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76" r:id="rId12"/>
    <p:sldId id="281" r:id="rId13"/>
    <p:sldId id="277" r:id="rId14"/>
    <p:sldId id="270" r:id="rId15"/>
    <p:sldId id="271" r:id="rId16"/>
    <p:sldId id="272" r:id="rId17"/>
    <p:sldId id="273" r:id="rId18"/>
    <p:sldId id="275" r:id="rId19"/>
    <p:sldId id="274" r:id="rId20"/>
    <p:sldId id="278" r:id="rId21"/>
    <p:sldId id="280" r:id="rId22"/>
    <p:sldId id="279" r:id="rId23"/>
    <p:sldId id="282" r:id="rId24"/>
    <p:sldId id="266" r:id="rId25"/>
    <p:sldId id="269" r:id="rId26"/>
    <p:sldId id="267" r:id="rId27"/>
    <p:sldId id="268" r:id="rId28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6966" autoAdjust="0"/>
  </p:normalViewPr>
  <p:slideViewPr>
    <p:cSldViewPr snapToGrid="0">
      <p:cViewPr varScale="1">
        <p:scale>
          <a:sx n="157" d="100"/>
          <a:sy n="157" d="100"/>
        </p:scale>
        <p:origin x="1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</c:numCache>
            </c:numRef>
          </c:cat>
          <c:val>
            <c:numRef>
              <c:f>Sheet1!$B$2:$B$41</c:f>
              <c:numCache>
                <c:formatCode>0.00E+00</c:formatCode>
                <c:ptCount val="40"/>
                <c:pt idx="0">
                  <c:v>2780000000</c:v>
                </c:pt>
                <c:pt idx="1">
                  <c:v>2780000000</c:v>
                </c:pt>
                <c:pt idx="2">
                  <c:v>2780000000</c:v>
                </c:pt>
                <c:pt idx="3">
                  <c:v>2780000000</c:v>
                </c:pt>
                <c:pt idx="4">
                  <c:v>2780000000</c:v>
                </c:pt>
                <c:pt idx="5">
                  <c:v>2780000000</c:v>
                </c:pt>
                <c:pt idx="6">
                  <c:v>2780000000</c:v>
                </c:pt>
                <c:pt idx="7">
                  <c:v>2780000000</c:v>
                </c:pt>
                <c:pt idx="8">
                  <c:v>2780000000</c:v>
                </c:pt>
                <c:pt idx="9">
                  <c:v>2780000000</c:v>
                </c:pt>
                <c:pt idx="10">
                  <c:v>2780000000</c:v>
                </c:pt>
                <c:pt idx="11">
                  <c:v>2780000000</c:v>
                </c:pt>
                <c:pt idx="12">
                  <c:v>2780000000</c:v>
                </c:pt>
                <c:pt idx="13">
                  <c:v>2780000000</c:v>
                </c:pt>
                <c:pt idx="14">
                  <c:v>2780000000</c:v>
                </c:pt>
                <c:pt idx="15">
                  <c:v>2780000000</c:v>
                </c:pt>
                <c:pt idx="16">
                  <c:v>2780000000</c:v>
                </c:pt>
                <c:pt idx="17">
                  <c:v>2780000000</c:v>
                </c:pt>
                <c:pt idx="18">
                  <c:v>2780000000</c:v>
                </c:pt>
                <c:pt idx="19">
                  <c:v>2780000000</c:v>
                </c:pt>
                <c:pt idx="20">
                  <c:v>2780000000</c:v>
                </c:pt>
                <c:pt idx="21">
                  <c:v>2780000000</c:v>
                </c:pt>
                <c:pt idx="22">
                  <c:v>2780000000</c:v>
                </c:pt>
                <c:pt idx="23">
                  <c:v>2780000000</c:v>
                </c:pt>
                <c:pt idx="24">
                  <c:v>2780000000</c:v>
                </c:pt>
                <c:pt idx="25">
                  <c:v>2780000000</c:v>
                </c:pt>
                <c:pt idx="26">
                  <c:v>2780000000</c:v>
                </c:pt>
                <c:pt idx="27">
                  <c:v>2780000000</c:v>
                </c:pt>
                <c:pt idx="28">
                  <c:v>2780000000</c:v>
                </c:pt>
                <c:pt idx="29">
                  <c:v>2780000000</c:v>
                </c:pt>
                <c:pt idx="30">
                  <c:v>2780000000</c:v>
                </c:pt>
                <c:pt idx="31">
                  <c:v>2780000000</c:v>
                </c:pt>
                <c:pt idx="32">
                  <c:v>2780000000</c:v>
                </c:pt>
                <c:pt idx="33">
                  <c:v>2780000000</c:v>
                </c:pt>
                <c:pt idx="34">
                  <c:v>2780000000</c:v>
                </c:pt>
                <c:pt idx="35">
                  <c:v>2780000000</c:v>
                </c:pt>
                <c:pt idx="36">
                  <c:v>2780000000</c:v>
                </c:pt>
                <c:pt idx="37">
                  <c:v>2780000000</c:v>
                </c:pt>
                <c:pt idx="38">
                  <c:v>2780000000</c:v>
                </c:pt>
                <c:pt idx="39">
                  <c:v>2780000000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F-E64F-B53F-01D202C07B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</c:numCache>
            </c:numRef>
          </c:cat>
          <c:val>
            <c:numRef>
              <c:f>Sheet1!$C$2:$C$41</c:f>
              <c:numCache>
                <c:formatCode>0.00E+00</c:formatCode>
                <c:ptCount val="40"/>
                <c:pt idx="0">
                  <c:v>2290000000</c:v>
                </c:pt>
                <c:pt idx="1">
                  <c:v>2190500000</c:v>
                </c:pt>
                <c:pt idx="2">
                  <c:v>2090900000</c:v>
                </c:pt>
                <c:pt idx="3">
                  <c:v>1991300000</c:v>
                </c:pt>
                <c:pt idx="4">
                  <c:v>1894400000</c:v>
                </c:pt>
                <c:pt idx="5">
                  <c:v>1792200000</c:v>
                </c:pt>
                <c:pt idx="6">
                  <c:v>1692600000</c:v>
                </c:pt>
                <c:pt idx="7">
                  <c:v>1594500000</c:v>
                </c:pt>
                <c:pt idx="8">
                  <c:v>1493500000</c:v>
                </c:pt>
                <c:pt idx="9">
                  <c:v>1402900000</c:v>
                </c:pt>
                <c:pt idx="10">
                  <c:v>1299600000</c:v>
                </c:pt>
                <c:pt idx="11">
                  <c:v>1206500000</c:v>
                </c:pt>
                <c:pt idx="12">
                  <c:v>1205800000</c:v>
                </c:pt>
                <c:pt idx="13">
                  <c:v>1196900000</c:v>
                </c:pt>
                <c:pt idx="14">
                  <c:v>1194800000</c:v>
                </c:pt>
                <c:pt idx="15">
                  <c:v>1348100000</c:v>
                </c:pt>
                <c:pt idx="16">
                  <c:v>1393900000</c:v>
                </c:pt>
                <c:pt idx="17">
                  <c:v>1294300000</c:v>
                </c:pt>
                <c:pt idx="18">
                  <c:v>1199200000</c:v>
                </c:pt>
                <c:pt idx="19">
                  <c:v>1200500000</c:v>
                </c:pt>
                <c:pt idx="20">
                  <c:v>1242800000</c:v>
                </c:pt>
                <c:pt idx="21">
                  <c:v>1216600000</c:v>
                </c:pt>
                <c:pt idx="22">
                  <c:v>1201600000</c:v>
                </c:pt>
                <c:pt idx="23">
                  <c:v>1246400000</c:v>
                </c:pt>
                <c:pt idx="24">
                  <c:v>1240300000</c:v>
                </c:pt>
                <c:pt idx="25">
                  <c:v>1222400000</c:v>
                </c:pt>
                <c:pt idx="26">
                  <c:v>1219700000</c:v>
                </c:pt>
                <c:pt idx="27">
                  <c:v>1211400000</c:v>
                </c:pt>
                <c:pt idx="28">
                  <c:v>1211400000</c:v>
                </c:pt>
                <c:pt idx="29">
                  <c:v>1200300000</c:v>
                </c:pt>
                <c:pt idx="30">
                  <c:v>1256300000</c:v>
                </c:pt>
                <c:pt idx="31">
                  <c:v>1257000000</c:v>
                </c:pt>
                <c:pt idx="32">
                  <c:v>1255700000</c:v>
                </c:pt>
                <c:pt idx="33">
                  <c:v>1224000000</c:v>
                </c:pt>
                <c:pt idx="34">
                  <c:v>1199600000</c:v>
                </c:pt>
                <c:pt idx="35">
                  <c:v>1194800000</c:v>
                </c:pt>
                <c:pt idx="36">
                  <c:v>1194800000</c:v>
                </c:pt>
                <c:pt idx="37">
                  <c:v>1194800000</c:v>
                </c:pt>
                <c:pt idx="38">
                  <c:v>1227800000</c:v>
                </c:pt>
                <c:pt idx="39">
                  <c:v>1195100000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CF-E64F-B53F-01D202C07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9165615"/>
        <c:axId val="969481007"/>
      </c:lineChart>
      <c:catAx>
        <c:axId val="96916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69481007"/>
        <c:crosses val="autoZero"/>
        <c:auto val="1"/>
        <c:lblAlgn val="ctr"/>
        <c:lblOffset val="100"/>
        <c:noMultiLvlLbl val="0"/>
      </c:catAx>
      <c:valAx>
        <c:axId val="969481007"/>
        <c:scaling>
          <c:orientation val="minMax"/>
          <c:max val="280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6916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Sheet1!$A$2:$A$36</c:f>
              <c:numCache>
                <c:formatCode>General</c:formatCode>
                <c:ptCount val="35"/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129.44030000000001</c:v>
                </c:pt>
                <c:pt idx="1">
                  <c:v>129.44030000000001</c:v>
                </c:pt>
                <c:pt idx="2">
                  <c:v>129.44030000000001</c:v>
                </c:pt>
                <c:pt idx="3">
                  <c:v>129.44030000000001</c:v>
                </c:pt>
                <c:pt idx="4">
                  <c:v>129.44030000000001</c:v>
                </c:pt>
                <c:pt idx="5">
                  <c:v>129.44030000000001</c:v>
                </c:pt>
                <c:pt idx="6">
                  <c:v>129.44030000000001</c:v>
                </c:pt>
                <c:pt idx="7">
                  <c:v>129.44030000000001</c:v>
                </c:pt>
                <c:pt idx="8">
                  <c:v>129.44030000000001</c:v>
                </c:pt>
                <c:pt idx="9">
                  <c:v>129.44030000000001</c:v>
                </c:pt>
                <c:pt idx="10">
                  <c:v>129.44030000000001</c:v>
                </c:pt>
                <c:pt idx="11">
                  <c:v>129.44030000000001</c:v>
                </c:pt>
                <c:pt idx="12">
                  <c:v>129.44030000000001</c:v>
                </c:pt>
                <c:pt idx="13">
                  <c:v>129.44030000000001</c:v>
                </c:pt>
                <c:pt idx="14">
                  <c:v>129.44030000000001</c:v>
                </c:pt>
                <c:pt idx="15">
                  <c:v>129.44030000000001</c:v>
                </c:pt>
                <c:pt idx="16">
                  <c:v>129.44030000000001</c:v>
                </c:pt>
                <c:pt idx="17">
                  <c:v>129.44030000000001</c:v>
                </c:pt>
                <c:pt idx="18">
                  <c:v>129.44030000000001</c:v>
                </c:pt>
                <c:pt idx="19">
                  <c:v>129.44030000000001</c:v>
                </c:pt>
                <c:pt idx="20">
                  <c:v>129.44030000000001</c:v>
                </c:pt>
                <c:pt idx="21">
                  <c:v>129.44030000000001</c:v>
                </c:pt>
                <c:pt idx="22">
                  <c:v>129.44030000000001</c:v>
                </c:pt>
                <c:pt idx="23">
                  <c:v>129.44030000000001</c:v>
                </c:pt>
                <c:pt idx="24">
                  <c:v>129.44030000000001</c:v>
                </c:pt>
                <c:pt idx="25">
                  <c:v>129.44030000000001</c:v>
                </c:pt>
                <c:pt idx="26">
                  <c:v>129.44030000000001</c:v>
                </c:pt>
                <c:pt idx="27">
                  <c:v>129.44030000000001</c:v>
                </c:pt>
                <c:pt idx="28">
                  <c:v>129.44030000000001</c:v>
                </c:pt>
                <c:pt idx="29">
                  <c:v>129.44030000000001</c:v>
                </c:pt>
                <c:pt idx="30">
                  <c:v>129.44030000000001</c:v>
                </c:pt>
                <c:pt idx="31">
                  <c:v>129.44030000000001</c:v>
                </c:pt>
                <c:pt idx="32">
                  <c:v>129.44030000000001</c:v>
                </c:pt>
                <c:pt idx="33">
                  <c:v>129.44030000000001</c:v>
                </c:pt>
                <c:pt idx="34">
                  <c:v>129.44030000000001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3D-DB41-A35E-29F46C401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Sheet1!$A$2:$A$36</c:f>
              <c:numCache>
                <c:formatCode>General</c:formatCode>
                <c:ptCount val="35"/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133.61795000000001</c:v>
                </c:pt>
                <c:pt idx="1">
                  <c:v>124.496162</c:v>
                </c:pt>
                <c:pt idx="2">
                  <c:v>123.536018</c:v>
                </c:pt>
                <c:pt idx="3">
                  <c:v>123.408035</c:v>
                </c:pt>
                <c:pt idx="4">
                  <c:v>123.16171300000001</c:v>
                </c:pt>
                <c:pt idx="5">
                  <c:v>123.277084</c:v>
                </c:pt>
                <c:pt idx="6">
                  <c:v>123.242096</c:v>
                </c:pt>
                <c:pt idx="7">
                  <c:v>123.325424</c:v>
                </c:pt>
                <c:pt idx="8">
                  <c:v>123.23981499999999</c:v>
                </c:pt>
                <c:pt idx="9">
                  <c:v>123.373245</c:v>
                </c:pt>
                <c:pt idx="10">
                  <c:v>123.36483800000001</c:v>
                </c:pt>
                <c:pt idx="11">
                  <c:v>123.29278600000001</c:v>
                </c:pt>
                <c:pt idx="12">
                  <c:v>122.174019</c:v>
                </c:pt>
                <c:pt idx="13">
                  <c:v>123.265388</c:v>
                </c:pt>
                <c:pt idx="14">
                  <c:v>123.39859</c:v>
                </c:pt>
                <c:pt idx="15">
                  <c:v>123.403229</c:v>
                </c:pt>
                <c:pt idx="16">
                  <c:v>123.643967</c:v>
                </c:pt>
                <c:pt idx="17">
                  <c:v>123.753891</c:v>
                </c:pt>
                <c:pt idx="18">
                  <c:v>123.619896</c:v>
                </c:pt>
                <c:pt idx="19">
                  <c:v>123.8507</c:v>
                </c:pt>
                <c:pt idx="20">
                  <c:v>123.947029</c:v>
                </c:pt>
                <c:pt idx="21">
                  <c:v>124.358345</c:v>
                </c:pt>
                <c:pt idx="22">
                  <c:v>124.544838</c:v>
                </c:pt>
                <c:pt idx="23">
                  <c:v>124.38713799999999</c:v>
                </c:pt>
                <c:pt idx="24">
                  <c:v>124.327324</c:v>
                </c:pt>
                <c:pt idx="25">
                  <c:v>124.369347</c:v>
                </c:pt>
                <c:pt idx="26">
                  <c:v>124.366043</c:v>
                </c:pt>
                <c:pt idx="27">
                  <c:v>124.512619</c:v>
                </c:pt>
                <c:pt idx="28">
                  <c:v>124.37159</c:v>
                </c:pt>
                <c:pt idx="29">
                  <c:v>124.36921700000001</c:v>
                </c:pt>
                <c:pt idx="30">
                  <c:v>124.405067</c:v>
                </c:pt>
                <c:pt idx="31">
                  <c:v>124.43064099999999</c:v>
                </c:pt>
                <c:pt idx="32">
                  <c:v>124.317764</c:v>
                </c:pt>
                <c:pt idx="33">
                  <c:v>124.275764</c:v>
                </c:pt>
                <c:pt idx="34">
                  <c:v>124.490227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3D-DB41-A35E-29F46C401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3735679"/>
        <c:axId val="1033692703"/>
      </c:lineChart>
      <c:catAx>
        <c:axId val="103373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33692703"/>
        <c:crosses val="autoZero"/>
        <c:auto val="1"/>
        <c:lblAlgn val="ctr"/>
        <c:lblOffset val="100"/>
        <c:noMultiLvlLbl val="0"/>
      </c:catAx>
      <c:valAx>
        <c:axId val="103369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3373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Sheet1!$A$2:$A$45</c:f>
              <c:numCache>
                <c:formatCode>General</c:formatCode>
                <c:ptCount val="44"/>
              </c:numCache>
            </c:num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127.18</c:v>
                </c:pt>
                <c:pt idx="1">
                  <c:v>127.18</c:v>
                </c:pt>
                <c:pt idx="2">
                  <c:v>127.18</c:v>
                </c:pt>
                <c:pt idx="3">
                  <c:v>127.18</c:v>
                </c:pt>
                <c:pt idx="4">
                  <c:v>127.18</c:v>
                </c:pt>
                <c:pt idx="5">
                  <c:v>127.18</c:v>
                </c:pt>
                <c:pt idx="6">
                  <c:v>127.18</c:v>
                </c:pt>
                <c:pt idx="7">
                  <c:v>127.18</c:v>
                </c:pt>
                <c:pt idx="8">
                  <c:v>127.18</c:v>
                </c:pt>
                <c:pt idx="9">
                  <c:v>127.18</c:v>
                </c:pt>
                <c:pt idx="10">
                  <c:v>127.18</c:v>
                </c:pt>
                <c:pt idx="11">
                  <c:v>127.18</c:v>
                </c:pt>
                <c:pt idx="12">
                  <c:v>127.18</c:v>
                </c:pt>
                <c:pt idx="13">
                  <c:v>127.18</c:v>
                </c:pt>
                <c:pt idx="14">
                  <c:v>127.18</c:v>
                </c:pt>
                <c:pt idx="15">
                  <c:v>127.18</c:v>
                </c:pt>
                <c:pt idx="16">
                  <c:v>127.18</c:v>
                </c:pt>
                <c:pt idx="17">
                  <c:v>127.18</c:v>
                </c:pt>
                <c:pt idx="18">
                  <c:v>127.18</c:v>
                </c:pt>
                <c:pt idx="19">
                  <c:v>127.18</c:v>
                </c:pt>
                <c:pt idx="20">
                  <c:v>127.18</c:v>
                </c:pt>
                <c:pt idx="21">
                  <c:v>127.18</c:v>
                </c:pt>
                <c:pt idx="22">
                  <c:v>127.18</c:v>
                </c:pt>
                <c:pt idx="23">
                  <c:v>127.18</c:v>
                </c:pt>
                <c:pt idx="24">
                  <c:v>127.18</c:v>
                </c:pt>
                <c:pt idx="25">
                  <c:v>127.18</c:v>
                </c:pt>
                <c:pt idx="26">
                  <c:v>127.18</c:v>
                </c:pt>
                <c:pt idx="27">
                  <c:v>127.18</c:v>
                </c:pt>
                <c:pt idx="28">
                  <c:v>127.18</c:v>
                </c:pt>
                <c:pt idx="29">
                  <c:v>127.18</c:v>
                </c:pt>
                <c:pt idx="30">
                  <c:v>127.18</c:v>
                </c:pt>
                <c:pt idx="31">
                  <c:v>127.18</c:v>
                </c:pt>
                <c:pt idx="32">
                  <c:v>127.18</c:v>
                </c:pt>
                <c:pt idx="33">
                  <c:v>127.18</c:v>
                </c:pt>
                <c:pt idx="34">
                  <c:v>127.18</c:v>
                </c:pt>
                <c:pt idx="35">
                  <c:v>127.18</c:v>
                </c:pt>
                <c:pt idx="36">
                  <c:v>127.18</c:v>
                </c:pt>
                <c:pt idx="37">
                  <c:v>127.18</c:v>
                </c:pt>
                <c:pt idx="38">
                  <c:v>127.18</c:v>
                </c:pt>
                <c:pt idx="39">
                  <c:v>127.18</c:v>
                </c:pt>
                <c:pt idx="40">
                  <c:v>127.18</c:v>
                </c:pt>
                <c:pt idx="41">
                  <c:v>127.18</c:v>
                </c:pt>
                <c:pt idx="42">
                  <c:v>127.18</c:v>
                </c:pt>
                <c:pt idx="43">
                  <c:v>127.18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B8-E841-817D-3AF133DF71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Sheet1!$A$2:$A$45</c:f>
              <c:numCache>
                <c:formatCode>General</c:formatCode>
                <c:ptCount val="44"/>
              </c:numCache>
            </c:numRef>
          </c:cat>
          <c:val>
            <c:numRef>
              <c:f>Sheet1!$C$2:$C$45</c:f>
              <c:numCache>
                <c:formatCode>#,##0</c:formatCode>
                <c:ptCount val="44"/>
                <c:pt idx="0">
                  <c:v>97.890625</c:v>
                </c:pt>
                <c:pt idx="1">
                  <c:v>95.675049000000001</c:v>
                </c:pt>
                <c:pt idx="2" formatCode="General">
                  <c:v>94.763794000000004</c:v>
                </c:pt>
                <c:pt idx="3" formatCode="General">
                  <c:v>91.669922</c:v>
                </c:pt>
                <c:pt idx="4" formatCode="General">
                  <c:v>90.509643999999994</c:v>
                </c:pt>
                <c:pt idx="5" formatCode="General">
                  <c:v>87.434691999999998</c:v>
                </c:pt>
                <c:pt idx="6" formatCode="General">
                  <c:v>85.852660999999998</c:v>
                </c:pt>
                <c:pt idx="7" formatCode="General">
                  <c:v>84.295044000000004</c:v>
                </c:pt>
                <c:pt idx="8" formatCode="General">
                  <c:v>78.119506999999999</c:v>
                </c:pt>
                <c:pt idx="9" formatCode="General">
                  <c:v>84.407959000000005</c:v>
                </c:pt>
                <c:pt idx="10" formatCode="General">
                  <c:v>82.957763999999997</c:v>
                </c:pt>
                <c:pt idx="11" formatCode="General">
                  <c:v>78.736571999999995</c:v>
                </c:pt>
                <c:pt idx="12" formatCode="General">
                  <c:v>88.979491999999993</c:v>
                </c:pt>
                <c:pt idx="13" formatCode="General">
                  <c:v>90.233153999999999</c:v>
                </c:pt>
                <c:pt idx="14" formatCode="General">
                  <c:v>88.643799000000001</c:v>
                </c:pt>
                <c:pt idx="15" formatCode="General">
                  <c:v>88.286743000000001</c:v>
                </c:pt>
                <c:pt idx="16" formatCode="General">
                  <c:v>89.013672</c:v>
                </c:pt>
                <c:pt idx="17" formatCode="General">
                  <c:v>87.793578999999994</c:v>
                </c:pt>
                <c:pt idx="18" formatCode="General">
                  <c:v>87.760009999999994</c:v>
                </c:pt>
                <c:pt idx="19" formatCode="General">
                  <c:v>87.987671000000006</c:v>
                </c:pt>
                <c:pt idx="20" formatCode="General">
                  <c:v>87.982787999999999</c:v>
                </c:pt>
                <c:pt idx="21" formatCode="General">
                  <c:v>87.978515999999999</c:v>
                </c:pt>
                <c:pt idx="22" formatCode="General">
                  <c:v>87.941895000000002</c:v>
                </c:pt>
                <c:pt idx="23" formatCode="General">
                  <c:v>87.999268000000001</c:v>
                </c:pt>
                <c:pt idx="24" formatCode="General">
                  <c:v>88.100586000000007</c:v>
                </c:pt>
                <c:pt idx="25" formatCode="General">
                  <c:v>89.050292999999996</c:v>
                </c:pt>
                <c:pt idx="26" formatCode="General">
                  <c:v>88.744506999999999</c:v>
                </c:pt>
                <c:pt idx="27" formatCode="General">
                  <c:v>86.870116999999993</c:v>
                </c:pt>
                <c:pt idx="28" formatCode="General">
                  <c:v>80.625</c:v>
                </c:pt>
                <c:pt idx="29" formatCode="General">
                  <c:v>86.138306</c:v>
                </c:pt>
                <c:pt idx="30" formatCode="General">
                  <c:v>84.392700000000005</c:v>
                </c:pt>
                <c:pt idx="31" formatCode="General">
                  <c:v>81.978149000000002</c:v>
                </c:pt>
                <c:pt idx="32" formatCode="General">
                  <c:v>78.178100999999998</c:v>
                </c:pt>
                <c:pt idx="33" formatCode="General">
                  <c:v>76.743163999999993</c:v>
                </c:pt>
                <c:pt idx="34" formatCode="General">
                  <c:v>75.254517000000007</c:v>
                </c:pt>
                <c:pt idx="35" formatCode="General">
                  <c:v>75.466919000000004</c:v>
                </c:pt>
                <c:pt idx="36" formatCode="General">
                  <c:v>75.281372000000005</c:v>
                </c:pt>
                <c:pt idx="37" formatCode="General">
                  <c:v>76.019287000000006</c:v>
                </c:pt>
                <c:pt idx="38" formatCode="General">
                  <c:v>76.044922</c:v>
                </c:pt>
                <c:pt idx="39" formatCode="General">
                  <c:v>76.005859000000001</c:v>
                </c:pt>
                <c:pt idx="40" formatCode="General">
                  <c:v>75.983886999999996</c:v>
                </c:pt>
                <c:pt idx="41" formatCode="General">
                  <c:v>75.626830999999996</c:v>
                </c:pt>
                <c:pt idx="42" formatCode="General">
                  <c:v>75.964354999999998</c:v>
                </c:pt>
                <c:pt idx="43" formatCode="General">
                  <c:v>75.794678000000005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B8-E841-817D-3AF133DF7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8510671"/>
        <c:axId val="1469052623"/>
      </c:lineChart>
      <c:catAx>
        <c:axId val="146851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69052623"/>
        <c:crosses val="autoZero"/>
        <c:auto val="1"/>
        <c:lblAlgn val="ctr"/>
        <c:lblOffset val="100"/>
        <c:noMultiLvlLbl val="0"/>
      </c:catAx>
      <c:valAx>
        <c:axId val="146905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6851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Sheet1!$B$2:$B$18</c:f>
              <c:numCache>
                <c:formatCode>0.00E+00</c:formatCode>
                <c:ptCount val="17"/>
                <c:pt idx="0">
                  <c:v>2790000000</c:v>
                </c:pt>
                <c:pt idx="1">
                  <c:v>2790000000</c:v>
                </c:pt>
                <c:pt idx="2">
                  <c:v>2790000000</c:v>
                </c:pt>
                <c:pt idx="3">
                  <c:v>2790000000</c:v>
                </c:pt>
                <c:pt idx="4">
                  <c:v>2790000000</c:v>
                </c:pt>
                <c:pt idx="5">
                  <c:v>2790000000</c:v>
                </c:pt>
                <c:pt idx="6">
                  <c:v>2790000000</c:v>
                </c:pt>
                <c:pt idx="7">
                  <c:v>2790000000</c:v>
                </c:pt>
                <c:pt idx="8">
                  <c:v>2790000000</c:v>
                </c:pt>
                <c:pt idx="9">
                  <c:v>2790000000</c:v>
                </c:pt>
                <c:pt idx="10">
                  <c:v>2790000000</c:v>
                </c:pt>
                <c:pt idx="11">
                  <c:v>2790000000</c:v>
                </c:pt>
                <c:pt idx="12">
                  <c:v>2790000000</c:v>
                </c:pt>
                <c:pt idx="13">
                  <c:v>2790000000</c:v>
                </c:pt>
                <c:pt idx="14">
                  <c:v>2790000000</c:v>
                </c:pt>
                <c:pt idx="15">
                  <c:v>2790000000</c:v>
                </c:pt>
                <c:pt idx="16">
                  <c:v>2790000000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4B-9A40-9579-F3C370F8E2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</c:numCache>
            </c:numRef>
          </c:cat>
          <c:val>
            <c:numRef>
              <c:f>Sheet1!$C$2:$C$18</c:f>
              <c:numCache>
                <c:formatCode>0.00E+00</c:formatCode>
                <c:ptCount val="17"/>
                <c:pt idx="0">
                  <c:v>2268800000</c:v>
                </c:pt>
                <c:pt idx="1">
                  <c:v>2223200000</c:v>
                </c:pt>
                <c:pt idx="2">
                  <c:v>2274000000</c:v>
                </c:pt>
                <c:pt idx="3">
                  <c:v>2114300000</c:v>
                </c:pt>
                <c:pt idx="4">
                  <c:v>2129200000</c:v>
                </c:pt>
                <c:pt idx="5">
                  <c:v>2080600000</c:v>
                </c:pt>
                <c:pt idx="6">
                  <c:v>2108700000</c:v>
                </c:pt>
                <c:pt idx="7">
                  <c:v>2142000000</c:v>
                </c:pt>
                <c:pt idx="8">
                  <c:v>2206000000</c:v>
                </c:pt>
                <c:pt idx="9">
                  <c:v>2031700000</c:v>
                </c:pt>
                <c:pt idx="10">
                  <c:v>2207700000</c:v>
                </c:pt>
                <c:pt idx="11">
                  <c:v>2159100000</c:v>
                </c:pt>
                <c:pt idx="12">
                  <c:v>2159900000</c:v>
                </c:pt>
                <c:pt idx="13">
                  <c:v>2137400000</c:v>
                </c:pt>
                <c:pt idx="14">
                  <c:v>2098100000</c:v>
                </c:pt>
                <c:pt idx="15">
                  <c:v>2179600000</c:v>
                </c:pt>
                <c:pt idx="16">
                  <c:v>2208200000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4B-9A40-9579-F3C370F8E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2853167"/>
        <c:axId val="972854799"/>
      </c:lineChart>
      <c:catAx>
        <c:axId val="97285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72854799"/>
        <c:crosses val="autoZero"/>
        <c:auto val="1"/>
        <c:lblAlgn val="ctr"/>
        <c:lblOffset val="100"/>
        <c:noMultiLvlLbl val="0"/>
      </c:catAx>
      <c:valAx>
        <c:axId val="972854799"/>
        <c:scaling>
          <c:orientation val="minMax"/>
          <c:max val="2800000000"/>
          <c:min val="12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7285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117.78</c:v>
                </c:pt>
                <c:pt idx="1">
                  <c:v>117.78</c:v>
                </c:pt>
                <c:pt idx="2">
                  <c:v>117.78</c:v>
                </c:pt>
                <c:pt idx="3">
                  <c:v>117.78</c:v>
                </c:pt>
                <c:pt idx="4">
                  <c:v>117.78</c:v>
                </c:pt>
                <c:pt idx="5">
                  <c:v>117.78</c:v>
                </c:pt>
                <c:pt idx="6">
                  <c:v>117.78</c:v>
                </c:pt>
                <c:pt idx="7">
                  <c:v>117.78</c:v>
                </c:pt>
                <c:pt idx="8">
                  <c:v>117.78</c:v>
                </c:pt>
                <c:pt idx="9">
                  <c:v>117.78</c:v>
                </c:pt>
                <c:pt idx="10">
                  <c:v>117.78</c:v>
                </c:pt>
                <c:pt idx="11">
                  <c:v>117.78</c:v>
                </c:pt>
                <c:pt idx="12">
                  <c:v>117.78</c:v>
                </c:pt>
                <c:pt idx="13">
                  <c:v>117.78</c:v>
                </c:pt>
                <c:pt idx="14">
                  <c:v>117.78</c:v>
                </c:pt>
                <c:pt idx="15">
                  <c:v>117.78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56-4647-B769-180B64E069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74.431313000000003</c:v>
                </c:pt>
                <c:pt idx="1">
                  <c:v>77.833083999999999</c:v>
                </c:pt>
                <c:pt idx="2">
                  <c:v>75.785233000000005</c:v>
                </c:pt>
                <c:pt idx="3">
                  <c:v>74.498619000000005</c:v>
                </c:pt>
                <c:pt idx="4">
                  <c:v>74.364165999999997</c:v>
                </c:pt>
                <c:pt idx="5">
                  <c:v>76.487815999999995</c:v>
                </c:pt>
                <c:pt idx="6">
                  <c:v>72.427291999999994</c:v>
                </c:pt>
                <c:pt idx="7">
                  <c:v>76.824714999999998</c:v>
                </c:pt>
                <c:pt idx="8">
                  <c:v>78.922927999999999</c:v>
                </c:pt>
                <c:pt idx="9">
                  <c:v>72.795021000000006</c:v>
                </c:pt>
                <c:pt idx="10">
                  <c:v>73.708984000000001</c:v>
                </c:pt>
                <c:pt idx="11">
                  <c:v>77.931235999999998</c:v>
                </c:pt>
                <c:pt idx="12">
                  <c:v>73.335892000000001</c:v>
                </c:pt>
                <c:pt idx="13">
                  <c:v>77.451629999999994</c:v>
                </c:pt>
                <c:pt idx="14">
                  <c:v>78.440475000000006</c:v>
                </c:pt>
                <c:pt idx="15">
                  <c:v>76.354156000000003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56-4647-B769-180B64E06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3494223"/>
        <c:axId val="1023495855"/>
      </c:lineChart>
      <c:catAx>
        <c:axId val="102349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23495855"/>
        <c:crosses val="autoZero"/>
        <c:auto val="1"/>
        <c:lblAlgn val="ctr"/>
        <c:lblOffset val="100"/>
        <c:noMultiLvlLbl val="0"/>
      </c:catAx>
      <c:valAx>
        <c:axId val="102349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2349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General</c:formatCode>
                <c:ptCount val="22"/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2.78</c:v>
                </c:pt>
                <c:pt idx="1">
                  <c:v>2.78</c:v>
                </c:pt>
                <c:pt idx="2">
                  <c:v>2.78</c:v>
                </c:pt>
                <c:pt idx="3">
                  <c:v>2.78</c:v>
                </c:pt>
                <c:pt idx="4">
                  <c:v>2.78</c:v>
                </c:pt>
                <c:pt idx="5">
                  <c:v>2.78</c:v>
                </c:pt>
                <c:pt idx="6">
                  <c:v>2.78</c:v>
                </c:pt>
                <c:pt idx="7">
                  <c:v>2.78</c:v>
                </c:pt>
                <c:pt idx="8">
                  <c:v>2.78</c:v>
                </c:pt>
                <c:pt idx="9">
                  <c:v>2.78</c:v>
                </c:pt>
                <c:pt idx="10">
                  <c:v>2.78</c:v>
                </c:pt>
                <c:pt idx="11">
                  <c:v>2.78</c:v>
                </c:pt>
                <c:pt idx="12">
                  <c:v>2.78</c:v>
                </c:pt>
                <c:pt idx="13">
                  <c:v>2.78</c:v>
                </c:pt>
                <c:pt idx="14">
                  <c:v>2.78</c:v>
                </c:pt>
                <c:pt idx="15">
                  <c:v>2.78</c:v>
                </c:pt>
                <c:pt idx="16">
                  <c:v>2.78</c:v>
                </c:pt>
                <c:pt idx="17">
                  <c:v>2.78</c:v>
                </c:pt>
                <c:pt idx="18">
                  <c:v>2.78</c:v>
                </c:pt>
                <c:pt idx="19">
                  <c:v>2.78</c:v>
                </c:pt>
                <c:pt idx="20">
                  <c:v>2.78</c:v>
                </c:pt>
                <c:pt idx="21">
                  <c:v>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CE-1940-98E1-EAEACBE8B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Sheet1!$A$2:$A$23</c:f>
              <c:numCache>
                <c:formatCode>General</c:formatCode>
                <c:ptCount val="22"/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2.78</c:v>
                </c:pt>
                <c:pt idx="1">
                  <c:v>2.78</c:v>
                </c:pt>
                <c:pt idx="2">
                  <c:v>2.78</c:v>
                </c:pt>
                <c:pt idx="3">
                  <c:v>2.78</c:v>
                </c:pt>
                <c:pt idx="4">
                  <c:v>2.78</c:v>
                </c:pt>
                <c:pt idx="5">
                  <c:v>2.78</c:v>
                </c:pt>
                <c:pt idx="6">
                  <c:v>2.78</c:v>
                </c:pt>
                <c:pt idx="7">
                  <c:v>2.78</c:v>
                </c:pt>
                <c:pt idx="8">
                  <c:v>2.78</c:v>
                </c:pt>
                <c:pt idx="9">
                  <c:v>2.78</c:v>
                </c:pt>
                <c:pt idx="10">
                  <c:v>2.78</c:v>
                </c:pt>
                <c:pt idx="11">
                  <c:v>2.78</c:v>
                </c:pt>
                <c:pt idx="12">
                  <c:v>2.78</c:v>
                </c:pt>
                <c:pt idx="13">
                  <c:v>2.78</c:v>
                </c:pt>
                <c:pt idx="14">
                  <c:v>2.78</c:v>
                </c:pt>
                <c:pt idx="15">
                  <c:v>2.78</c:v>
                </c:pt>
                <c:pt idx="16">
                  <c:v>2.78</c:v>
                </c:pt>
                <c:pt idx="17">
                  <c:v>2.78</c:v>
                </c:pt>
                <c:pt idx="18">
                  <c:v>2.78</c:v>
                </c:pt>
                <c:pt idx="19">
                  <c:v>2.78</c:v>
                </c:pt>
                <c:pt idx="20">
                  <c:v>2.78</c:v>
                </c:pt>
                <c:pt idx="21">
                  <c:v>2.78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CE-1940-98E1-EAEACBE8B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4467423"/>
        <c:axId val="981075487"/>
      </c:lineChart>
      <c:catAx>
        <c:axId val="103446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81075487"/>
        <c:crosses val="autoZero"/>
        <c:auto val="1"/>
        <c:lblAlgn val="ctr"/>
        <c:lblOffset val="100"/>
        <c:noMultiLvlLbl val="0"/>
      </c:catAx>
      <c:valAx>
        <c:axId val="98107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3446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3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07-9B49-BFC9-30D95271921E}"/>
              </c:ext>
            </c:extLst>
          </c:dPt>
          <c:cat>
            <c:numRef>
              <c:f>Sheet1!$A$2:$A$278</c:f>
              <c:numCache>
                <c:formatCode>General</c:formatCode>
                <c:ptCount val="277"/>
              </c:numCache>
            </c:numRef>
          </c:cat>
          <c:val>
            <c:numRef>
              <c:f>Sheet1!$B$2:$B$278</c:f>
              <c:numCache>
                <c:formatCode>General</c:formatCode>
                <c:ptCount val="277"/>
                <c:pt idx="0">
                  <c:v>126.99</c:v>
                </c:pt>
                <c:pt idx="1">
                  <c:v>126.99</c:v>
                </c:pt>
                <c:pt idx="2">
                  <c:v>126.99</c:v>
                </c:pt>
                <c:pt idx="3">
                  <c:v>126.99</c:v>
                </c:pt>
                <c:pt idx="4">
                  <c:v>126.99</c:v>
                </c:pt>
                <c:pt idx="5">
                  <c:v>126.99</c:v>
                </c:pt>
                <c:pt idx="6">
                  <c:v>126.99</c:v>
                </c:pt>
                <c:pt idx="7">
                  <c:v>126.99</c:v>
                </c:pt>
                <c:pt idx="8">
                  <c:v>126.99</c:v>
                </c:pt>
                <c:pt idx="9">
                  <c:v>126.99</c:v>
                </c:pt>
                <c:pt idx="10">
                  <c:v>126.99</c:v>
                </c:pt>
                <c:pt idx="11">
                  <c:v>126.99</c:v>
                </c:pt>
                <c:pt idx="12">
                  <c:v>126.99</c:v>
                </c:pt>
                <c:pt idx="13">
                  <c:v>126.99</c:v>
                </c:pt>
                <c:pt idx="14">
                  <c:v>126.99</c:v>
                </c:pt>
                <c:pt idx="15">
                  <c:v>126.99</c:v>
                </c:pt>
                <c:pt idx="16">
                  <c:v>126.99</c:v>
                </c:pt>
                <c:pt idx="17">
                  <c:v>126.99</c:v>
                </c:pt>
                <c:pt idx="18">
                  <c:v>126.99</c:v>
                </c:pt>
                <c:pt idx="19">
                  <c:v>126.99</c:v>
                </c:pt>
                <c:pt idx="20">
                  <c:v>126.99</c:v>
                </c:pt>
                <c:pt idx="21">
                  <c:v>126.99</c:v>
                </c:pt>
                <c:pt idx="22">
                  <c:v>126.99</c:v>
                </c:pt>
                <c:pt idx="23">
                  <c:v>126.99</c:v>
                </c:pt>
                <c:pt idx="24">
                  <c:v>126.99</c:v>
                </c:pt>
                <c:pt idx="25">
                  <c:v>126.99</c:v>
                </c:pt>
                <c:pt idx="26">
                  <c:v>126.99</c:v>
                </c:pt>
                <c:pt idx="27">
                  <c:v>126.99</c:v>
                </c:pt>
                <c:pt idx="28">
                  <c:v>126.99</c:v>
                </c:pt>
                <c:pt idx="29">
                  <c:v>126.99</c:v>
                </c:pt>
                <c:pt idx="30">
                  <c:v>126.99</c:v>
                </c:pt>
                <c:pt idx="31">
                  <c:v>126.99</c:v>
                </c:pt>
                <c:pt idx="32">
                  <c:v>126.99</c:v>
                </c:pt>
                <c:pt idx="33">
                  <c:v>126.99</c:v>
                </c:pt>
                <c:pt idx="34">
                  <c:v>126.99</c:v>
                </c:pt>
                <c:pt idx="35">
                  <c:v>126.99</c:v>
                </c:pt>
                <c:pt idx="36">
                  <c:v>126.99</c:v>
                </c:pt>
                <c:pt idx="37">
                  <c:v>126.99</c:v>
                </c:pt>
                <c:pt idx="38">
                  <c:v>126.99</c:v>
                </c:pt>
                <c:pt idx="39">
                  <c:v>126.99</c:v>
                </c:pt>
                <c:pt idx="40">
                  <c:v>126.99</c:v>
                </c:pt>
                <c:pt idx="41">
                  <c:v>126.99</c:v>
                </c:pt>
                <c:pt idx="42">
                  <c:v>126.99</c:v>
                </c:pt>
                <c:pt idx="43">
                  <c:v>126.99</c:v>
                </c:pt>
                <c:pt idx="44">
                  <c:v>126.99</c:v>
                </c:pt>
                <c:pt idx="45">
                  <c:v>126.99</c:v>
                </c:pt>
                <c:pt idx="46">
                  <c:v>126.99</c:v>
                </c:pt>
                <c:pt idx="47">
                  <c:v>126.99</c:v>
                </c:pt>
                <c:pt idx="48">
                  <c:v>126.99</c:v>
                </c:pt>
                <c:pt idx="49">
                  <c:v>126.99</c:v>
                </c:pt>
                <c:pt idx="50">
                  <c:v>126.99</c:v>
                </c:pt>
                <c:pt idx="51">
                  <c:v>126.99</c:v>
                </c:pt>
                <c:pt idx="52">
                  <c:v>126.99</c:v>
                </c:pt>
                <c:pt idx="53">
                  <c:v>126.99</c:v>
                </c:pt>
                <c:pt idx="54">
                  <c:v>126.99</c:v>
                </c:pt>
                <c:pt idx="55">
                  <c:v>126.99</c:v>
                </c:pt>
                <c:pt idx="56">
                  <c:v>126.99</c:v>
                </c:pt>
                <c:pt idx="57">
                  <c:v>126.99</c:v>
                </c:pt>
                <c:pt idx="58">
                  <c:v>126.99</c:v>
                </c:pt>
                <c:pt idx="59">
                  <c:v>126.99</c:v>
                </c:pt>
                <c:pt idx="60">
                  <c:v>126.99</c:v>
                </c:pt>
                <c:pt idx="61">
                  <c:v>126.99</c:v>
                </c:pt>
                <c:pt idx="62">
                  <c:v>126.99</c:v>
                </c:pt>
                <c:pt idx="63">
                  <c:v>126.99</c:v>
                </c:pt>
                <c:pt idx="64">
                  <c:v>126.99</c:v>
                </c:pt>
                <c:pt idx="65">
                  <c:v>126.99</c:v>
                </c:pt>
                <c:pt idx="66">
                  <c:v>126.99</c:v>
                </c:pt>
                <c:pt idx="67">
                  <c:v>126.99</c:v>
                </c:pt>
                <c:pt idx="68">
                  <c:v>126.99</c:v>
                </c:pt>
                <c:pt idx="69">
                  <c:v>126.99</c:v>
                </c:pt>
                <c:pt idx="70">
                  <c:v>126.99</c:v>
                </c:pt>
                <c:pt idx="71">
                  <c:v>126.99</c:v>
                </c:pt>
                <c:pt idx="72">
                  <c:v>126.99</c:v>
                </c:pt>
                <c:pt idx="73">
                  <c:v>126.99</c:v>
                </c:pt>
                <c:pt idx="74">
                  <c:v>126.99</c:v>
                </c:pt>
                <c:pt idx="75">
                  <c:v>126.99</c:v>
                </c:pt>
                <c:pt idx="76">
                  <c:v>126.99</c:v>
                </c:pt>
                <c:pt idx="77">
                  <c:v>126.99</c:v>
                </c:pt>
                <c:pt idx="78">
                  <c:v>126.99</c:v>
                </c:pt>
                <c:pt idx="79">
                  <c:v>126.99</c:v>
                </c:pt>
                <c:pt idx="80">
                  <c:v>126.99</c:v>
                </c:pt>
                <c:pt idx="81">
                  <c:v>126.99</c:v>
                </c:pt>
                <c:pt idx="82">
                  <c:v>126.99</c:v>
                </c:pt>
                <c:pt idx="83">
                  <c:v>126.99</c:v>
                </c:pt>
                <c:pt idx="84">
                  <c:v>126.99</c:v>
                </c:pt>
                <c:pt idx="85">
                  <c:v>126.99</c:v>
                </c:pt>
                <c:pt idx="86">
                  <c:v>126.99</c:v>
                </c:pt>
                <c:pt idx="87">
                  <c:v>126.99</c:v>
                </c:pt>
                <c:pt idx="88">
                  <c:v>126.99</c:v>
                </c:pt>
                <c:pt idx="89">
                  <c:v>126.99</c:v>
                </c:pt>
                <c:pt idx="90">
                  <c:v>126.99</c:v>
                </c:pt>
                <c:pt idx="91">
                  <c:v>126.99</c:v>
                </c:pt>
                <c:pt idx="92">
                  <c:v>126.99</c:v>
                </c:pt>
                <c:pt idx="93">
                  <c:v>126.99</c:v>
                </c:pt>
                <c:pt idx="94">
                  <c:v>126.99</c:v>
                </c:pt>
                <c:pt idx="95">
                  <c:v>126.99</c:v>
                </c:pt>
                <c:pt idx="96">
                  <c:v>126.99</c:v>
                </c:pt>
                <c:pt idx="97">
                  <c:v>126.99</c:v>
                </c:pt>
                <c:pt idx="98">
                  <c:v>126.99</c:v>
                </c:pt>
                <c:pt idx="99">
                  <c:v>126.99</c:v>
                </c:pt>
                <c:pt idx="100">
                  <c:v>126.99</c:v>
                </c:pt>
                <c:pt idx="101">
                  <c:v>126.99</c:v>
                </c:pt>
                <c:pt idx="102">
                  <c:v>126.99</c:v>
                </c:pt>
                <c:pt idx="103">
                  <c:v>126.99</c:v>
                </c:pt>
                <c:pt idx="104">
                  <c:v>126.99</c:v>
                </c:pt>
                <c:pt idx="105">
                  <c:v>126.99</c:v>
                </c:pt>
                <c:pt idx="106">
                  <c:v>126.99</c:v>
                </c:pt>
                <c:pt idx="107">
                  <c:v>126.99</c:v>
                </c:pt>
                <c:pt idx="108">
                  <c:v>126.99</c:v>
                </c:pt>
                <c:pt idx="109">
                  <c:v>126.99</c:v>
                </c:pt>
                <c:pt idx="110">
                  <c:v>126.99</c:v>
                </c:pt>
                <c:pt idx="111">
                  <c:v>126.99</c:v>
                </c:pt>
                <c:pt idx="112">
                  <c:v>126.99</c:v>
                </c:pt>
                <c:pt idx="113">
                  <c:v>126.99</c:v>
                </c:pt>
                <c:pt idx="114">
                  <c:v>126.99</c:v>
                </c:pt>
                <c:pt idx="115">
                  <c:v>126.99</c:v>
                </c:pt>
                <c:pt idx="116">
                  <c:v>126.99</c:v>
                </c:pt>
                <c:pt idx="117">
                  <c:v>126.99</c:v>
                </c:pt>
                <c:pt idx="118">
                  <c:v>126.99</c:v>
                </c:pt>
                <c:pt idx="119">
                  <c:v>126.99</c:v>
                </c:pt>
                <c:pt idx="120">
                  <c:v>126.99</c:v>
                </c:pt>
                <c:pt idx="121">
                  <c:v>126.99</c:v>
                </c:pt>
                <c:pt idx="122">
                  <c:v>126.99</c:v>
                </c:pt>
                <c:pt idx="123">
                  <c:v>126.99</c:v>
                </c:pt>
                <c:pt idx="124">
                  <c:v>126.99</c:v>
                </c:pt>
                <c:pt idx="125">
                  <c:v>126.99</c:v>
                </c:pt>
                <c:pt idx="126">
                  <c:v>126.99</c:v>
                </c:pt>
                <c:pt idx="127">
                  <c:v>126.99</c:v>
                </c:pt>
                <c:pt idx="128">
                  <c:v>126.99</c:v>
                </c:pt>
                <c:pt idx="129">
                  <c:v>126.99</c:v>
                </c:pt>
                <c:pt idx="130">
                  <c:v>126.99</c:v>
                </c:pt>
                <c:pt idx="131">
                  <c:v>126.99</c:v>
                </c:pt>
                <c:pt idx="132">
                  <c:v>126.99</c:v>
                </c:pt>
                <c:pt idx="133">
                  <c:v>126.99</c:v>
                </c:pt>
                <c:pt idx="134">
                  <c:v>126.99</c:v>
                </c:pt>
                <c:pt idx="135">
                  <c:v>126.99</c:v>
                </c:pt>
                <c:pt idx="136">
                  <c:v>126.99</c:v>
                </c:pt>
                <c:pt idx="137">
                  <c:v>126.99</c:v>
                </c:pt>
                <c:pt idx="138">
                  <c:v>126.99</c:v>
                </c:pt>
                <c:pt idx="139">
                  <c:v>126.99</c:v>
                </c:pt>
                <c:pt idx="140">
                  <c:v>126.99</c:v>
                </c:pt>
                <c:pt idx="141">
                  <c:v>126.99</c:v>
                </c:pt>
                <c:pt idx="142">
                  <c:v>126.99</c:v>
                </c:pt>
                <c:pt idx="143">
                  <c:v>126.99</c:v>
                </c:pt>
                <c:pt idx="144">
                  <c:v>126.99</c:v>
                </c:pt>
                <c:pt idx="145">
                  <c:v>126.99</c:v>
                </c:pt>
                <c:pt idx="146">
                  <c:v>126.99</c:v>
                </c:pt>
                <c:pt idx="147">
                  <c:v>126.99</c:v>
                </c:pt>
                <c:pt idx="148">
                  <c:v>126.99</c:v>
                </c:pt>
                <c:pt idx="149">
                  <c:v>126.99</c:v>
                </c:pt>
                <c:pt idx="150">
                  <c:v>126.99</c:v>
                </c:pt>
                <c:pt idx="151">
                  <c:v>126.99</c:v>
                </c:pt>
                <c:pt idx="152">
                  <c:v>126.99</c:v>
                </c:pt>
                <c:pt idx="153">
                  <c:v>126.99</c:v>
                </c:pt>
                <c:pt idx="154">
                  <c:v>126.99</c:v>
                </c:pt>
                <c:pt idx="155">
                  <c:v>126.99</c:v>
                </c:pt>
                <c:pt idx="156">
                  <c:v>126.99</c:v>
                </c:pt>
                <c:pt idx="157">
                  <c:v>126.99</c:v>
                </c:pt>
                <c:pt idx="158">
                  <c:v>126.99</c:v>
                </c:pt>
                <c:pt idx="159">
                  <c:v>126.99</c:v>
                </c:pt>
                <c:pt idx="160">
                  <c:v>126.99</c:v>
                </c:pt>
                <c:pt idx="161">
                  <c:v>126.99</c:v>
                </c:pt>
                <c:pt idx="162">
                  <c:v>126.99</c:v>
                </c:pt>
                <c:pt idx="163">
                  <c:v>126.99</c:v>
                </c:pt>
                <c:pt idx="164">
                  <c:v>126.99</c:v>
                </c:pt>
                <c:pt idx="165">
                  <c:v>126.99</c:v>
                </c:pt>
                <c:pt idx="166">
                  <c:v>126.99</c:v>
                </c:pt>
                <c:pt idx="167">
                  <c:v>126.99</c:v>
                </c:pt>
                <c:pt idx="168">
                  <c:v>126.99</c:v>
                </c:pt>
                <c:pt idx="169">
                  <c:v>126.99</c:v>
                </c:pt>
                <c:pt idx="170">
                  <c:v>126.99</c:v>
                </c:pt>
                <c:pt idx="171">
                  <c:v>126.99</c:v>
                </c:pt>
                <c:pt idx="172">
                  <c:v>126.99</c:v>
                </c:pt>
                <c:pt idx="173">
                  <c:v>126.99</c:v>
                </c:pt>
                <c:pt idx="174">
                  <c:v>126.99</c:v>
                </c:pt>
                <c:pt idx="175">
                  <c:v>126.99</c:v>
                </c:pt>
                <c:pt idx="176">
                  <c:v>126.99</c:v>
                </c:pt>
                <c:pt idx="177">
                  <c:v>126.99</c:v>
                </c:pt>
                <c:pt idx="178">
                  <c:v>126.99</c:v>
                </c:pt>
                <c:pt idx="179">
                  <c:v>126.99</c:v>
                </c:pt>
                <c:pt idx="180">
                  <c:v>126.99</c:v>
                </c:pt>
                <c:pt idx="181">
                  <c:v>126.99</c:v>
                </c:pt>
                <c:pt idx="182">
                  <c:v>126.99</c:v>
                </c:pt>
                <c:pt idx="183">
                  <c:v>126.99</c:v>
                </c:pt>
                <c:pt idx="184">
                  <c:v>126.99</c:v>
                </c:pt>
                <c:pt idx="185">
                  <c:v>126.99</c:v>
                </c:pt>
                <c:pt idx="186">
                  <c:v>126.99</c:v>
                </c:pt>
                <c:pt idx="187">
                  <c:v>126.99</c:v>
                </c:pt>
                <c:pt idx="188">
                  <c:v>126.99</c:v>
                </c:pt>
                <c:pt idx="189">
                  <c:v>126.99</c:v>
                </c:pt>
                <c:pt idx="190">
                  <c:v>126.99</c:v>
                </c:pt>
                <c:pt idx="191">
                  <c:v>126.99</c:v>
                </c:pt>
                <c:pt idx="192">
                  <c:v>126.99</c:v>
                </c:pt>
                <c:pt idx="193">
                  <c:v>126.99</c:v>
                </c:pt>
                <c:pt idx="194">
                  <c:v>126.99</c:v>
                </c:pt>
                <c:pt idx="195">
                  <c:v>126.99</c:v>
                </c:pt>
                <c:pt idx="196">
                  <c:v>126.99</c:v>
                </c:pt>
                <c:pt idx="197">
                  <c:v>126.99</c:v>
                </c:pt>
                <c:pt idx="198">
                  <c:v>126.99</c:v>
                </c:pt>
                <c:pt idx="199">
                  <c:v>126.99</c:v>
                </c:pt>
                <c:pt idx="200">
                  <c:v>126.99</c:v>
                </c:pt>
                <c:pt idx="201">
                  <c:v>126.99</c:v>
                </c:pt>
                <c:pt idx="202">
                  <c:v>126.99</c:v>
                </c:pt>
                <c:pt idx="203">
                  <c:v>126.99</c:v>
                </c:pt>
                <c:pt idx="204">
                  <c:v>126.99</c:v>
                </c:pt>
                <c:pt idx="205">
                  <c:v>126.99</c:v>
                </c:pt>
                <c:pt idx="206">
                  <c:v>126.99</c:v>
                </c:pt>
                <c:pt idx="207">
                  <c:v>126.99</c:v>
                </c:pt>
                <c:pt idx="208">
                  <c:v>126.99</c:v>
                </c:pt>
                <c:pt idx="209">
                  <c:v>126.99</c:v>
                </c:pt>
                <c:pt idx="210">
                  <c:v>126.99</c:v>
                </c:pt>
                <c:pt idx="211">
                  <c:v>126.99</c:v>
                </c:pt>
                <c:pt idx="212">
                  <c:v>126.99</c:v>
                </c:pt>
                <c:pt idx="213">
                  <c:v>126.99</c:v>
                </c:pt>
                <c:pt idx="214">
                  <c:v>126.99</c:v>
                </c:pt>
                <c:pt idx="215">
                  <c:v>126.99</c:v>
                </c:pt>
                <c:pt idx="216">
                  <c:v>126.99</c:v>
                </c:pt>
                <c:pt idx="217">
                  <c:v>126.99</c:v>
                </c:pt>
                <c:pt idx="218">
                  <c:v>126.99</c:v>
                </c:pt>
                <c:pt idx="219">
                  <c:v>126.99</c:v>
                </c:pt>
                <c:pt idx="220">
                  <c:v>126.99</c:v>
                </c:pt>
                <c:pt idx="221">
                  <c:v>126.99</c:v>
                </c:pt>
                <c:pt idx="222">
                  <c:v>126.99</c:v>
                </c:pt>
                <c:pt idx="223">
                  <c:v>126.99</c:v>
                </c:pt>
                <c:pt idx="224">
                  <c:v>126.99</c:v>
                </c:pt>
                <c:pt idx="225">
                  <c:v>126.99</c:v>
                </c:pt>
                <c:pt idx="226">
                  <c:v>126.99</c:v>
                </c:pt>
                <c:pt idx="227">
                  <c:v>126.99</c:v>
                </c:pt>
                <c:pt idx="228">
                  <c:v>126.99</c:v>
                </c:pt>
                <c:pt idx="229">
                  <c:v>126.99</c:v>
                </c:pt>
                <c:pt idx="230">
                  <c:v>126.99</c:v>
                </c:pt>
                <c:pt idx="231">
                  <c:v>126.99</c:v>
                </c:pt>
                <c:pt idx="232">
                  <c:v>126.99</c:v>
                </c:pt>
                <c:pt idx="233">
                  <c:v>126.99</c:v>
                </c:pt>
                <c:pt idx="234">
                  <c:v>126.99</c:v>
                </c:pt>
                <c:pt idx="235">
                  <c:v>126.99</c:v>
                </c:pt>
                <c:pt idx="236">
                  <c:v>126.99</c:v>
                </c:pt>
                <c:pt idx="237">
                  <c:v>126.99</c:v>
                </c:pt>
                <c:pt idx="238">
                  <c:v>126.99</c:v>
                </c:pt>
                <c:pt idx="239">
                  <c:v>126.99</c:v>
                </c:pt>
                <c:pt idx="240">
                  <c:v>126.99</c:v>
                </c:pt>
                <c:pt idx="241">
                  <c:v>126.99</c:v>
                </c:pt>
                <c:pt idx="242">
                  <c:v>126.99</c:v>
                </c:pt>
                <c:pt idx="243">
                  <c:v>126.99</c:v>
                </c:pt>
                <c:pt idx="244">
                  <c:v>126.99</c:v>
                </c:pt>
                <c:pt idx="245">
                  <c:v>126.99</c:v>
                </c:pt>
                <c:pt idx="246">
                  <c:v>126.99</c:v>
                </c:pt>
                <c:pt idx="247">
                  <c:v>126.99</c:v>
                </c:pt>
                <c:pt idx="248">
                  <c:v>126.99</c:v>
                </c:pt>
                <c:pt idx="249">
                  <c:v>126.99</c:v>
                </c:pt>
                <c:pt idx="250">
                  <c:v>126.99</c:v>
                </c:pt>
                <c:pt idx="251">
                  <c:v>126.99</c:v>
                </c:pt>
                <c:pt idx="252">
                  <c:v>126.99</c:v>
                </c:pt>
                <c:pt idx="253">
                  <c:v>126.99</c:v>
                </c:pt>
                <c:pt idx="254">
                  <c:v>126.99</c:v>
                </c:pt>
                <c:pt idx="255">
                  <c:v>126.99</c:v>
                </c:pt>
                <c:pt idx="256">
                  <c:v>126.99</c:v>
                </c:pt>
                <c:pt idx="257">
                  <c:v>126.99</c:v>
                </c:pt>
                <c:pt idx="258">
                  <c:v>126.99</c:v>
                </c:pt>
                <c:pt idx="259">
                  <c:v>126.99</c:v>
                </c:pt>
                <c:pt idx="260">
                  <c:v>126.99</c:v>
                </c:pt>
                <c:pt idx="261">
                  <c:v>126.99</c:v>
                </c:pt>
                <c:pt idx="262">
                  <c:v>126.99</c:v>
                </c:pt>
                <c:pt idx="263">
                  <c:v>126.99</c:v>
                </c:pt>
                <c:pt idx="264">
                  <c:v>126.99</c:v>
                </c:pt>
                <c:pt idx="265">
                  <c:v>126.99</c:v>
                </c:pt>
                <c:pt idx="266">
                  <c:v>126.99</c:v>
                </c:pt>
                <c:pt idx="267">
                  <c:v>126.99</c:v>
                </c:pt>
                <c:pt idx="268">
                  <c:v>126.99</c:v>
                </c:pt>
                <c:pt idx="269">
                  <c:v>126.99</c:v>
                </c:pt>
                <c:pt idx="270">
                  <c:v>126.99</c:v>
                </c:pt>
                <c:pt idx="271">
                  <c:v>126.99</c:v>
                </c:pt>
                <c:pt idx="272">
                  <c:v>126.99</c:v>
                </c:pt>
                <c:pt idx="273">
                  <c:v>126.99</c:v>
                </c:pt>
                <c:pt idx="274">
                  <c:v>126.99</c:v>
                </c:pt>
                <c:pt idx="275">
                  <c:v>126.99</c:v>
                </c:pt>
                <c:pt idx="276">
                  <c:v>126.99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7-9B49-BFC9-30D9527192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Sheet1!$A$2:$A$278</c:f>
              <c:numCache>
                <c:formatCode>General</c:formatCode>
                <c:ptCount val="277"/>
              </c:numCache>
            </c:numRef>
          </c:cat>
          <c:val>
            <c:numRef>
              <c:f>Sheet1!$C$2:$C$278</c:f>
              <c:numCache>
                <c:formatCode>General</c:formatCode>
                <c:ptCount val="277"/>
                <c:pt idx="0">
                  <c:v>108.325783</c:v>
                </c:pt>
                <c:pt idx="1">
                  <c:v>116.20365099999999</c:v>
                </c:pt>
                <c:pt idx="2">
                  <c:v>118.970932</c:v>
                </c:pt>
                <c:pt idx="3">
                  <c:v>119.399147</c:v>
                </c:pt>
                <c:pt idx="4">
                  <c:v>121.368668</c:v>
                </c:pt>
                <c:pt idx="5">
                  <c:v>110.426941</c:v>
                </c:pt>
                <c:pt idx="6">
                  <c:v>104.429543</c:v>
                </c:pt>
                <c:pt idx="7">
                  <c:v>106.203148</c:v>
                </c:pt>
                <c:pt idx="8">
                  <c:v>119.50460099999999</c:v>
                </c:pt>
                <c:pt idx="9">
                  <c:v>118.755432</c:v>
                </c:pt>
                <c:pt idx="10">
                  <c:v>119.743103</c:v>
                </c:pt>
                <c:pt idx="11">
                  <c:v>117.823036</c:v>
                </c:pt>
                <c:pt idx="12">
                  <c:v>120.593765</c:v>
                </c:pt>
                <c:pt idx="13">
                  <c:v>120.092209</c:v>
                </c:pt>
                <c:pt idx="14">
                  <c:v>118.229713</c:v>
                </c:pt>
                <c:pt idx="15">
                  <c:v>119.804039</c:v>
                </c:pt>
                <c:pt idx="16">
                  <c:v>131.705185</c:v>
                </c:pt>
                <c:pt idx="17">
                  <c:v>130.24340799999999</c:v>
                </c:pt>
                <c:pt idx="18">
                  <c:v>126.769402</c:v>
                </c:pt>
                <c:pt idx="19">
                  <c:v>133.707458</c:v>
                </c:pt>
                <c:pt idx="20">
                  <c:v>123.67157</c:v>
                </c:pt>
                <c:pt idx="21">
                  <c:v>135.08981299999999</c:v>
                </c:pt>
                <c:pt idx="22">
                  <c:v>133.69078099999999</c:v>
                </c:pt>
                <c:pt idx="23">
                  <c:v>134.117828</c:v>
                </c:pt>
                <c:pt idx="24">
                  <c:v>133.91390999999999</c:v>
                </c:pt>
                <c:pt idx="25">
                  <c:v>134.28002900000001</c:v>
                </c:pt>
                <c:pt idx="26">
                  <c:v>135.70373499999999</c:v>
                </c:pt>
                <c:pt idx="27">
                  <c:v>132.17390399999999</c:v>
                </c:pt>
                <c:pt idx="28">
                  <c:v>118.732353</c:v>
                </c:pt>
                <c:pt idx="29">
                  <c:v>120.053406</c:v>
                </c:pt>
                <c:pt idx="30">
                  <c:v>135.718277</c:v>
                </c:pt>
                <c:pt idx="31">
                  <c:v>134.45578</c:v>
                </c:pt>
                <c:pt idx="32">
                  <c:v>134.42564400000001</c:v>
                </c:pt>
                <c:pt idx="33">
                  <c:v>134.15976000000001</c:v>
                </c:pt>
                <c:pt idx="34">
                  <c:v>134.52624499999999</c:v>
                </c:pt>
                <c:pt idx="35">
                  <c:v>136.30920399999999</c:v>
                </c:pt>
                <c:pt idx="36">
                  <c:v>134.61764500000001</c:v>
                </c:pt>
                <c:pt idx="37">
                  <c:v>134.511368</c:v>
                </c:pt>
                <c:pt idx="38">
                  <c:v>125.399979</c:v>
                </c:pt>
                <c:pt idx="39">
                  <c:v>134.934921</c:v>
                </c:pt>
                <c:pt idx="40">
                  <c:v>136.01869199999999</c:v>
                </c:pt>
                <c:pt idx="41">
                  <c:v>134.68684400000001</c:v>
                </c:pt>
                <c:pt idx="42">
                  <c:v>134.829193</c:v>
                </c:pt>
                <c:pt idx="43">
                  <c:v>134.81175200000001</c:v>
                </c:pt>
                <c:pt idx="44">
                  <c:v>134.965698</c:v>
                </c:pt>
                <c:pt idx="45">
                  <c:v>136.14624000000001</c:v>
                </c:pt>
                <c:pt idx="46">
                  <c:v>135.022018</c:v>
                </c:pt>
                <c:pt idx="47">
                  <c:v>134.967941</c:v>
                </c:pt>
                <c:pt idx="48">
                  <c:v>134.879761</c:v>
                </c:pt>
                <c:pt idx="49">
                  <c:v>135.47714199999999</c:v>
                </c:pt>
                <c:pt idx="50">
                  <c:v>134.78916899999999</c:v>
                </c:pt>
                <c:pt idx="51">
                  <c:v>134.942688</c:v>
                </c:pt>
                <c:pt idx="52">
                  <c:v>134.88826</c:v>
                </c:pt>
                <c:pt idx="53">
                  <c:v>135.27246099999999</c:v>
                </c:pt>
                <c:pt idx="54">
                  <c:v>136.68620300000001</c:v>
                </c:pt>
                <c:pt idx="55">
                  <c:v>136.52548200000001</c:v>
                </c:pt>
                <c:pt idx="56">
                  <c:v>135.100449</c:v>
                </c:pt>
                <c:pt idx="57">
                  <c:v>131.764893</c:v>
                </c:pt>
                <c:pt idx="58">
                  <c:v>121.698021</c:v>
                </c:pt>
                <c:pt idx="59">
                  <c:v>126.87840300000001</c:v>
                </c:pt>
                <c:pt idx="60">
                  <c:v>136.26641799999999</c:v>
                </c:pt>
                <c:pt idx="61">
                  <c:v>136.12178</c:v>
                </c:pt>
                <c:pt idx="62">
                  <c:v>135.01525899999999</c:v>
                </c:pt>
                <c:pt idx="63">
                  <c:v>135.07427999999999</c:v>
                </c:pt>
                <c:pt idx="64">
                  <c:v>135.098083</c:v>
                </c:pt>
                <c:pt idx="65">
                  <c:v>136.41911300000001</c:v>
                </c:pt>
                <c:pt idx="66">
                  <c:v>136.38398699999999</c:v>
                </c:pt>
                <c:pt idx="67">
                  <c:v>135.44160500000001</c:v>
                </c:pt>
                <c:pt idx="68">
                  <c:v>135.71572900000001</c:v>
                </c:pt>
                <c:pt idx="69">
                  <c:v>135.44624300000001</c:v>
                </c:pt>
                <c:pt idx="70">
                  <c:v>114.449287</c:v>
                </c:pt>
                <c:pt idx="71">
                  <c:v>121.22714999999999</c:v>
                </c:pt>
                <c:pt idx="72">
                  <c:v>120.969673</c:v>
                </c:pt>
                <c:pt idx="73">
                  <c:v>119.598083</c:v>
                </c:pt>
                <c:pt idx="74">
                  <c:v>119.528694</c:v>
                </c:pt>
                <c:pt idx="75">
                  <c:v>126.831085</c:v>
                </c:pt>
                <c:pt idx="76">
                  <c:v>135.13192699999999</c:v>
                </c:pt>
                <c:pt idx="77">
                  <c:v>136.70938100000001</c:v>
                </c:pt>
                <c:pt idx="78">
                  <c:v>135.75024400000001</c:v>
                </c:pt>
                <c:pt idx="79">
                  <c:v>135.40043600000001</c:v>
                </c:pt>
                <c:pt idx="80">
                  <c:v>135.36087000000001</c:v>
                </c:pt>
                <c:pt idx="81">
                  <c:v>137.25528</c:v>
                </c:pt>
                <c:pt idx="82">
                  <c:v>135.60581999999999</c:v>
                </c:pt>
                <c:pt idx="83">
                  <c:v>135.66456600000001</c:v>
                </c:pt>
                <c:pt idx="84">
                  <c:v>135.68663000000001</c:v>
                </c:pt>
                <c:pt idx="85">
                  <c:v>135.775375</c:v>
                </c:pt>
                <c:pt idx="86">
                  <c:v>137.11584500000001</c:v>
                </c:pt>
                <c:pt idx="87">
                  <c:v>136.96624800000001</c:v>
                </c:pt>
                <c:pt idx="88">
                  <c:v>136.283096</c:v>
                </c:pt>
                <c:pt idx="89">
                  <c:v>135.55870100000001</c:v>
                </c:pt>
                <c:pt idx="90">
                  <c:v>137.28955099999999</c:v>
                </c:pt>
                <c:pt idx="91">
                  <c:v>135.88284300000001</c:v>
                </c:pt>
                <c:pt idx="92">
                  <c:v>135.931274</c:v>
                </c:pt>
                <c:pt idx="93">
                  <c:v>135.750092</c:v>
                </c:pt>
                <c:pt idx="94">
                  <c:v>136.080872</c:v>
                </c:pt>
                <c:pt idx="95">
                  <c:v>137.45394899999999</c:v>
                </c:pt>
                <c:pt idx="96">
                  <c:v>135.70826700000001</c:v>
                </c:pt>
                <c:pt idx="97">
                  <c:v>136.21047999999999</c:v>
                </c:pt>
                <c:pt idx="98">
                  <c:v>135.838043</c:v>
                </c:pt>
                <c:pt idx="99">
                  <c:v>134.10762</c:v>
                </c:pt>
                <c:pt idx="100">
                  <c:v>125.84446</c:v>
                </c:pt>
                <c:pt idx="101">
                  <c:v>135.964676</c:v>
                </c:pt>
                <c:pt idx="102">
                  <c:v>135.91755699999999</c:v>
                </c:pt>
                <c:pt idx="103">
                  <c:v>135.980988</c:v>
                </c:pt>
                <c:pt idx="104">
                  <c:v>136.004501</c:v>
                </c:pt>
                <c:pt idx="105">
                  <c:v>137.17944299999999</c:v>
                </c:pt>
                <c:pt idx="106">
                  <c:v>137.290131</c:v>
                </c:pt>
                <c:pt idx="107">
                  <c:v>136.216354</c:v>
                </c:pt>
                <c:pt idx="108">
                  <c:v>135.935745</c:v>
                </c:pt>
                <c:pt idx="109">
                  <c:v>135.95107999999999</c:v>
                </c:pt>
                <c:pt idx="110">
                  <c:v>137.51933299999999</c:v>
                </c:pt>
                <c:pt idx="111">
                  <c:v>136.10581999999999</c:v>
                </c:pt>
                <c:pt idx="112">
                  <c:v>124.96796399999999</c:v>
                </c:pt>
                <c:pt idx="113">
                  <c:v>120.977737</c:v>
                </c:pt>
                <c:pt idx="114">
                  <c:v>121.012573</c:v>
                </c:pt>
                <c:pt idx="115">
                  <c:v>122.49996899999999</c:v>
                </c:pt>
                <c:pt idx="116">
                  <c:v>121.370377</c:v>
                </c:pt>
                <c:pt idx="117">
                  <c:v>118.928078</c:v>
                </c:pt>
                <c:pt idx="118">
                  <c:v>121.71648399999999</c:v>
                </c:pt>
                <c:pt idx="119">
                  <c:v>120.586197</c:v>
                </c:pt>
                <c:pt idx="120">
                  <c:v>122.631287</c:v>
                </c:pt>
                <c:pt idx="121">
                  <c:v>121.378235</c:v>
                </c:pt>
                <c:pt idx="122">
                  <c:v>121.891479</c:v>
                </c:pt>
                <c:pt idx="123">
                  <c:v>121.740509</c:v>
                </c:pt>
                <c:pt idx="124">
                  <c:v>126.24099</c:v>
                </c:pt>
                <c:pt idx="125">
                  <c:v>121.702652</c:v>
                </c:pt>
                <c:pt idx="126">
                  <c:v>136.00384500000001</c:v>
                </c:pt>
                <c:pt idx="127">
                  <c:v>136.52877799999999</c:v>
                </c:pt>
                <c:pt idx="128">
                  <c:v>136.32455400000001</c:v>
                </c:pt>
                <c:pt idx="129">
                  <c:v>136.23616000000001</c:v>
                </c:pt>
                <c:pt idx="130">
                  <c:v>137.475098</c:v>
                </c:pt>
                <c:pt idx="131">
                  <c:v>136.156937</c:v>
                </c:pt>
                <c:pt idx="132">
                  <c:v>136.169815</c:v>
                </c:pt>
                <c:pt idx="133">
                  <c:v>136.202057</c:v>
                </c:pt>
                <c:pt idx="134">
                  <c:v>136.09657300000001</c:v>
                </c:pt>
                <c:pt idx="135">
                  <c:v>136.081726</c:v>
                </c:pt>
                <c:pt idx="136">
                  <c:v>136.386337</c:v>
                </c:pt>
                <c:pt idx="137">
                  <c:v>136.04629499999999</c:v>
                </c:pt>
                <c:pt idx="138">
                  <c:v>131.91439800000001</c:v>
                </c:pt>
                <c:pt idx="139">
                  <c:v>129.041641</c:v>
                </c:pt>
                <c:pt idx="140">
                  <c:v>137.64804100000001</c:v>
                </c:pt>
                <c:pt idx="141">
                  <c:v>136.124741</c:v>
                </c:pt>
                <c:pt idx="142">
                  <c:v>136.15007</c:v>
                </c:pt>
                <c:pt idx="143">
                  <c:v>136.17108200000001</c:v>
                </c:pt>
                <c:pt idx="144">
                  <c:v>136.15782200000001</c:v>
                </c:pt>
                <c:pt idx="145">
                  <c:v>136.50947600000001</c:v>
                </c:pt>
                <c:pt idx="146">
                  <c:v>136.14686599999999</c:v>
                </c:pt>
                <c:pt idx="147">
                  <c:v>136.29444899999999</c:v>
                </c:pt>
                <c:pt idx="148">
                  <c:v>123.657791</c:v>
                </c:pt>
                <c:pt idx="149">
                  <c:v>124.011223</c:v>
                </c:pt>
                <c:pt idx="150">
                  <c:v>122.814644</c:v>
                </c:pt>
                <c:pt idx="151">
                  <c:v>120.12640399999999</c:v>
                </c:pt>
                <c:pt idx="152">
                  <c:v>122.307152</c:v>
                </c:pt>
                <c:pt idx="153">
                  <c:v>122.842911</c:v>
                </c:pt>
                <c:pt idx="154">
                  <c:v>124.767914</c:v>
                </c:pt>
                <c:pt idx="155">
                  <c:v>121.89885700000001</c:v>
                </c:pt>
                <c:pt idx="156">
                  <c:v>121.87237500000001</c:v>
                </c:pt>
                <c:pt idx="157">
                  <c:v>133.44924900000001</c:v>
                </c:pt>
                <c:pt idx="158">
                  <c:v>137.61608899999999</c:v>
                </c:pt>
                <c:pt idx="159">
                  <c:v>136.166809</c:v>
                </c:pt>
                <c:pt idx="160">
                  <c:v>136.262283</c:v>
                </c:pt>
                <c:pt idx="161">
                  <c:v>136.25676000000001</c:v>
                </c:pt>
                <c:pt idx="162">
                  <c:v>137.60427899999999</c:v>
                </c:pt>
                <c:pt idx="163">
                  <c:v>136.33758499999999</c:v>
                </c:pt>
                <c:pt idx="164">
                  <c:v>122.789345</c:v>
                </c:pt>
                <c:pt idx="165">
                  <c:v>122.37069700000001</c:v>
                </c:pt>
                <c:pt idx="166">
                  <c:v>123.02583300000001</c:v>
                </c:pt>
                <c:pt idx="167">
                  <c:v>123.60236399999999</c:v>
                </c:pt>
                <c:pt idx="168">
                  <c:v>122.231506</c:v>
                </c:pt>
                <c:pt idx="169">
                  <c:v>121.514236</c:v>
                </c:pt>
                <c:pt idx="170">
                  <c:v>123.32714799999999</c:v>
                </c:pt>
                <c:pt idx="171">
                  <c:v>130.48706100000001</c:v>
                </c:pt>
                <c:pt idx="172">
                  <c:v>136.25410500000001</c:v>
                </c:pt>
                <c:pt idx="173">
                  <c:v>136.21958900000001</c:v>
                </c:pt>
                <c:pt idx="174">
                  <c:v>136.274811</c:v>
                </c:pt>
                <c:pt idx="175">
                  <c:v>136.45347599999999</c:v>
                </c:pt>
                <c:pt idx="176">
                  <c:v>136.333923</c:v>
                </c:pt>
                <c:pt idx="177">
                  <c:v>136.69154399999999</c:v>
                </c:pt>
                <c:pt idx="178">
                  <c:v>136.54251099999999</c:v>
                </c:pt>
                <c:pt idx="179">
                  <c:v>136.80839499999999</c:v>
                </c:pt>
                <c:pt idx="180">
                  <c:v>136.669006</c:v>
                </c:pt>
                <c:pt idx="181">
                  <c:v>136.82626300000001</c:v>
                </c:pt>
                <c:pt idx="182">
                  <c:v>138.12207000000001</c:v>
                </c:pt>
                <c:pt idx="183">
                  <c:v>129.026779</c:v>
                </c:pt>
                <c:pt idx="184">
                  <c:v>123.04444100000001</c:v>
                </c:pt>
                <c:pt idx="185">
                  <c:v>121.791389</c:v>
                </c:pt>
                <c:pt idx="186">
                  <c:v>122.82424899999999</c:v>
                </c:pt>
                <c:pt idx="187">
                  <c:v>130.77072100000001</c:v>
                </c:pt>
                <c:pt idx="188">
                  <c:v>136.807785</c:v>
                </c:pt>
                <c:pt idx="189">
                  <c:v>136.95886200000001</c:v>
                </c:pt>
                <c:pt idx="190">
                  <c:v>136.95098899999999</c:v>
                </c:pt>
                <c:pt idx="191">
                  <c:v>137.15600599999999</c:v>
                </c:pt>
                <c:pt idx="192">
                  <c:v>137.253998</c:v>
                </c:pt>
                <c:pt idx="193">
                  <c:v>125.755447</c:v>
                </c:pt>
                <c:pt idx="194">
                  <c:v>122.26976000000001</c:v>
                </c:pt>
                <c:pt idx="195">
                  <c:v>123.795647</c:v>
                </c:pt>
                <c:pt idx="196">
                  <c:v>122.635284</c:v>
                </c:pt>
                <c:pt idx="197">
                  <c:v>124.453293</c:v>
                </c:pt>
                <c:pt idx="198">
                  <c:v>123.35045599999999</c:v>
                </c:pt>
                <c:pt idx="199">
                  <c:v>123.41083500000001</c:v>
                </c:pt>
                <c:pt idx="200">
                  <c:v>122.72374000000001</c:v>
                </c:pt>
                <c:pt idx="201">
                  <c:v>122.72461699999999</c:v>
                </c:pt>
                <c:pt idx="202">
                  <c:v>124.205528</c:v>
                </c:pt>
                <c:pt idx="203">
                  <c:v>122.33084100000001</c:v>
                </c:pt>
                <c:pt idx="204">
                  <c:v>123.35408</c:v>
                </c:pt>
                <c:pt idx="205">
                  <c:v>126.139038</c:v>
                </c:pt>
                <c:pt idx="206">
                  <c:v>136.75573700000001</c:v>
                </c:pt>
                <c:pt idx="207">
                  <c:v>138.41416899999999</c:v>
                </c:pt>
                <c:pt idx="208">
                  <c:v>137.04208399999999</c:v>
                </c:pt>
                <c:pt idx="209">
                  <c:v>137.23661799999999</c:v>
                </c:pt>
                <c:pt idx="210">
                  <c:v>137.020859</c:v>
                </c:pt>
                <c:pt idx="211">
                  <c:v>137.12301600000001</c:v>
                </c:pt>
                <c:pt idx="212">
                  <c:v>137.588211</c:v>
                </c:pt>
                <c:pt idx="213">
                  <c:v>120.280434</c:v>
                </c:pt>
                <c:pt idx="214">
                  <c:v>124.923744</c:v>
                </c:pt>
                <c:pt idx="215">
                  <c:v>136.99144000000001</c:v>
                </c:pt>
                <c:pt idx="216">
                  <c:v>137.28860499999999</c:v>
                </c:pt>
                <c:pt idx="217">
                  <c:v>138.596191</c:v>
                </c:pt>
                <c:pt idx="218">
                  <c:v>138.692139</c:v>
                </c:pt>
                <c:pt idx="219">
                  <c:v>137.28160099999999</c:v>
                </c:pt>
                <c:pt idx="220">
                  <c:v>123.134865</c:v>
                </c:pt>
                <c:pt idx="221">
                  <c:v>121.694878</c:v>
                </c:pt>
                <c:pt idx="222">
                  <c:v>125.097588</c:v>
                </c:pt>
                <c:pt idx="223">
                  <c:v>122.670258</c:v>
                </c:pt>
                <c:pt idx="224">
                  <c:v>123.668785</c:v>
                </c:pt>
                <c:pt idx="225">
                  <c:v>122.59198000000001</c:v>
                </c:pt>
                <c:pt idx="226">
                  <c:v>132.944107</c:v>
                </c:pt>
                <c:pt idx="227">
                  <c:v>137.41236900000001</c:v>
                </c:pt>
                <c:pt idx="228">
                  <c:v>137.276489</c:v>
                </c:pt>
                <c:pt idx="229">
                  <c:v>137.54745500000001</c:v>
                </c:pt>
                <c:pt idx="230">
                  <c:v>137.59730500000001</c:v>
                </c:pt>
                <c:pt idx="231">
                  <c:v>137.726212</c:v>
                </c:pt>
                <c:pt idx="232">
                  <c:v>137.657974</c:v>
                </c:pt>
                <c:pt idx="233">
                  <c:v>137.696381</c:v>
                </c:pt>
                <c:pt idx="234">
                  <c:v>138.225021</c:v>
                </c:pt>
                <c:pt idx="235">
                  <c:v>139.50552400000001</c:v>
                </c:pt>
                <c:pt idx="236">
                  <c:v>138.11882</c:v>
                </c:pt>
                <c:pt idx="237">
                  <c:v>138.206604</c:v>
                </c:pt>
                <c:pt idx="238">
                  <c:v>138.34889200000001</c:v>
                </c:pt>
                <c:pt idx="239">
                  <c:v>138.28128100000001</c:v>
                </c:pt>
                <c:pt idx="240">
                  <c:v>139.59695400000001</c:v>
                </c:pt>
                <c:pt idx="241">
                  <c:v>138.56163000000001</c:v>
                </c:pt>
                <c:pt idx="242">
                  <c:v>138.082764</c:v>
                </c:pt>
                <c:pt idx="243">
                  <c:v>138.18154899999999</c:v>
                </c:pt>
                <c:pt idx="244">
                  <c:v>138.26817299999999</c:v>
                </c:pt>
                <c:pt idx="245">
                  <c:v>138.37840299999999</c:v>
                </c:pt>
                <c:pt idx="246">
                  <c:v>138.26063500000001</c:v>
                </c:pt>
                <c:pt idx="247">
                  <c:v>138.59103400000001</c:v>
                </c:pt>
                <c:pt idx="248">
                  <c:v>138.513565</c:v>
                </c:pt>
                <c:pt idx="249">
                  <c:v>139.64155600000001</c:v>
                </c:pt>
                <c:pt idx="250">
                  <c:v>139.83613600000001</c:v>
                </c:pt>
                <c:pt idx="251">
                  <c:v>138.605118</c:v>
                </c:pt>
                <c:pt idx="252">
                  <c:v>138.31559799999999</c:v>
                </c:pt>
                <c:pt idx="253">
                  <c:v>138.31257600000001</c:v>
                </c:pt>
                <c:pt idx="254">
                  <c:v>139.913071</c:v>
                </c:pt>
                <c:pt idx="255">
                  <c:v>138.50932299999999</c:v>
                </c:pt>
                <c:pt idx="256">
                  <c:v>138.431915</c:v>
                </c:pt>
                <c:pt idx="257">
                  <c:v>130.17437699999999</c:v>
                </c:pt>
                <c:pt idx="258">
                  <c:v>122.441093</c:v>
                </c:pt>
                <c:pt idx="259">
                  <c:v>124.756889</c:v>
                </c:pt>
                <c:pt idx="260">
                  <c:v>129.59320099999999</c:v>
                </c:pt>
                <c:pt idx="261">
                  <c:v>138.40060399999999</c:v>
                </c:pt>
                <c:pt idx="262">
                  <c:v>138.51563999999999</c:v>
                </c:pt>
                <c:pt idx="263">
                  <c:v>138.470856</c:v>
                </c:pt>
                <c:pt idx="264">
                  <c:v>138.497772</c:v>
                </c:pt>
                <c:pt idx="265">
                  <c:v>122.38827499999999</c:v>
                </c:pt>
                <c:pt idx="266">
                  <c:v>123.555603</c:v>
                </c:pt>
                <c:pt idx="267">
                  <c:v>124.208969</c:v>
                </c:pt>
                <c:pt idx="268">
                  <c:v>124.01258900000001</c:v>
                </c:pt>
                <c:pt idx="269">
                  <c:v>128.01026899999999</c:v>
                </c:pt>
                <c:pt idx="270">
                  <c:v>138.35124200000001</c:v>
                </c:pt>
                <c:pt idx="271">
                  <c:v>138.339203</c:v>
                </c:pt>
                <c:pt idx="272">
                  <c:v>138.547211</c:v>
                </c:pt>
                <c:pt idx="273">
                  <c:v>138.664841</c:v>
                </c:pt>
                <c:pt idx="274">
                  <c:v>138.41519199999999</c:v>
                </c:pt>
                <c:pt idx="275">
                  <c:v>139.984894</c:v>
                </c:pt>
                <c:pt idx="276">
                  <c:v>138.56997699999999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7-9B49-BFC9-30D952719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6914831"/>
        <c:axId val="979978479"/>
      </c:lineChart>
      <c:catAx>
        <c:axId val="98691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79978479"/>
        <c:crosses val="autoZero"/>
        <c:auto val="1"/>
        <c:lblAlgn val="ctr"/>
        <c:lblOffset val="100"/>
        <c:noMultiLvlLbl val="0"/>
      </c:catAx>
      <c:valAx>
        <c:axId val="97997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8691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Sheet1!$A$2:$A$39</c:f>
              <c:numCache>
                <c:formatCode>General</c:formatCode>
                <c:ptCount val="38"/>
              </c:numCache>
            </c:numRef>
          </c:cat>
          <c:val>
            <c:numRef>
              <c:f>Sheet1!$B$2:$B$39</c:f>
              <c:numCache>
                <c:formatCode>0.00E+00</c:formatCode>
                <c:ptCount val="38"/>
                <c:pt idx="0">
                  <c:v>3000000000</c:v>
                </c:pt>
                <c:pt idx="1">
                  <c:v>3000000000</c:v>
                </c:pt>
                <c:pt idx="2">
                  <c:v>3000000000</c:v>
                </c:pt>
                <c:pt idx="3">
                  <c:v>3000000000</c:v>
                </c:pt>
                <c:pt idx="4">
                  <c:v>3000000000</c:v>
                </c:pt>
                <c:pt idx="5">
                  <c:v>3000000000</c:v>
                </c:pt>
                <c:pt idx="6">
                  <c:v>3000000000</c:v>
                </c:pt>
                <c:pt idx="7">
                  <c:v>3000000000</c:v>
                </c:pt>
                <c:pt idx="8">
                  <c:v>3000000000</c:v>
                </c:pt>
                <c:pt idx="9">
                  <c:v>3000000000</c:v>
                </c:pt>
                <c:pt idx="10">
                  <c:v>3000000000</c:v>
                </c:pt>
                <c:pt idx="11">
                  <c:v>3000000000</c:v>
                </c:pt>
                <c:pt idx="12">
                  <c:v>3000000000</c:v>
                </c:pt>
                <c:pt idx="13">
                  <c:v>3000000000</c:v>
                </c:pt>
                <c:pt idx="14">
                  <c:v>3000000000</c:v>
                </c:pt>
                <c:pt idx="15">
                  <c:v>3000000000</c:v>
                </c:pt>
                <c:pt idx="16">
                  <c:v>3000000000</c:v>
                </c:pt>
                <c:pt idx="17">
                  <c:v>3000000000</c:v>
                </c:pt>
                <c:pt idx="18">
                  <c:v>3000000000</c:v>
                </c:pt>
                <c:pt idx="19">
                  <c:v>3000000000</c:v>
                </c:pt>
                <c:pt idx="20">
                  <c:v>3000000000</c:v>
                </c:pt>
                <c:pt idx="21">
                  <c:v>3000000000</c:v>
                </c:pt>
                <c:pt idx="22">
                  <c:v>3000000000</c:v>
                </c:pt>
                <c:pt idx="23">
                  <c:v>3000000000</c:v>
                </c:pt>
                <c:pt idx="24">
                  <c:v>3000000000</c:v>
                </c:pt>
                <c:pt idx="25">
                  <c:v>3000000000</c:v>
                </c:pt>
                <c:pt idx="26">
                  <c:v>3000000000</c:v>
                </c:pt>
                <c:pt idx="27">
                  <c:v>3000000000</c:v>
                </c:pt>
                <c:pt idx="28">
                  <c:v>3000000000</c:v>
                </c:pt>
                <c:pt idx="29">
                  <c:v>3000000000</c:v>
                </c:pt>
                <c:pt idx="30">
                  <c:v>3000000000</c:v>
                </c:pt>
                <c:pt idx="31">
                  <c:v>3000000000</c:v>
                </c:pt>
                <c:pt idx="32">
                  <c:v>3000000000</c:v>
                </c:pt>
                <c:pt idx="33">
                  <c:v>3000000000</c:v>
                </c:pt>
                <c:pt idx="34">
                  <c:v>3000000000</c:v>
                </c:pt>
                <c:pt idx="35">
                  <c:v>3000000000</c:v>
                </c:pt>
                <c:pt idx="36">
                  <c:v>3000000000</c:v>
                </c:pt>
                <c:pt idx="37">
                  <c:v>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C5-4F4B-94BD-086126CE0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Sheet1!$A$2:$A$39</c:f>
              <c:numCache>
                <c:formatCode>General</c:formatCode>
                <c:ptCount val="38"/>
              </c:numCache>
            </c:numRef>
          </c:cat>
          <c:val>
            <c:numRef>
              <c:f>Sheet1!$C$2:$C$39</c:f>
              <c:numCache>
                <c:formatCode>0.00E+00</c:formatCode>
                <c:ptCount val="38"/>
                <c:pt idx="0">
                  <c:v>3000300000</c:v>
                </c:pt>
                <c:pt idx="1">
                  <c:v>2202500000</c:v>
                </c:pt>
                <c:pt idx="2">
                  <c:v>2101100000</c:v>
                </c:pt>
                <c:pt idx="3">
                  <c:v>2000900000</c:v>
                </c:pt>
                <c:pt idx="4">
                  <c:v>2000700000</c:v>
                </c:pt>
                <c:pt idx="5">
                  <c:v>2000600000</c:v>
                </c:pt>
                <c:pt idx="6">
                  <c:v>2000800000</c:v>
                </c:pt>
                <c:pt idx="7">
                  <c:v>2000400000</c:v>
                </c:pt>
                <c:pt idx="8">
                  <c:v>2000900000</c:v>
                </c:pt>
                <c:pt idx="9">
                  <c:v>2000600000</c:v>
                </c:pt>
                <c:pt idx="10">
                  <c:v>2000800000</c:v>
                </c:pt>
                <c:pt idx="11">
                  <c:v>2000700000</c:v>
                </c:pt>
                <c:pt idx="12">
                  <c:v>2001000000</c:v>
                </c:pt>
                <c:pt idx="13">
                  <c:v>2000600000</c:v>
                </c:pt>
                <c:pt idx="14">
                  <c:v>2000800000</c:v>
                </c:pt>
                <c:pt idx="15">
                  <c:v>2000300000</c:v>
                </c:pt>
                <c:pt idx="16">
                  <c:v>2000900000</c:v>
                </c:pt>
                <c:pt idx="17">
                  <c:v>2001100000</c:v>
                </c:pt>
                <c:pt idx="18">
                  <c:v>2000900000</c:v>
                </c:pt>
                <c:pt idx="19">
                  <c:v>2000900000</c:v>
                </c:pt>
                <c:pt idx="20">
                  <c:v>2000300000</c:v>
                </c:pt>
                <c:pt idx="21">
                  <c:v>2000300000</c:v>
                </c:pt>
                <c:pt idx="22">
                  <c:v>2000600000</c:v>
                </c:pt>
                <c:pt idx="23">
                  <c:v>2000500000</c:v>
                </c:pt>
                <c:pt idx="24">
                  <c:v>2000400000</c:v>
                </c:pt>
                <c:pt idx="25">
                  <c:v>2000300000</c:v>
                </c:pt>
                <c:pt idx="26">
                  <c:v>2000500000</c:v>
                </c:pt>
                <c:pt idx="27">
                  <c:v>2000500000</c:v>
                </c:pt>
                <c:pt idx="28">
                  <c:v>2000400000</c:v>
                </c:pt>
                <c:pt idx="29">
                  <c:v>2000700000</c:v>
                </c:pt>
                <c:pt idx="30">
                  <c:v>2000500000</c:v>
                </c:pt>
                <c:pt idx="31">
                  <c:v>2000700000</c:v>
                </c:pt>
                <c:pt idx="32">
                  <c:v>2000500000</c:v>
                </c:pt>
                <c:pt idx="33">
                  <c:v>2000300000</c:v>
                </c:pt>
                <c:pt idx="34">
                  <c:v>2000700000</c:v>
                </c:pt>
                <c:pt idx="35">
                  <c:v>2000400000</c:v>
                </c:pt>
                <c:pt idx="36">
                  <c:v>2000300000</c:v>
                </c:pt>
                <c:pt idx="37">
                  <c:v>2000500000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C5-4F4B-94BD-086126CE0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004447"/>
        <c:axId val="1032179999"/>
      </c:lineChart>
      <c:catAx>
        <c:axId val="103200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32179999"/>
        <c:crosses val="autoZero"/>
        <c:auto val="1"/>
        <c:lblAlgn val="ctr"/>
        <c:lblOffset val="100"/>
        <c:noMultiLvlLbl val="0"/>
      </c:catAx>
      <c:valAx>
        <c:axId val="103217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3200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Sheet1!$A$2:$A$36</c:f>
              <c:numCache>
                <c:formatCode>General</c:formatCode>
                <c:ptCount val="35"/>
              </c:numCache>
            </c:num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142.94329999999999</c:v>
                </c:pt>
                <c:pt idx="1">
                  <c:v>142.94329999999999</c:v>
                </c:pt>
                <c:pt idx="2">
                  <c:v>142.94329999999999</c:v>
                </c:pt>
                <c:pt idx="3">
                  <c:v>142.94329999999999</c:v>
                </c:pt>
                <c:pt idx="4">
                  <c:v>142.94329999999999</c:v>
                </c:pt>
                <c:pt idx="5">
                  <c:v>142.94329999999999</c:v>
                </c:pt>
                <c:pt idx="6">
                  <c:v>142.94329999999999</c:v>
                </c:pt>
                <c:pt idx="7">
                  <c:v>142.94329999999999</c:v>
                </c:pt>
                <c:pt idx="8">
                  <c:v>142.94329999999999</c:v>
                </c:pt>
                <c:pt idx="9">
                  <c:v>142.94329999999999</c:v>
                </c:pt>
                <c:pt idx="10">
                  <c:v>142.94329999999999</c:v>
                </c:pt>
                <c:pt idx="11">
                  <c:v>142.94329999999999</c:v>
                </c:pt>
                <c:pt idx="12">
                  <c:v>142.94329999999999</c:v>
                </c:pt>
                <c:pt idx="13">
                  <c:v>142.94329999999999</c:v>
                </c:pt>
                <c:pt idx="14">
                  <c:v>142.94329999999999</c:v>
                </c:pt>
                <c:pt idx="15">
                  <c:v>142.94329999999999</c:v>
                </c:pt>
                <c:pt idx="16">
                  <c:v>142.94329999999999</c:v>
                </c:pt>
                <c:pt idx="17">
                  <c:v>142.94329999999999</c:v>
                </c:pt>
                <c:pt idx="18">
                  <c:v>142.94329999999999</c:v>
                </c:pt>
                <c:pt idx="19">
                  <c:v>142.94329999999999</c:v>
                </c:pt>
                <c:pt idx="20">
                  <c:v>142.94329999999999</c:v>
                </c:pt>
                <c:pt idx="21">
                  <c:v>142.94329999999999</c:v>
                </c:pt>
                <c:pt idx="22">
                  <c:v>142.94329999999999</c:v>
                </c:pt>
                <c:pt idx="23">
                  <c:v>142.94329999999999</c:v>
                </c:pt>
                <c:pt idx="24">
                  <c:v>142.94329999999999</c:v>
                </c:pt>
                <c:pt idx="25">
                  <c:v>142.94329999999999</c:v>
                </c:pt>
                <c:pt idx="26">
                  <c:v>142.94329999999999</c:v>
                </c:pt>
                <c:pt idx="27">
                  <c:v>142.94329999999999</c:v>
                </c:pt>
                <c:pt idx="28">
                  <c:v>142.94329999999999</c:v>
                </c:pt>
                <c:pt idx="29">
                  <c:v>142.94329999999999</c:v>
                </c:pt>
                <c:pt idx="30">
                  <c:v>142.94329999999999</c:v>
                </c:pt>
                <c:pt idx="31">
                  <c:v>142.94329999999999</c:v>
                </c:pt>
                <c:pt idx="32">
                  <c:v>142.94329999999999</c:v>
                </c:pt>
                <c:pt idx="33">
                  <c:v>142.94329999999999</c:v>
                </c:pt>
                <c:pt idx="34">
                  <c:v>142.94329999999999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C4-5748-A96F-03A45D9285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Sheet1!$A$2:$A$36</c:f>
              <c:numCache>
                <c:formatCode>General</c:formatCode>
                <c:ptCount val="35"/>
              </c:numCache>
            </c:numRef>
          </c:cat>
          <c:val>
            <c:numRef>
              <c:f>Sheet1!$C$2:$C$36</c:f>
              <c:numCache>
                <c:formatCode>General</c:formatCode>
                <c:ptCount val="35"/>
                <c:pt idx="0">
                  <c:v>143.558899</c:v>
                </c:pt>
                <c:pt idx="1">
                  <c:v>131.813492</c:v>
                </c:pt>
                <c:pt idx="2">
                  <c:v>131.10359199999999</c:v>
                </c:pt>
                <c:pt idx="3">
                  <c:v>129.55512999999999</c:v>
                </c:pt>
                <c:pt idx="4">
                  <c:v>129.74354600000001</c:v>
                </c:pt>
                <c:pt idx="5">
                  <c:v>129.82055700000001</c:v>
                </c:pt>
                <c:pt idx="6">
                  <c:v>129.913208</c:v>
                </c:pt>
                <c:pt idx="7">
                  <c:v>130.61199999999999</c:v>
                </c:pt>
                <c:pt idx="8">
                  <c:v>129.76544200000001</c:v>
                </c:pt>
                <c:pt idx="9">
                  <c:v>129.339935</c:v>
                </c:pt>
                <c:pt idx="10">
                  <c:v>129.858643</c:v>
                </c:pt>
                <c:pt idx="11">
                  <c:v>129.90748600000001</c:v>
                </c:pt>
                <c:pt idx="12">
                  <c:v>130.08767700000001</c:v>
                </c:pt>
                <c:pt idx="13">
                  <c:v>130.08831799999999</c:v>
                </c:pt>
                <c:pt idx="14">
                  <c:v>128.609894</c:v>
                </c:pt>
                <c:pt idx="15">
                  <c:v>130.02162200000001</c:v>
                </c:pt>
                <c:pt idx="16">
                  <c:v>129.953644</c:v>
                </c:pt>
                <c:pt idx="17">
                  <c:v>129.33755500000001</c:v>
                </c:pt>
                <c:pt idx="18">
                  <c:v>129.832504</c:v>
                </c:pt>
                <c:pt idx="19">
                  <c:v>130.16014100000001</c:v>
                </c:pt>
                <c:pt idx="20">
                  <c:v>130.12669399999999</c:v>
                </c:pt>
                <c:pt idx="21">
                  <c:v>129.122849</c:v>
                </c:pt>
                <c:pt idx="22">
                  <c:v>130.161102</c:v>
                </c:pt>
                <c:pt idx="23">
                  <c:v>130.04710399999999</c:v>
                </c:pt>
                <c:pt idx="24">
                  <c:v>130.40673799999999</c:v>
                </c:pt>
                <c:pt idx="25">
                  <c:v>130.15364099999999</c:v>
                </c:pt>
                <c:pt idx="26">
                  <c:v>130.40074200000001</c:v>
                </c:pt>
                <c:pt idx="27">
                  <c:v>130.059158</c:v>
                </c:pt>
                <c:pt idx="28">
                  <c:v>130.35200499999999</c:v>
                </c:pt>
                <c:pt idx="29">
                  <c:v>129.43038899999999</c:v>
                </c:pt>
                <c:pt idx="30">
                  <c:v>130.06512499999999</c:v>
                </c:pt>
                <c:pt idx="31">
                  <c:v>130.42242400000001</c:v>
                </c:pt>
                <c:pt idx="32">
                  <c:v>129.95846599999999</c:v>
                </c:pt>
                <c:pt idx="33">
                  <c:v>131.752197</c:v>
                </c:pt>
                <c:pt idx="34">
                  <c:v>130.08755500000001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C4-5748-A96F-03A45D928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6863967"/>
        <c:axId val="987545615"/>
      </c:lineChart>
      <c:catAx>
        <c:axId val="98686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87545615"/>
        <c:crosses val="autoZero"/>
        <c:auto val="1"/>
        <c:lblAlgn val="ctr"/>
        <c:lblOffset val="100"/>
        <c:noMultiLvlLbl val="0"/>
      </c:catAx>
      <c:valAx>
        <c:axId val="98754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98686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Sheet1!$B$2:$B$27</c:f>
              <c:numCache>
                <c:formatCode>0.00E+00</c:formatCode>
                <c:ptCount val="26"/>
                <c:pt idx="0">
                  <c:v>3000000000</c:v>
                </c:pt>
                <c:pt idx="1">
                  <c:v>3000000000</c:v>
                </c:pt>
                <c:pt idx="2">
                  <c:v>3000000000</c:v>
                </c:pt>
                <c:pt idx="3">
                  <c:v>3000000000</c:v>
                </c:pt>
                <c:pt idx="4">
                  <c:v>3000000000</c:v>
                </c:pt>
                <c:pt idx="5">
                  <c:v>3000000000</c:v>
                </c:pt>
                <c:pt idx="6">
                  <c:v>3000000000</c:v>
                </c:pt>
                <c:pt idx="7">
                  <c:v>3000000000</c:v>
                </c:pt>
                <c:pt idx="8">
                  <c:v>3000000000</c:v>
                </c:pt>
                <c:pt idx="9">
                  <c:v>3000000000</c:v>
                </c:pt>
                <c:pt idx="10">
                  <c:v>3000000000</c:v>
                </c:pt>
                <c:pt idx="11">
                  <c:v>3000000000</c:v>
                </c:pt>
                <c:pt idx="12">
                  <c:v>3000000000</c:v>
                </c:pt>
                <c:pt idx="13">
                  <c:v>3000000000</c:v>
                </c:pt>
                <c:pt idx="14">
                  <c:v>3000000000</c:v>
                </c:pt>
                <c:pt idx="15">
                  <c:v>3000000000</c:v>
                </c:pt>
                <c:pt idx="16">
                  <c:v>3000000000</c:v>
                </c:pt>
                <c:pt idx="17">
                  <c:v>3000000000</c:v>
                </c:pt>
                <c:pt idx="18">
                  <c:v>3000000000</c:v>
                </c:pt>
                <c:pt idx="19">
                  <c:v>3000000000</c:v>
                </c:pt>
                <c:pt idx="20">
                  <c:v>3000000000</c:v>
                </c:pt>
                <c:pt idx="21">
                  <c:v>3000000000</c:v>
                </c:pt>
                <c:pt idx="22">
                  <c:v>3000000000</c:v>
                </c:pt>
                <c:pt idx="23">
                  <c:v>3000000000</c:v>
                </c:pt>
                <c:pt idx="24">
                  <c:v>3000000000</c:v>
                </c:pt>
                <c:pt idx="25">
                  <c:v>3000000000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25-7E4A-9B24-5CE49A3C8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Sampling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Sheet1!$C$2:$C$27</c:f>
              <c:numCache>
                <c:formatCode>0.00E+00</c:formatCode>
                <c:ptCount val="26"/>
                <c:pt idx="0">
                  <c:v>3000400000</c:v>
                </c:pt>
                <c:pt idx="1">
                  <c:v>2300600000</c:v>
                </c:pt>
                <c:pt idx="2">
                  <c:v>2200200000</c:v>
                </c:pt>
                <c:pt idx="3">
                  <c:v>2199100000</c:v>
                </c:pt>
                <c:pt idx="4">
                  <c:v>2199400000</c:v>
                </c:pt>
                <c:pt idx="5">
                  <c:v>2199500000</c:v>
                </c:pt>
                <c:pt idx="6">
                  <c:v>2199500000</c:v>
                </c:pt>
                <c:pt idx="7">
                  <c:v>2199100000</c:v>
                </c:pt>
                <c:pt idx="8">
                  <c:v>2199400000</c:v>
                </c:pt>
                <c:pt idx="9">
                  <c:v>2199500000</c:v>
                </c:pt>
                <c:pt idx="10">
                  <c:v>2199600000</c:v>
                </c:pt>
                <c:pt idx="11">
                  <c:v>2199400000</c:v>
                </c:pt>
                <c:pt idx="12">
                  <c:v>2199400000</c:v>
                </c:pt>
                <c:pt idx="13">
                  <c:v>2199400000</c:v>
                </c:pt>
                <c:pt idx="14">
                  <c:v>2199400000</c:v>
                </c:pt>
                <c:pt idx="15">
                  <c:v>2199200000</c:v>
                </c:pt>
                <c:pt idx="16">
                  <c:v>2199400000</c:v>
                </c:pt>
                <c:pt idx="17">
                  <c:v>2199600000</c:v>
                </c:pt>
                <c:pt idx="18">
                  <c:v>2199500000</c:v>
                </c:pt>
                <c:pt idx="19">
                  <c:v>2199800000</c:v>
                </c:pt>
                <c:pt idx="20">
                  <c:v>2199500000</c:v>
                </c:pt>
                <c:pt idx="21">
                  <c:v>2199600000</c:v>
                </c:pt>
                <c:pt idx="22">
                  <c:v>2199500000</c:v>
                </c:pt>
                <c:pt idx="23">
                  <c:v>2199500000</c:v>
                </c:pt>
                <c:pt idx="24">
                  <c:v>2199600000</c:v>
                </c:pt>
                <c:pt idx="25">
                  <c:v>2199700000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25-7E4A-9B24-5CE49A3C8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6070367"/>
        <c:axId val="1066071999"/>
      </c:lineChart>
      <c:catAx>
        <c:axId val="106607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66071999"/>
        <c:crosses val="autoZero"/>
        <c:auto val="1"/>
        <c:lblAlgn val="ctr"/>
        <c:lblOffset val="100"/>
        <c:noMultiLvlLbl val="0"/>
      </c:catAx>
      <c:valAx>
        <c:axId val="106607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06607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0.00991</cdr:x>
      <cdr:y>0</cdr:y>
    </cdr:from>
    <cdr:to>
      <cdr:x>0.27148</cdr:x>
      <cdr:y>0.07129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5DB3C9F-71B0-3943-AB58-1C200A7031C2}"/>
            </a:ext>
          </a:extLst>
        </cdr:cNvPr>
        <cdr:cNvSpPr txBox="1"/>
      </cdr:nvSpPr>
      <cdr:spPr>
        <a:xfrm xmlns:a="http://schemas.openxmlformats.org/drawingml/2006/main">
          <a:off x="84896" y="0"/>
          <a:ext cx="2241494" cy="258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DE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F64A97-C988-48E6-B47E-E7A5F7103D5E}" type="datetimeFigureOut">
              <a:rPr lang="de-DE"/>
              <a:pPr>
                <a:defRPr/>
              </a:pPr>
              <a:t>28.04.21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156032-9679-4ED1-AC19-A10C404C8A89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55741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4E919CE8-A384-4D19-8143-9E25B0498724}" type="datetimeFigureOut">
              <a:rPr lang="de-DE"/>
              <a:pPr>
                <a:defRPr/>
              </a:pPr>
              <a:t>28.04.21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3B223F-CA68-4141-9B2C-C4BF89D8D46F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210709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1563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46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558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57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_ohne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8324" y="1136822"/>
            <a:ext cx="8568339" cy="374202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152000"/>
            <a:ext cx="8568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338" y="1684800"/>
            <a:ext cx="8569325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37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ohne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0086" y="1145060"/>
            <a:ext cx="8576577" cy="42910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2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684338"/>
            <a:ext cx="27813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87338" y="1684799"/>
            <a:ext cx="5648325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822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152525"/>
            <a:ext cx="85725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338" y="5359400"/>
            <a:ext cx="8559667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81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1684800"/>
            <a:ext cx="8569325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 noProof="0" dirty="0"/>
              <a:t>Click icon to add chart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374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287338" y="2487613"/>
            <a:ext cx="8569325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</a:t>
            </a:r>
            <a:endParaRPr lang="en-US" dirty="0"/>
          </a:p>
        </p:txBody>
      </p:sp>
      <p:pic>
        <p:nvPicPr>
          <p:cNvPr id="5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3988800"/>
            <a:ext cx="856932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305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8300" y="539750"/>
            <a:ext cx="164147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Zuschneidewerkzeug horizontal bis zur ersten oder zweiten Linie ziehen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8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3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8300" y="539750"/>
            <a:ext cx="164147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Zuschneidewerkzeug horizontal bis zur ersten oder zweiten Linie ziehen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90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8300" y="539750"/>
            <a:ext cx="164147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Zuschneidewerkzeug horizontal bis zur ersten oder zweiten Linie ziehen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6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8300" y="539750"/>
            <a:ext cx="164147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Zuschneidewerkzeug horizontal bis zur ersten oder zweiten Linie ziehen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9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8300" y="539750"/>
            <a:ext cx="1641475" cy="1169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Zuschneidewerkzeug horizontal bis zur ersten oder zweiten Linie ziehen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5"/>
          <a:stretch>
            <a:fillRect/>
          </a:stretch>
        </p:blipFill>
        <p:spPr bwMode="auto">
          <a:xfrm>
            <a:off x="0" y="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6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79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-1755775" y="652463"/>
            <a:ext cx="1641475" cy="6205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/>
              <a:t>Logo in neuer Logosystematik einfügen: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Zum Anpassen der Fußzeile unt</a:t>
            </a:r>
            <a:r>
              <a:rPr lang="de-DE" sz="1000" dirty="0"/>
              <a:t>er Karteireiter Ansicht &gt; auf Folienmaster klicken. Links in der Übersicht auf die oberste Folie scrollen und dort in die Fußzeile klicken. Das Beispiellogo kann nun entfernt werden. </a:t>
            </a:r>
            <a:endParaRPr lang="de-DE" sz="1000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Einfügen über Karteireiter Einfügen &gt; Grafik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Logo auswählen (PNG in RGB)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Skalieren: Doppelklick auf Logo &gt; </a:t>
            </a:r>
            <a:r>
              <a:rPr lang="de-DE" sz="1000" dirty="0"/>
              <a:t>unter Schriftgrad (rechts im Kopf) Höhe 2,26 cm  einstellen (</a:t>
            </a:r>
            <a:r>
              <a:rPr lang="de-DE" sz="1000" dirty="0">
                <a:latin typeface="+mn-lt"/>
              </a:rPr>
              <a:t>Breite variiert je nach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latin typeface="+mn-lt"/>
              </a:rPr>
              <a:t>     Schutzraum)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mit Schutzraum am rechten untern Rand platzieren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Masteransicht schließen. Das Logo ist nun auf allen  Inhalts-Folien getauscht.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/>
              <a:t>Zum Tauschen der Logos in Titel- und Abschlussfolie die jeweilige Masterfolie links anklicken und dort ebenso verfahren. </a:t>
            </a:r>
            <a:endParaRPr lang="de-DE" sz="1000" dirty="0">
              <a:latin typeface="+mn-lt"/>
            </a:endParaRPr>
          </a:p>
        </p:txBody>
      </p:sp>
      <p:pic>
        <p:nvPicPr>
          <p:cNvPr id="6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87338" y="6227763"/>
            <a:ext cx="731837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9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00" y="2016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1152000"/>
            <a:ext cx="8569325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7338" y="1684800"/>
            <a:ext cx="8569325" cy="319405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66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23950" y="6227763"/>
            <a:ext cx="3735388" cy="630237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Titel der Präsentation  |  Name des Vortragenden  |  Organisationseinheit  |  00.00.2000  |  Die Fußzeile bietet Platz für einen Text über 3 Zeilen  |  Die Fußzeile bietet Platz für einen Text über 3 Zeilen  |  Die Fußzeile bietet Platz für 3 Zeilen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287338" y="81438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8" y="6040438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2244725" y="5411788"/>
            <a:ext cx="203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b="1" dirty="0"/>
              <a:t>Fußzeile anpassen:</a:t>
            </a:r>
            <a:endParaRPr lang="de-DE" altLang="de-DE" sz="1000" dirty="0"/>
          </a:p>
          <a:p>
            <a:pPr eaLnBrk="1" hangingPunct="1">
              <a:defRPr/>
            </a:pPr>
            <a:r>
              <a:rPr lang="de-DE" altLang="de-DE" sz="1000" dirty="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 dirty="0"/>
          </a:p>
        </p:txBody>
      </p:sp>
      <p:sp>
        <p:nvSpPr>
          <p:cNvPr id="1031" name="Textfeld 14"/>
          <p:cNvSpPr txBox="1">
            <a:spLocks noChangeArrowheads="1"/>
          </p:cNvSpPr>
          <p:nvPr/>
        </p:nvSpPr>
        <p:spPr bwMode="auto">
          <a:xfrm>
            <a:off x="288925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C46BA26-481B-4659-A38D-B9DC969FDF22}" type="slidenum">
              <a:rPr lang="de-DE" altLang="de-DE" sz="900" smtClean="0">
                <a:solidFill>
                  <a:schemeClr val="tx2"/>
                </a:solidFill>
              </a:rPr>
              <a:pPr>
                <a:defRPr/>
              </a:pPr>
              <a:t>‹#›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2" name="Grafik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" t="33408" r="3172" b="20724"/>
          <a:stretch>
            <a:fillRect/>
          </a:stretch>
        </p:blipFill>
        <p:spPr bwMode="auto">
          <a:xfrm>
            <a:off x="4945063" y="6154738"/>
            <a:ext cx="39258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14" r:id="rId9"/>
    <p:sldLayoutId id="2147483915" r:id="rId10"/>
    <p:sldLayoutId id="2147483916" r:id="rId11"/>
    <p:sldLayoutId id="2147483917" r:id="rId12"/>
    <p:sldLayoutId id="2147483927" r:id="rId13"/>
    <p:sldLayoutId id="2147483928" r:id="rId14"/>
    <p:sldLayoutId id="2147483918" r:id="rId15"/>
    <p:sldLayoutId id="2147483929" r:id="rId1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 von 14</a:t>
            </a:r>
          </a:p>
        </p:txBody>
      </p:sp>
      <p:sp>
        <p:nvSpPr>
          <p:cNvPr id="15363" name="Titel 4"/>
          <p:cNvSpPr>
            <a:spLocks noGrp="1"/>
          </p:cNvSpPr>
          <p:nvPr>
            <p:ph type="ctrTitle"/>
          </p:nvPr>
        </p:nvSpPr>
        <p:spPr bwMode="auto">
          <a:xfrm>
            <a:off x="287338" y="2487613"/>
            <a:ext cx="85693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15364" name="Untertitel 5"/>
          <p:cNvSpPr>
            <a:spLocks noGrp="1"/>
          </p:cNvSpPr>
          <p:nvPr>
            <p:ph type="subTitle" idx="1"/>
          </p:nvPr>
        </p:nvSpPr>
        <p:spPr bwMode="auto">
          <a:xfrm>
            <a:off x="287338" y="2981325"/>
            <a:ext cx="856932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65F7-5073-8E4C-8270-1412420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14C5-3ED9-3549-9842-67EBE2FC0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 dirty="0"/>
              <a:t>Compute Intensive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17676-2265-674A-A4F4-81BE0264A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Stream_L3</a:t>
            </a:r>
          </a:p>
          <a:p>
            <a:pPr lvl="1"/>
            <a:r>
              <a:rPr lang="en-GB" dirty="0"/>
              <a:t>Total memory required = 20.6 MiB, meaning it is suitable for L3 cache testing</a:t>
            </a:r>
          </a:p>
          <a:p>
            <a:pPr lvl="1"/>
            <a:endParaRPr lang="en-GB" dirty="0"/>
          </a:p>
          <a:p>
            <a:r>
              <a:rPr lang="en-GB" dirty="0"/>
              <a:t>EP Embarrassingly Parallel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406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E717-0EF3-934A-8AAF-1E6A14BA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Benchmark</a:t>
            </a:r>
            <a:br>
              <a:rPr lang="en-DE"/>
            </a:b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45F5A-271B-D947-8FE7-5C508DAE7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Comparison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77D6-0E7B-7E40-85AA-57A0EF1CCE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Default</a:t>
            </a:r>
          </a:p>
          <a:p>
            <a:pPr lvl="1"/>
            <a:r>
              <a:rPr lang="en-DE" dirty="0"/>
              <a:t>Constant core and uncore frequency</a:t>
            </a:r>
          </a:p>
          <a:p>
            <a:pPr lvl="1"/>
            <a:r>
              <a:rPr lang="en-DE" dirty="0"/>
              <a:t>CoreFreq = 2.8GHz UncoreFreq = 3.0 GHz</a:t>
            </a:r>
          </a:p>
          <a:p>
            <a:endParaRPr lang="en-DE" dirty="0"/>
          </a:p>
          <a:p>
            <a:r>
              <a:rPr lang="en-DE" dirty="0"/>
              <a:t>Sampling</a:t>
            </a:r>
          </a:p>
          <a:p>
            <a:pPr lvl="1"/>
            <a:r>
              <a:rPr lang="en-GB" dirty="0"/>
              <a:t>D</a:t>
            </a:r>
            <a:r>
              <a:rPr lang="en-DE" dirty="0"/>
              <a:t>ynamicaly changes core and uncore freqency</a:t>
            </a:r>
          </a:p>
          <a:p>
            <a:pPr lvl="1"/>
            <a:endParaRPr lang="en-DE" dirty="0"/>
          </a:p>
          <a:p>
            <a:r>
              <a:rPr lang="en-DE" dirty="0"/>
              <a:t>Observation:</a:t>
            </a:r>
          </a:p>
          <a:p>
            <a:pPr lvl="1"/>
            <a:r>
              <a:rPr lang="en-DE" dirty="0"/>
              <a:t>Core/Uncore Freq , PKG power, Energy and time</a:t>
            </a:r>
          </a:p>
          <a:p>
            <a:pPr lvl="1"/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5352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75E8-FC33-1C4F-9243-DFD04EA3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9FD7-7F20-5C42-B9B5-C99137081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Stream_DRAM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64DBEFD2-91E3-A842-AC2B-B2825863FF26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992049943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91CA29-C143-9F49-B7CA-1CB3E41A8722}"/>
              </a:ext>
            </a:extLst>
          </p:cNvPr>
          <p:cNvSpPr txBox="1"/>
          <p:nvPr/>
        </p:nvSpPr>
        <p:spPr>
          <a:xfrm>
            <a:off x="89013" y="1569051"/>
            <a:ext cx="130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/>
              <a:t>CoreFreq/Hz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549A-5691-9346-A205-870DB0BC2AA1}"/>
              </a:ext>
            </a:extLst>
          </p:cNvPr>
          <p:cNvSpPr txBox="1"/>
          <p:nvPr/>
        </p:nvSpPr>
        <p:spPr>
          <a:xfrm>
            <a:off x="7715023" y="5054928"/>
            <a:ext cx="114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</a:t>
            </a:r>
            <a:r>
              <a:rPr lang="en-DE" sz="1000"/>
              <a:t>untime/s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16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63C9-F7A3-374D-B2E5-1054F4D1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4E7D-338F-5842-9E6E-979C8921A8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Stream_DRAM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D27B783D-004D-6643-BA20-2100D0A69D5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416602679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ECA6D7-8715-A44B-8C6C-8E5D8886AB7F}"/>
              </a:ext>
            </a:extLst>
          </p:cNvPr>
          <p:cNvSpPr txBox="1"/>
          <p:nvPr/>
        </p:nvSpPr>
        <p:spPr>
          <a:xfrm>
            <a:off x="230692" y="1683842"/>
            <a:ext cx="2051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/>
              <a:t>PKG</a:t>
            </a:r>
            <a:r>
              <a:rPr lang="zh-CN" altLang="en-US" sz="1400"/>
              <a:t> </a:t>
            </a:r>
            <a:r>
              <a:rPr lang="en-US" altLang="zh-CN" sz="1400" dirty="0"/>
              <a:t>power/W</a:t>
            </a:r>
            <a:endParaRPr lang="en-D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1CABE-4466-5148-B24D-1F6CF64C25F2}"/>
              </a:ext>
            </a:extLst>
          </p:cNvPr>
          <p:cNvSpPr txBox="1"/>
          <p:nvPr/>
        </p:nvSpPr>
        <p:spPr>
          <a:xfrm>
            <a:off x="7096715" y="5470216"/>
            <a:ext cx="1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DE"/>
              <a:t>untime</a:t>
            </a:r>
          </a:p>
        </p:txBody>
      </p:sp>
    </p:spTree>
    <p:extLst>
      <p:ext uri="{BB962C8B-B14F-4D97-AF65-F5344CB8AC3E}">
        <p14:creationId xmlns:p14="http://schemas.microsoft.com/office/powerpoint/2010/main" val="209136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9B2A-5F63-C043-91BB-911A8AA9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1D05-195F-9C48-BABA-ADE4EE1C60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MG CLASS=B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F534E4F-24DB-FE48-930A-4C869A0A5998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634370851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0D97F8-5D4F-824A-9B86-6222286B5527}"/>
              </a:ext>
            </a:extLst>
          </p:cNvPr>
          <p:cNvSpPr txBox="1"/>
          <p:nvPr/>
        </p:nvSpPr>
        <p:spPr>
          <a:xfrm>
            <a:off x="287338" y="1553671"/>
            <a:ext cx="21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CoreFreq/Hz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C443E-855C-1F42-820E-311D126773DA}"/>
              </a:ext>
            </a:extLst>
          </p:cNvPr>
          <p:cNvSpPr txBox="1"/>
          <p:nvPr/>
        </p:nvSpPr>
        <p:spPr>
          <a:xfrm>
            <a:off x="7015795" y="5173662"/>
            <a:ext cx="18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Runtime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11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464-42E1-5E4A-813F-CD4E5936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A17EA-5BBA-844E-9B2C-304E3D3D3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MG CLASS=B</a:t>
            </a:r>
          </a:p>
          <a:p>
            <a:endParaRPr lang="en-DE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60B77BD1-B728-2546-BE1E-880A01281751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935462763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8E468B-689B-C445-922C-9E4A0A3C462E}"/>
              </a:ext>
            </a:extLst>
          </p:cNvPr>
          <p:cNvSpPr txBox="1"/>
          <p:nvPr/>
        </p:nvSpPr>
        <p:spPr>
          <a:xfrm>
            <a:off x="287337" y="1553529"/>
            <a:ext cx="21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PKG Power/W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21EBB-2DA7-9E49-9303-402A6C2B5CD9}"/>
              </a:ext>
            </a:extLst>
          </p:cNvPr>
          <p:cNvSpPr txBox="1"/>
          <p:nvPr/>
        </p:nvSpPr>
        <p:spPr>
          <a:xfrm>
            <a:off x="7242372" y="5227544"/>
            <a:ext cx="170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4000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74DF-1762-C941-8106-D97CBEE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E78E-6CCA-4043-A40E-99790122F2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CG CLASS=C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0F92E76C-7A45-AB4E-8297-D5FF1C61F9A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005660934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345A21-142E-3743-8546-05530B2124DC}"/>
              </a:ext>
            </a:extLst>
          </p:cNvPr>
          <p:cNvSpPr txBox="1"/>
          <p:nvPr/>
        </p:nvSpPr>
        <p:spPr>
          <a:xfrm>
            <a:off x="347958" y="1610315"/>
            <a:ext cx="235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CoreFreq/GHz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26AC6-C7DA-BD44-AA07-0432869A6089}"/>
              </a:ext>
            </a:extLst>
          </p:cNvPr>
          <p:cNvSpPr txBox="1"/>
          <p:nvPr/>
        </p:nvSpPr>
        <p:spPr>
          <a:xfrm>
            <a:off x="7299017" y="4988996"/>
            <a:ext cx="137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04853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688E-246B-B647-9630-6BD3DD6D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Memory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30B3-306A-3F44-9FDB-63043DA52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/>
              <a:t>CG CLASS=C</a:t>
            </a:r>
          </a:p>
          <a:p>
            <a:endParaRPr lang="en-DE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2728BC27-48EC-8B45-B2CC-AFEA21807415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832328024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679611-54EE-DF4E-AF76-DD82D80D106F}"/>
              </a:ext>
            </a:extLst>
          </p:cNvPr>
          <p:cNvSpPr txBox="1"/>
          <p:nvPr/>
        </p:nvSpPr>
        <p:spPr>
          <a:xfrm>
            <a:off x="287338" y="1541462"/>
            <a:ext cx="18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PKG power/W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8AD46-DEEB-334A-BFBB-8BF18B54F151}"/>
              </a:ext>
            </a:extLst>
          </p:cNvPr>
          <p:cNvSpPr txBox="1"/>
          <p:nvPr/>
        </p:nvSpPr>
        <p:spPr>
          <a:xfrm>
            <a:off x="7342790" y="5173662"/>
            <a:ext cx="15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91239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9883-5F7D-9D42-A9B3-597B68E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Comput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8144-764E-3E43-BC2E-970692EE5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675" y="1003205"/>
            <a:ext cx="8569325" cy="252000"/>
          </a:xfrm>
        </p:spPr>
        <p:txBody>
          <a:bodyPr/>
          <a:lstStyle/>
          <a:p>
            <a:r>
              <a:rPr lang="en-DE" dirty="0"/>
              <a:t>Stream_L3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705EA526-2AB8-E74D-973F-0201F0418DEF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586430446"/>
              </p:ext>
            </p:extLst>
          </p:nvPr>
        </p:nvGraphicFramePr>
        <p:xfrm>
          <a:off x="286675" y="1612900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CB1238-B9DD-3243-BEED-EC6DF4352934}"/>
              </a:ext>
            </a:extLst>
          </p:cNvPr>
          <p:cNvSpPr txBox="1"/>
          <p:nvPr/>
        </p:nvSpPr>
        <p:spPr>
          <a:xfrm>
            <a:off x="194209" y="1513211"/>
            <a:ext cx="22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UncoreFreq/Hz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8AAE9-49DE-8C4E-BB30-E17A691403C4}"/>
              </a:ext>
            </a:extLst>
          </p:cNvPr>
          <p:cNvSpPr txBox="1"/>
          <p:nvPr/>
        </p:nvSpPr>
        <p:spPr>
          <a:xfrm>
            <a:off x="7241047" y="5060434"/>
            <a:ext cx="170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4626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4FF7-95F4-274A-9D3B-63996F1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Comput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79556-BE54-5449-95A1-6F49FE13E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8" y="1017331"/>
            <a:ext cx="8569325" cy="252000"/>
          </a:xfrm>
        </p:spPr>
        <p:txBody>
          <a:bodyPr/>
          <a:lstStyle/>
          <a:p>
            <a:r>
              <a:rPr lang="en-DE" dirty="0"/>
              <a:t>Stream_L3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171B3372-934E-9945-9333-F4A9913A6EFA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119992801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E0062A-B22C-FE4A-A0A8-D997179B3AE3}"/>
              </a:ext>
            </a:extLst>
          </p:cNvPr>
          <p:cNvSpPr txBox="1"/>
          <p:nvPr/>
        </p:nvSpPr>
        <p:spPr>
          <a:xfrm>
            <a:off x="287338" y="1541462"/>
            <a:ext cx="19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PKG Power/W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97E5-848C-0B4C-9441-4220289F94E8}"/>
              </a:ext>
            </a:extLst>
          </p:cNvPr>
          <p:cNvSpPr txBox="1"/>
          <p:nvPr/>
        </p:nvSpPr>
        <p:spPr>
          <a:xfrm>
            <a:off x="7226188" y="5033246"/>
            <a:ext cx="156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49224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 von 14</a:t>
            </a:r>
          </a:p>
        </p:txBody>
      </p:sp>
      <p:sp>
        <p:nvSpPr>
          <p:cNvPr id="17411" name="Titel 4"/>
          <p:cNvSpPr>
            <a:spLocks noGrp="1"/>
          </p:cNvSpPr>
          <p:nvPr>
            <p:ph type="ctrTitle"/>
          </p:nvPr>
        </p:nvSpPr>
        <p:spPr bwMode="auto">
          <a:xfrm>
            <a:off x="287338" y="2487613"/>
            <a:ext cx="85693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17412" name="Untertitel 5"/>
          <p:cNvSpPr>
            <a:spLocks noGrp="1"/>
          </p:cNvSpPr>
          <p:nvPr>
            <p:ph type="subTitle" idx="1"/>
          </p:nvPr>
        </p:nvSpPr>
        <p:spPr bwMode="auto">
          <a:xfrm>
            <a:off x="287338" y="2981325"/>
            <a:ext cx="856932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FD8A-C976-3B44-A126-D1A48D58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Comput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74F2-8BE7-264C-9C57-B8B7E4AE19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 dirty="0"/>
              <a:t>EP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411B8D20-0028-084B-A875-4984BC097B38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516189859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B21A90-4CEE-6842-9B79-01A47082AC1F}"/>
              </a:ext>
            </a:extLst>
          </p:cNvPr>
          <p:cNvSpPr txBox="1"/>
          <p:nvPr/>
        </p:nvSpPr>
        <p:spPr>
          <a:xfrm>
            <a:off x="287338" y="1684338"/>
            <a:ext cx="243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UncoreFreq/Hz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6525B-46E4-644D-B183-67181637AD42}"/>
              </a:ext>
            </a:extLst>
          </p:cNvPr>
          <p:cNvSpPr txBox="1"/>
          <p:nvPr/>
        </p:nvSpPr>
        <p:spPr>
          <a:xfrm>
            <a:off x="7290924" y="5081798"/>
            <a:ext cx="15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95044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BE25-0D7A-0846-8A60-DBF638F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Comput Intensive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7E88-4EC6-0649-881C-AB0AEC554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E" dirty="0"/>
              <a:t>EP</a:t>
            </a:r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A39BB22E-0C20-3644-A3A2-6B4697B8C6F0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855310506"/>
              </p:ext>
            </p:extLst>
          </p:nvPr>
        </p:nvGraphicFramePr>
        <p:xfrm>
          <a:off x="287338" y="1684338"/>
          <a:ext cx="856932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868CEB-A32C-E847-B8D3-0BBF33BB4927}"/>
              </a:ext>
            </a:extLst>
          </p:cNvPr>
          <p:cNvSpPr txBox="1"/>
          <p:nvPr/>
        </p:nvSpPr>
        <p:spPr>
          <a:xfrm>
            <a:off x="347958" y="1594131"/>
            <a:ext cx="22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PKG Power/W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1A76-B539-3642-84E8-F17B5D344F77}"/>
              </a:ext>
            </a:extLst>
          </p:cNvPr>
          <p:cNvSpPr txBox="1"/>
          <p:nvPr/>
        </p:nvSpPr>
        <p:spPr>
          <a:xfrm>
            <a:off x="7282832" y="5173662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4085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6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Titelmasterformat durch Klicken bearbeiten</a:t>
            </a:r>
            <a:br>
              <a:rPr lang="de-DE" altLang="de-DE" dirty="0"/>
            </a:br>
            <a:r>
              <a:rPr lang="de-DE" altLang="de-DE" dirty="0"/>
              <a:t>Titelmasterformat durch Klicken bearbeiten</a:t>
            </a:r>
          </a:p>
        </p:txBody>
      </p:sp>
      <p:sp>
        <p:nvSpPr>
          <p:cNvPr id="28675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287338" y="1152525"/>
            <a:ext cx="856932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Text durch Klicken hinzufügen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28676" name="Diagrammplatzhalter 3"/>
          <p:cNvSpPr>
            <a:spLocks noGrp="1"/>
          </p:cNvSpPr>
          <p:nvPr>
            <p:ph type="chart" sz="quarter" idx="13"/>
          </p:nvPr>
        </p:nvSpPr>
        <p:spPr bwMode="auto">
          <a:xfrm>
            <a:off x="287338" y="1684338"/>
            <a:ext cx="8569325" cy="363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graphicFrame>
        <p:nvGraphicFramePr>
          <p:cNvPr id="28677" name="Diagramm 7"/>
          <p:cNvGraphicFramePr>
            <a:graphicFrameLocks/>
          </p:cNvGraphicFramePr>
          <p:nvPr/>
        </p:nvGraphicFramePr>
        <p:xfrm>
          <a:off x="1473200" y="145256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Chart" r:id="rId3" imgW="6206266" imgH="4170025" progId="Excel.Chart.8">
                  <p:embed/>
                </p:oleObj>
              </mc:Choice>
              <mc:Fallback>
                <p:oleObj name="Chart" r:id="rId3" imgW="6206266" imgH="4170025" progId="Excel.Chart.8">
                  <p:embed/>
                  <p:pic>
                    <p:nvPicPr>
                      <p:cNvPr id="0" name="Diagramm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45256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6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Titelmasterformat durch Klicken bearbeiten</a:t>
            </a:r>
            <a:br>
              <a:rPr lang="de-DE" altLang="de-DE" dirty="0"/>
            </a:br>
            <a:r>
              <a:rPr lang="de-DE" altLang="de-DE" dirty="0"/>
              <a:t>Titelmasterformat durch Klicken bearbeiten</a:t>
            </a:r>
          </a:p>
        </p:txBody>
      </p:sp>
      <p:sp>
        <p:nvSpPr>
          <p:cNvPr id="29699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287338" y="1152525"/>
            <a:ext cx="856932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Text durch Klicken hinzufügen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29700" name="Diagrammplatzhalter 3"/>
          <p:cNvSpPr>
            <a:spLocks noGrp="1"/>
          </p:cNvSpPr>
          <p:nvPr>
            <p:ph type="chart" sz="quarter" idx="13"/>
          </p:nvPr>
        </p:nvSpPr>
        <p:spPr bwMode="auto">
          <a:xfrm>
            <a:off x="287338" y="1684338"/>
            <a:ext cx="8569325" cy="363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graphicFrame>
        <p:nvGraphicFramePr>
          <p:cNvPr id="29701" name="Diagramm 7"/>
          <p:cNvGraphicFramePr>
            <a:graphicFrameLocks/>
          </p:cNvGraphicFramePr>
          <p:nvPr/>
        </p:nvGraphicFramePr>
        <p:xfrm>
          <a:off x="1473200" y="1639888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Chart" r:id="rId3" imgW="6206266" imgH="4170025" progId="Excel.Chart.8">
                  <p:embed/>
                </p:oleObj>
              </mc:Choice>
              <mc:Fallback>
                <p:oleObj name="Chart" r:id="rId3" imgW="6206266" imgH="4170025" progId="Excel.Chart.8">
                  <p:embed/>
                  <p:pic>
                    <p:nvPicPr>
                      <p:cNvPr id="0" name="Diagramm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639888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6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Titelmasterformat durch Klicken bearbeiten</a:t>
            </a:r>
            <a:br>
              <a:rPr lang="de-DE" altLang="de-DE" dirty="0"/>
            </a:br>
            <a:r>
              <a:rPr lang="de-DE" altLang="de-DE" dirty="0"/>
              <a:t>Titelmasterformat durch Klicken bearbeiten</a:t>
            </a:r>
          </a:p>
        </p:txBody>
      </p:sp>
      <p:sp>
        <p:nvSpPr>
          <p:cNvPr id="30723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287338" y="1152525"/>
            <a:ext cx="856932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Text durch Klicken hinzufügen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30724" name="Diagrammplatzhalter 3"/>
          <p:cNvSpPr>
            <a:spLocks noGrp="1"/>
          </p:cNvSpPr>
          <p:nvPr>
            <p:ph type="chart" sz="quarter" idx="13"/>
          </p:nvPr>
        </p:nvSpPr>
        <p:spPr bwMode="auto">
          <a:xfrm>
            <a:off x="287338" y="1684338"/>
            <a:ext cx="8569325" cy="363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graphicFrame>
        <p:nvGraphicFramePr>
          <p:cNvPr id="30725" name="Diagramm 7"/>
          <p:cNvGraphicFramePr>
            <a:graphicFrameLocks/>
          </p:cNvGraphicFramePr>
          <p:nvPr/>
        </p:nvGraphicFramePr>
        <p:xfrm>
          <a:off x="1481138" y="1562100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Chart" r:id="rId3" imgW="6206266" imgH="4170025" progId="Excel.Chart.8">
                  <p:embed/>
                </p:oleObj>
              </mc:Choice>
              <mc:Fallback>
                <p:oleObj name="Chart" r:id="rId3" imgW="6206266" imgH="4170025" progId="Excel.Chart.8">
                  <p:embed/>
                  <p:pic>
                    <p:nvPicPr>
                      <p:cNvPr id="0" name="Diagramm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562100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14 von 14</a:t>
            </a:r>
          </a:p>
        </p:txBody>
      </p:sp>
      <p:sp>
        <p:nvSpPr>
          <p:cNvPr id="31747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287338" y="3989388"/>
            <a:ext cx="856932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3 von 14</a:t>
            </a:r>
          </a:p>
        </p:txBody>
      </p:sp>
      <p:sp>
        <p:nvSpPr>
          <p:cNvPr id="18435" name="Titel 4"/>
          <p:cNvSpPr>
            <a:spLocks noGrp="1"/>
          </p:cNvSpPr>
          <p:nvPr>
            <p:ph type="ctrTitle"/>
          </p:nvPr>
        </p:nvSpPr>
        <p:spPr bwMode="auto">
          <a:xfrm>
            <a:off x="287338" y="4737100"/>
            <a:ext cx="85693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18436" name="Untertitel 5"/>
          <p:cNvSpPr>
            <a:spLocks noGrp="1"/>
          </p:cNvSpPr>
          <p:nvPr>
            <p:ph type="subTitle" idx="1"/>
          </p:nvPr>
        </p:nvSpPr>
        <p:spPr bwMode="auto">
          <a:xfrm>
            <a:off x="287338" y="5230813"/>
            <a:ext cx="8569325" cy="81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4 von 14</a:t>
            </a:r>
          </a:p>
        </p:txBody>
      </p:sp>
      <p:sp>
        <p:nvSpPr>
          <p:cNvPr id="20483" name="Titel 4"/>
          <p:cNvSpPr>
            <a:spLocks noGrp="1"/>
          </p:cNvSpPr>
          <p:nvPr>
            <p:ph type="ctrTitle"/>
          </p:nvPr>
        </p:nvSpPr>
        <p:spPr bwMode="auto">
          <a:xfrm>
            <a:off x="287338" y="2487613"/>
            <a:ext cx="85693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20484" name="Untertitel 5"/>
          <p:cNvSpPr>
            <a:spLocks noGrp="1"/>
          </p:cNvSpPr>
          <p:nvPr>
            <p:ph type="subTitle" idx="1"/>
          </p:nvPr>
        </p:nvSpPr>
        <p:spPr bwMode="auto">
          <a:xfrm>
            <a:off x="287338" y="2981325"/>
            <a:ext cx="856932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5 von 14</a:t>
            </a:r>
          </a:p>
        </p:txBody>
      </p:sp>
      <p:sp>
        <p:nvSpPr>
          <p:cNvPr id="21507" name="Titel 2"/>
          <p:cNvSpPr>
            <a:spLocks noGrp="1"/>
          </p:cNvSpPr>
          <p:nvPr>
            <p:ph type="ctrTitle"/>
          </p:nvPr>
        </p:nvSpPr>
        <p:spPr bwMode="auto">
          <a:xfrm>
            <a:off x="343982" y="440328"/>
            <a:ext cx="85693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21508" name="Untertitel 5"/>
          <p:cNvSpPr>
            <a:spLocks noGrp="1"/>
          </p:cNvSpPr>
          <p:nvPr>
            <p:ph type="subTitle" idx="1"/>
          </p:nvPr>
        </p:nvSpPr>
        <p:spPr bwMode="auto">
          <a:xfrm>
            <a:off x="222601" y="1145423"/>
            <a:ext cx="856932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9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Titelmasterformat durch Klicken bearbeiten</a:t>
            </a:r>
            <a:br>
              <a:rPr lang="de-DE" altLang="de-DE" dirty="0"/>
            </a:br>
            <a:r>
              <a:rPr lang="de-DE" altLang="de-DE" dirty="0"/>
              <a:t>Titelmasterformat durch Klicken bearbeiten</a:t>
            </a:r>
          </a:p>
        </p:txBody>
      </p:sp>
      <p:sp>
        <p:nvSpPr>
          <p:cNvPr id="22531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287338" y="1152525"/>
            <a:ext cx="856932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altLang="de-DE" dirty="0"/>
          </a:p>
        </p:txBody>
      </p:sp>
      <p:sp>
        <p:nvSpPr>
          <p:cNvPr id="22532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287338" y="1684338"/>
            <a:ext cx="8569325" cy="319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Erste Ebene</a:t>
            </a:r>
          </a:p>
          <a:p>
            <a:pPr lvl="1" eaLnBrk="1" hangingPunct="1"/>
            <a:r>
              <a:rPr lang="de-DE" altLang="de-DE" dirty="0"/>
              <a:t>Zweite Ebene</a:t>
            </a:r>
          </a:p>
          <a:p>
            <a:pPr lvl="2" eaLnBrk="1" hangingPunct="1"/>
            <a:r>
              <a:rPr lang="de-DE" altLang="de-DE" dirty="0"/>
              <a:t>Dritte Ebene</a:t>
            </a:r>
          </a:p>
          <a:p>
            <a:pPr lvl="3" eaLnBrk="1" hangingPunct="1"/>
            <a:r>
              <a:rPr lang="de-DE" altLang="de-DE" dirty="0"/>
              <a:t>Vierte Ebene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5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Thesis Outline</a:t>
            </a:r>
          </a:p>
        </p:txBody>
      </p:sp>
      <p:sp>
        <p:nvSpPr>
          <p:cNvPr id="23556" name="Textplatzhalter 5"/>
          <p:cNvSpPr>
            <a:spLocks noGrp="1"/>
          </p:cNvSpPr>
          <p:nvPr>
            <p:ph type="body" sz="quarter" idx="12"/>
          </p:nvPr>
        </p:nvSpPr>
        <p:spPr bwMode="auto">
          <a:xfrm>
            <a:off x="287338" y="1295921"/>
            <a:ext cx="856932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AutoNum type="arabicPeriod"/>
            </a:pPr>
            <a:r>
              <a:rPr lang="de-DE" altLang="de-DE" dirty="0" err="1"/>
              <a:t>Introduction</a:t>
            </a:r>
            <a:endParaRPr lang="de-DE" altLang="de-DE" dirty="0"/>
          </a:p>
          <a:p>
            <a:pPr marL="342900" indent="-342900" eaLnBrk="1" hangingPunct="1">
              <a:buAutoNum type="arabicPeriod"/>
            </a:pPr>
            <a:r>
              <a:rPr lang="de-DE" altLang="de-DE" dirty="0" err="1"/>
              <a:t>Related</a:t>
            </a:r>
            <a:r>
              <a:rPr lang="de-DE" altLang="de-DE" dirty="0"/>
              <a:t> Work</a:t>
            </a:r>
          </a:p>
          <a:p>
            <a:pPr marL="342900" indent="-342900" eaLnBrk="1" hangingPunct="1">
              <a:buAutoNum type="arabicPeriod"/>
            </a:pPr>
            <a:r>
              <a:rPr lang="de-DE" altLang="de-DE" dirty="0" err="1"/>
              <a:t>Overview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Background</a:t>
            </a:r>
          </a:p>
          <a:p>
            <a:pPr marL="774700" lvl="1" indent="-342900">
              <a:buAutoNum type="arabicPeriod"/>
            </a:pPr>
            <a:r>
              <a:rPr lang="de-DE" altLang="de-DE" dirty="0"/>
              <a:t>Hardware </a:t>
            </a:r>
            <a:r>
              <a:rPr lang="de-DE" altLang="de-DE" dirty="0" err="1"/>
              <a:t>Architechture</a:t>
            </a:r>
            <a:endParaRPr lang="de-DE" altLang="de-DE" dirty="0"/>
          </a:p>
          <a:p>
            <a:pPr marL="774700" lvl="1" indent="-342900">
              <a:buAutoNum type="arabicPeriod"/>
            </a:pPr>
            <a:r>
              <a:rPr lang="de-DE" altLang="de-DE" dirty="0"/>
              <a:t>Power </a:t>
            </a:r>
            <a:r>
              <a:rPr lang="de-DE" altLang="de-DE" dirty="0" err="1"/>
              <a:t>managment</a:t>
            </a:r>
            <a:r>
              <a:rPr lang="de-DE" altLang="de-DE" dirty="0"/>
              <a:t> </a:t>
            </a:r>
            <a:r>
              <a:rPr lang="de-DE" altLang="de-DE" dirty="0" err="1"/>
              <a:t>Methods</a:t>
            </a:r>
            <a:endParaRPr lang="de-DE" altLang="de-DE" dirty="0"/>
          </a:p>
          <a:p>
            <a:pPr marL="774700" lvl="1" indent="-342900">
              <a:buAutoNum type="arabicPeriod"/>
            </a:pPr>
            <a:r>
              <a:rPr lang="de-DE" altLang="de-DE" dirty="0" err="1"/>
              <a:t>Roofline</a:t>
            </a:r>
            <a:r>
              <a:rPr lang="de-DE" altLang="de-DE" dirty="0"/>
              <a:t> Model</a:t>
            </a:r>
          </a:p>
          <a:p>
            <a:pPr marL="342900" indent="-342900">
              <a:buAutoNum type="arabicPeriod"/>
            </a:pPr>
            <a:r>
              <a:rPr lang="de-DE" altLang="de-DE" dirty="0" err="1"/>
              <a:t>Refined</a:t>
            </a:r>
            <a:r>
              <a:rPr lang="de-DE" altLang="de-DE" dirty="0"/>
              <a:t> </a:t>
            </a:r>
            <a:r>
              <a:rPr lang="de-DE" altLang="de-DE" dirty="0" err="1"/>
              <a:t>Roofline</a:t>
            </a:r>
            <a:r>
              <a:rPr lang="de-DE" altLang="de-DE" dirty="0"/>
              <a:t> Model</a:t>
            </a:r>
          </a:p>
          <a:p>
            <a:pPr marL="774700" lvl="1" indent="-342900">
              <a:buAutoNum type="arabicPeriod"/>
            </a:pPr>
            <a:r>
              <a:rPr lang="de-DE" altLang="de-DE" dirty="0"/>
              <a:t>Memory </a:t>
            </a:r>
            <a:r>
              <a:rPr lang="de-DE" altLang="de-DE" dirty="0" err="1"/>
              <a:t>and</a:t>
            </a:r>
            <a:r>
              <a:rPr lang="de-DE" altLang="de-DE" dirty="0"/>
              <a:t> Cache </a:t>
            </a:r>
            <a:r>
              <a:rPr lang="de-DE" altLang="de-DE" dirty="0" err="1"/>
              <a:t>Latency</a:t>
            </a:r>
            <a:r>
              <a:rPr lang="de-DE" altLang="de-DE" dirty="0"/>
              <a:t> </a:t>
            </a:r>
            <a:r>
              <a:rPr lang="de-DE" altLang="de-DE" dirty="0" err="1"/>
              <a:t>Explained</a:t>
            </a:r>
            <a:endParaRPr lang="de-DE" altLang="de-DE" dirty="0"/>
          </a:p>
          <a:p>
            <a:pPr marL="774700" lvl="1" indent="-342900">
              <a:buAutoNum type="arabicPeriod"/>
            </a:pPr>
            <a:r>
              <a:rPr lang="de-DE" altLang="de-DE" dirty="0" err="1"/>
              <a:t>Imporve</a:t>
            </a:r>
            <a:r>
              <a:rPr lang="de-DE" altLang="de-DE" dirty="0"/>
              <a:t> </a:t>
            </a:r>
            <a:r>
              <a:rPr lang="de-DE" altLang="de-DE" dirty="0" err="1"/>
              <a:t>Roofline</a:t>
            </a:r>
            <a:r>
              <a:rPr lang="de-DE" altLang="de-DE" dirty="0"/>
              <a:t> Model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Higer</a:t>
            </a:r>
            <a:r>
              <a:rPr lang="de-DE" altLang="de-DE" dirty="0"/>
              <a:t> </a:t>
            </a:r>
            <a:r>
              <a:rPr lang="de-DE" altLang="de-DE" dirty="0" err="1"/>
              <a:t>Accuracy</a:t>
            </a:r>
            <a:endParaRPr lang="de-DE" altLang="de-DE" dirty="0"/>
          </a:p>
          <a:p>
            <a:pPr marL="774700" lvl="1" indent="-342900">
              <a:buAutoNum type="arabicPeriod"/>
            </a:pPr>
            <a:r>
              <a:rPr lang="de-DE" altLang="de-DE" dirty="0"/>
              <a:t>Sampling </a:t>
            </a:r>
            <a:r>
              <a:rPr lang="de-DE" altLang="de-DE" dirty="0" err="1"/>
              <a:t>method</a:t>
            </a:r>
            <a:r>
              <a:rPr lang="de-DE" altLang="de-DE" dirty="0"/>
              <a:t> </a:t>
            </a:r>
          </a:p>
          <a:p>
            <a:pPr marL="342900" indent="-342900">
              <a:buAutoNum type="arabicPeriod"/>
            </a:pPr>
            <a:r>
              <a:rPr lang="de-DE" altLang="de-DE" dirty="0"/>
              <a:t>Implementation </a:t>
            </a:r>
            <a:r>
              <a:rPr lang="de-DE" altLang="de-DE" dirty="0" err="1"/>
              <a:t>and</a:t>
            </a:r>
            <a:r>
              <a:rPr lang="de-DE" altLang="de-DE" dirty="0"/>
              <a:t> Experiment </a:t>
            </a:r>
          </a:p>
          <a:p>
            <a:pPr marL="342900" indent="-342900">
              <a:buAutoNum type="arabicPeriod"/>
            </a:pPr>
            <a:r>
              <a:rPr lang="de-DE" altLang="de-DE" dirty="0"/>
              <a:t>Evaluation</a:t>
            </a:r>
          </a:p>
          <a:p>
            <a:pPr marL="774700" lvl="1" indent="-342900">
              <a:buAutoNum type="arabicPeriod"/>
            </a:pPr>
            <a:r>
              <a:rPr lang="de-DE" altLang="de-DE" dirty="0" err="1"/>
              <a:t>Roofline</a:t>
            </a:r>
            <a:r>
              <a:rPr lang="de-DE" altLang="de-DE" dirty="0"/>
              <a:t> Model Power </a:t>
            </a:r>
            <a:r>
              <a:rPr lang="de-DE" altLang="de-DE" dirty="0" err="1"/>
              <a:t>saving</a:t>
            </a:r>
            <a:endParaRPr lang="de-DE" altLang="de-DE" dirty="0"/>
          </a:p>
          <a:p>
            <a:pPr marL="774700" lvl="1" indent="-342900">
              <a:buAutoNum type="arabicPeriod"/>
            </a:pPr>
            <a:r>
              <a:rPr lang="de-DE" altLang="de-DE" dirty="0" err="1"/>
              <a:t>Slowdown</a:t>
            </a:r>
            <a:endParaRPr lang="de-DE" altLang="de-DE" dirty="0"/>
          </a:p>
          <a:p>
            <a:pPr marL="342900" indent="-342900">
              <a:buAutoNum type="arabicPeriod"/>
            </a:pPr>
            <a:r>
              <a:rPr lang="de-DE" altLang="de-DE" dirty="0" err="1"/>
              <a:t>Conclusion</a:t>
            </a:r>
            <a:r>
              <a:rPr lang="de-DE" altLang="de-DE" dirty="0"/>
              <a:t> </a:t>
            </a:r>
          </a:p>
          <a:p>
            <a:pPr marL="342900" indent="-342900" eaLnBrk="1" hangingPunct="1">
              <a:buAutoNum type="arabicPeriod"/>
            </a:pPr>
            <a:endParaRPr lang="de-DE" alt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2"/>
          <p:cNvSpPr>
            <a:spLocks noGrp="1"/>
          </p:cNvSpPr>
          <p:nvPr>
            <p:ph type="title"/>
          </p:nvPr>
        </p:nvSpPr>
        <p:spPr bwMode="auto">
          <a:xfrm>
            <a:off x="287338" y="201613"/>
            <a:ext cx="856932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Titelmasterformat durch Klicken bearbeiten</a:t>
            </a:r>
            <a:br>
              <a:rPr lang="de-DE" altLang="de-DE" dirty="0"/>
            </a:br>
            <a:r>
              <a:rPr lang="de-DE" altLang="de-DE" dirty="0"/>
              <a:t>Titelmasterformat durch Klicken bearbeiten</a:t>
            </a:r>
          </a:p>
        </p:txBody>
      </p:sp>
      <p:sp>
        <p:nvSpPr>
          <p:cNvPr id="26627" name="Textplatzhalter 2"/>
          <p:cNvSpPr>
            <a:spLocks noGrp="1"/>
          </p:cNvSpPr>
          <p:nvPr>
            <p:ph type="body" sz="quarter" idx="13"/>
          </p:nvPr>
        </p:nvSpPr>
        <p:spPr bwMode="auto">
          <a:xfrm>
            <a:off x="287338" y="5359400"/>
            <a:ext cx="8559800" cy="500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dirty="0"/>
              <a:t>Bildtitel oder ggf. Beschreibung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6F2D-B113-9649-87CA-3BF997A8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520870"/>
            <a:ext cx="8568000" cy="543600"/>
          </a:xfrm>
        </p:spPr>
        <p:txBody>
          <a:bodyPr/>
          <a:lstStyle/>
          <a:p>
            <a:r>
              <a:rPr lang="en-DE" dirty="0"/>
              <a:t>Benchmark</a:t>
            </a:r>
            <a:br>
              <a:rPr lang="en-DE" dirty="0"/>
            </a:br>
            <a:br>
              <a:rPr lang="en-DE" dirty="0"/>
            </a:b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E668-8537-4145-BE7F-CCE8CD479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338" y="1187246"/>
            <a:ext cx="8569325" cy="252000"/>
          </a:xfrm>
        </p:spPr>
        <p:txBody>
          <a:bodyPr/>
          <a:lstStyle/>
          <a:p>
            <a:r>
              <a:rPr lang="en-DE" dirty="0"/>
              <a:t>Memory Intensive Benchmark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FA671-5C9A-9A48-A08C-E23E1B8F65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/>
              <a:t>Stream_DRAM </a:t>
            </a:r>
          </a:p>
          <a:p>
            <a:pPr lvl="1"/>
            <a:r>
              <a:rPr lang="en-DE"/>
              <a:t>Size is enough for DRAM testing, meaning problem size &gt; L3 cache size</a:t>
            </a:r>
          </a:p>
          <a:p>
            <a:endParaRPr lang="en-DE"/>
          </a:p>
          <a:p>
            <a:r>
              <a:rPr lang="en-DE"/>
              <a:t>CG CLASS=C</a:t>
            </a:r>
          </a:p>
          <a:p>
            <a:pPr lvl="1"/>
            <a:r>
              <a:rPr lang="en-DE"/>
              <a:t>Irregular memory access </a:t>
            </a:r>
            <a:r>
              <a:rPr lang="en-GB" dirty="0"/>
              <a:t>and communication</a:t>
            </a:r>
            <a:endParaRPr lang="en-DE"/>
          </a:p>
          <a:p>
            <a:endParaRPr lang="en-DE"/>
          </a:p>
          <a:p>
            <a:r>
              <a:rPr lang="en-DE"/>
              <a:t>MG CLASS=B</a:t>
            </a:r>
          </a:p>
          <a:p>
            <a:pPr lvl="1"/>
            <a:r>
              <a:rPr lang="en-GB" dirty="0"/>
              <a:t> Multi-Grid on a sequence of meshes, long- and short-distance communication, memory intensive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405793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IT_Center_ohne_addin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 Center Folientemplates_ohne Add-In_i12.pot [Kompatibilitätsmodus]" id="{E1D7BBBB-D005-4286-BD41-EF4C0D77BC23}" vid="{401144FA-9DD9-4E13-AB84-331DA555D0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98A96F5888D44EA04448728EF8F545" ma:contentTypeVersion="11" ma:contentTypeDescription="Ein neues Dokument erstellen." ma:contentTypeScope="" ma:versionID="e60866fabce4ae39e887d3d7247788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fd69efeb3dbdc7a9cacf23055022b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E0832F-EC7E-48FE-B912-02721A6B6F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932015-CE2D-4DF3-9B60-9FF6C41AAA0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Präsentation_Master_IT_Center_ohne_addin</Template>
  <TotalTime>14673</TotalTime>
  <Words>374</Words>
  <Application>Microsoft Macintosh PowerPoint</Application>
  <PresentationFormat>On-screen Show (4:3)</PresentationFormat>
  <Paragraphs>112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Präsentation_Master_IT_Center_ohne_addin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Titelmasterformat durch Klicken bearbeiten Titelmasterformat durch Klicken bearbeiten</vt:lpstr>
      <vt:lpstr>Thesis Outline</vt:lpstr>
      <vt:lpstr>Titelmasterformat durch Klicken bearbeiten Titelmasterformat durch Klicken bearbeiten</vt:lpstr>
      <vt:lpstr>Benchmark  </vt:lpstr>
      <vt:lpstr>Benchmark</vt:lpstr>
      <vt:lpstr>Memory Intensive Benchmark </vt:lpstr>
      <vt:lpstr>Memory Intensive Programs</vt:lpstr>
      <vt:lpstr>Memory Intensive Programs</vt:lpstr>
      <vt:lpstr>Memory Intensive Programs</vt:lpstr>
      <vt:lpstr>Memory Intensive Programs</vt:lpstr>
      <vt:lpstr>Memory Intensive Programs</vt:lpstr>
      <vt:lpstr>Memory Intensive Programs</vt:lpstr>
      <vt:lpstr>Comput Intensive Programs</vt:lpstr>
      <vt:lpstr>Comput Intensive Programs</vt:lpstr>
      <vt:lpstr>Comput Intensive Programs</vt:lpstr>
      <vt:lpstr>Comput Intensive Programs</vt:lpstr>
      <vt:lpstr>Titelmasterformat durch Klicken bearbeiten Titelmasterformat durch Klicken bearbeiten</vt:lpstr>
      <vt:lpstr>Titelmasterformat durch Klicken bearbeiten Titelmasterformat durch Klicken bearbeiten</vt:lpstr>
      <vt:lpstr>Titelmasterformat durch Klicken bearbeiten Titelmasterformat durch Klicken bearbeiten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LiangkunHe</dc:creator>
  <cp:lastModifiedBy>LiangkunHe</cp:lastModifiedBy>
  <cp:revision>27</cp:revision>
  <dcterms:created xsi:type="dcterms:W3CDTF">2021-04-11T15:07:15Z</dcterms:created>
  <dcterms:modified xsi:type="dcterms:W3CDTF">2021-05-01T19:51:59Z</dcterms:modified>
</cp:coreProperties>
</file>