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96"/>
    <p:restoredTop sz="94719"/>
  </p:normalViewPr>
  <p:slideViewPr>
    <p:cSldViewPr snapToGrid="0" snapToObjects="1">
      <p:cViewPr>
        <p:scale>
          <a:sx n="96" d="100"/>
          <a:sy n="96" d="100"/>
        </p:scale>
        <p:origin x="14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B96D-F5C3-DD47-A174-EAB594580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1A365-60B4-8A4C-8321-B40057878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594AD-F95E-1540-9BD7-8551427F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08.02.21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5E3C-A9C6-964E-A9CC-6001B1B1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94D6B-292E-4D4D-9901-F5FD08E6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832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BA61-E73D-014F-B7B1-83AB20E9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74F5A-E815-1D4E-A1AE-2CB29F63D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729A5-5DA2-B247-B301-5C4438A1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08.02.21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B0718-E242-D648-B703-9C54A1C3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A62A0-6A33-E942-8AB6-BF6EC6FF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109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865B9-8AD5-8D44-85BB-D3B6AAC28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9391D-EC8B-4D41-90EE-B4549B6BF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85C2-01D9-6547-9BF9-5F724BE0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08.02.21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B83F-B74E-E543-8613-F86C5643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9594-D81D-FA4A-97F6-B64BDC5A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742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25E8-50C6-DD4E-B1F1-9CF61551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E441-DEFD-9445-B7C2-E5CCFB3C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ECC97-754E-4846-A7E0-E6885A89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08.02.21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15641-AF90-6C40-B9B3-7D0C1CF9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3234C-C892-BA47-A248-5459BDCB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226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7EEF-EBE6-AB4D-B940-6412BD8A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7EBDF-5CF1-FF4A-AE49-B3D8EA4C1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02DD0-3865-DC46-B7FB-315122F7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08.02.21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CF7C0-D1B3-9945-9014-CBCFDA10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E315C-7E8B-2B4C-8596-C979936C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682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43E4-3D1A-AA4C-9316-1FC9B766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3BF3-9FB4-FF44-9A2A-E9A16BD2C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192B1-8CAC-374B-BE3D-406EB555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283CE-775B-F04B-B25D-22ED27FB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08.02.21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4FFF3-CBF9-8442-87CE-9B9F5E5C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01595-443E-DB40-867B-228A873D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122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03AF-60E6-9642-A6EC-C4AA1FA9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97F34-DBEB-C148-A76D-B47E4EA1D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CAF8F-9B38-BC43-BACB-252BAAAB2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98332-BDA1-9A42-A46F-A045DB5FA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F13D0-C718-5945-B798-7BB7A552B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4D286-0642-4648-AD3C-676B4356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08.02.21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F4913-8A4A-5D4A-B673-6D23B48F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95152-A47C-F84F-A208-1D7782FC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947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EC08-5991-5C4A-BAE3-56CE8DDA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09BD2-2325-EF45-ACF1-B4B44144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08.02.21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8FA99-E443-434B-92C7-728D6E19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E8CE1-8F2A-7B49-AEDF-00F8F8CD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693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E9198-5A5A-3E45-8A81-396743F1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08.02.21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B618C-02AB-8D4B-96B9-0753974E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C614D-4919-AB41-BD28-C756711D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1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6626-E0BD-FC47-A6F9-5F1DCFDE8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930A1-D72B-DF4D-9CBC-07CA915D6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88CAA-930A-874F-893F-3E1A6D10D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89CFC-4A72-B24B-8691-A05CC54F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08.02.21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EF4BA-3E59-EB48-AA70-9FF8CB56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71BB9-167B-E84E-8C82-E9FAD14D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603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8211-2F00-7645-AC5D-B310829D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C48AF-DD8B-7642-AB95-0A9F27A56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EFC77-4050-6841-9D12-9B423468B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C347D-CDEF-174B-9275-2369A1F7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08.02.21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E840B-2B85-3945-A2EC-E9D25EC3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399A2-8EEE-964E-8895-04F4DEFA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664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2A628-BF55-1641-BCA2-1D5A059D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17092-4642-8641-98F9-F6C514BB6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4AFF-7603-BA4E-9AA0-762CB832C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33B30-FE30-BE42-A265-767625547C96}" type="datetimeFigureOut">
              <a:rPr lang="en-DE" smtClean="0"/>
              <a:t>08.02.21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FC195-6311-8242-92B8-B9F1CC721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36047-3DBD-2443-B9A6-5B0AB19DE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158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BB8E-9FEA-BC49-B341-42EC93DA5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4FB20-8D9E-3B4C-B3E3-FEC8313B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763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161D-81E5-5642-9C8F-59BA8041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Core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C1E74DF-BD83-7F4E-B9F1-542488C3A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451081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15818645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6987048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39343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9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Core clock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2789.5529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2788.0761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Core total 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75.4%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67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L2 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73.1%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8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Ldm 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38.8%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73.4%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3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CPI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2.4139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92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37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12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6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565D-54ED-B240-ADDB-EE1CA3F5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Power&amp;Energy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C580D6-67EB-AC48-A967-53293DCC6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772922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734249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8731866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4934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9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PKG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126.5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124.9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DRAM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13.3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13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PKG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4046.6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09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DRAM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403.4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429.3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0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51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2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1E36-3896-9142-A788-30FE50AF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DRAM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246625-6D9C-9049-A9C0-64249367F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739350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9484317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9108362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69564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18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3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5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3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6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5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12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902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45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57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Core</vt:lpstr>
      <vt:lpstr>Power&amp;Energy</vt:lpstr>
      <vt:lpstr>DRAM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LiangkunHe</dc:creator>
  <cp:lastModifiedBy>LiangkunHe</cp:lastModifiedBy>
  <cp:revision>5</cp:revision>
  <dcterms:created xsi:type="dcterms:W3CDTF">2021-02-08T20:27:40Z</dcterms:created>
  <dcterms:modified xsi:type="dcterms:W3CDTF">2021-02-08T21:16:55Z</dcterms:modified>
</cp:coreProperties>
</file>