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DCAD-B049-EF0B-7CFE-C64BCB606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CA212-403B-4D24-D1AA-BA4C47409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2CD9-A005-8260-3FF5-6E148BF1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10C3-7170-FDE9-DE67-A2D6F4D2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6ADF-BCDD-B0CC-3E4F-E7E9DF61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197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A84B-A46A-BA5F-B7CC-0489FCEB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6E577-CCFB-78EA-2B42-9AFD4D0FC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DFD09-BA5F-2C23-9801-39C7C572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C567-2F00-B240-13CA-8CCE510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3CE15-C1AC-F2FA-4BB5-EEF1693C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031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02CC9-CAED-3A03-651A-76296D6FB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36AD9-B0F7-6896-2867-42F7DB6E2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52641-6CA5-1A3C-9600-1E4E2491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11515-0F84-91E3-0B01-83FCFD81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4EBE7-6C1C-FB02-B9AF-E8C24FF2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8047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6E5-6BBC-6CC1-C21E-272E896B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8820-D0CA-0610-2086-DC521B1F7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DEA4-258E-E938-0A27-0BA272D6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6E087-4533-6584-DA32-69ECEFE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EA7DC-B5CB-4A2A-E386-E3229D1B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7248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E049-D056-3D0A-D8CC-4B2D5CFB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75576-8C21-1187-B2EA-5AD967394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FF91-9FF5-E32E-FE4A-B18B7836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4A02-DAA4-93DA-CA46-072BA006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87D8-263D-37C4-79AD-B707440D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0170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0AC0-61AF-7358-297D-3113D362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03A7-5AE5-E7BE-5196-EFCC0B609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205F1-12AE-5203-B0CF-32B2FB252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B3446-C915-10B1-C01B-0199A779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79A5-993E-53E3-CB27-3DB2230D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5F133-4DC0-701E-CC6A-73BC5B46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541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C839-3003-7D44-A262-6C1F3D28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9FBE-0287-A1FF-0BCF-935BAC940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E60EB-48CE-EC0F-9D94-655E14640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24AF7-1B99-0B50-B276-CCA1805AD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8A37D-DDBF-F955-48B3-9334F81A4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E83D0-DFF6-0730-7E4E-4DD76E5B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6D6FA-14C1-8270-3952-D4953344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58568-3613-46F9-EC83-D8E912F1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306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FA50-E7EE-F14F-5F4D-FEBF5A50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00B0C-DCD7-9C69-437B-BABA5DAB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AA21C-F113-AF5F-B582-4DF48B47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56241-1998-2444-0F28-17607862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967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6BD32-CED9-D3CB-9977-9B01F2EE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FF569-6BA7-AC65-609F-2EDBA5BD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32EA2-29D6-0152-DCEF-B0364A6C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074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AE8C-E666-50E7-6DD0-4A8718AA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AAE0-A0C5-8CF4-B69F-C0DA207E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417FC-334C-2977-749B-7E0D60B93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EC276-9F2D-B0CD-2295-0774FF32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0905C-13EA-51A6-AEAE-04339832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652D4-477A-AC39-F3C0-70F2A07C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998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23D0-D26A-0934-5DAD-B8661057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547D1-0158-FB46-CDBA-28E233753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C580E-A142-903A-20FD-D6088D4C1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1CB3C-58D1-7167-DD67-C748A2C4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15F-C5D3-7194-AE64-E897A005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277FF-574B-2757-9B55-48437853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413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B84D9-BA13-D5E8-60D5-1F2610ED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47FC6-B5DC-B51A-2DC5-9F517D88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AF192-BCEA-4451-F9A7-E9027848A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535E-6103-684F-85FD-2F6DA72B3093}" type="datetimeFigureOut">
              <a:rPr lang="en-DK" smtClean="0"/>
              <a:t>04/10/2022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8813B-7364-20C2-A7D6-D5B42B86D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3E00A-20C2-E893-E6DA-C65B325F1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BC41-2AA7-4744-BB18-93F256574D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678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D363147-29FF-12FF-FF21-9A7D8953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1" y="3885322"/>
            <a:ext cx="3400481" cy="25503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119D53B-234C-81FD-A67A-82FF5C5D0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040" y="422317"/>
            <a:ext cx="3401568" cy="255117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57772633-36B6-145D-98CB-1E81E4547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601" y="3884507"/>
            <a:ext cx="3401568" cy="255117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3D54B3A-D744-0148-5E68-EBE48407F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783" y="420625"/>
            <a:ext cx="3401568" cy="255117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964086E-31C5-4020-5D0A-073E0B917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783" y="3884507"/>
            <a:ext cx="3401568" cy="2551175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8933E356-08DA-62EF-E0BA-8E4BBE4B9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814" y="420625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2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E74-F4EB-4B48-9403-4FC0D9A1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FAE1-2778-D666-B031-468377A3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665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Berlin Obel</dc:creator>
  <cp:lastModifiedBy>Oscar Berlin Obel</cp:lastModifiedBy>
  <cp:revision>1</cp:revision>
  <dcterms:created xsi:type="dcterms:W3CDTF">2022-10-04T08:57:16Z</dcterms:created>
  <dcterms:modified xsi:type="dcterms:W3CDTF">2022-10-04T08:59:44Z</dcterms:modified>
</cp:coreProperties>
</file>