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1"/>
    <p:restoredTop sz="94656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DDCAD-B049-EF0B-7CFE-C64BCB606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CA212-403B-4D24-D1AA-BA4C47409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2CD9-A005-8260-3FF5-6E148BF1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535E-6103-684F-85FD-2F6DA72B3093}" type="datetimeFigureOut">
              <a:rPr lang="en-DK" smtClean="0"/>
              <a:t>04/10/2022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A10C3-7170-FDE9-DE67-A2D6F4D2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16ADF-BCDD-B0CC-3E4F-E7E9DF61F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BC41-2AA7-4744-BB18-93F256574D9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51974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BA84B-A46A-BA5F-B7CC-0489FCEB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6E577-CCFB-78EA-2B42-9AFD4D0FC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DFD09-BA5F-2C23-9801-39C7C572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535E-6103-684F-85FD-2F6DA72B3093}" type="datetimeFigureOut">
              <a:rPr lang="en-DK" smtClean="0"/>
              <a:t>04/10/2022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BC567-2F00-B240-13CA-8CCE510FC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3CE15-C1AC-F2FA-4BB5-EEF1693C1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BC41-2AA7-4744-BB18-93F256574D9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20311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402CC9-CAED-3A03-651A-76296D6FB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36AD9-B0F7-6896-2867-42F7DB6E2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52641-6CA5-1A3C-9600-1E4E24914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535E-6103-684F-85FD-2F6DA72B3093}" type="datetimeFigureOut">
              <a:rPr lang="en-DK" smtClean="0"/>
              <a:t>04/10/2022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11515-0F84-91E3-0B01-83FCFD811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4EBE7-6C1C-FB02-B9AF-E8C24FF21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BC41-2AA7-4744-BB18-93F256574D9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8047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B6E5-6BBC-6CC1-C21E-272E896B4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8820-D0CA-0610-2086-DC521B1F7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DDEA4-258E-E938-0A27-0BA272D63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535E-6103-684F-85FD-2F6DA72B3093}" type="datetimeFigureOut">
              <a:rPr lang="en-DK" smtClean="0"/>
              <a:t>04/10/2022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6E087-4533-6584-DA32-69ECEFE1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EA7DC-B5CB-4A2A-E386-E3229D1B7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BC41-2AA7-4744-BB18-93F256574D9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72482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E049-D056-3D0A-D8CC-4B2D5CFBC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75576-8C21-1187-B2EA-5AD967394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EFF91-9FF5-E32E-FE4A-B18B7836A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535E-6103-684F-85FD-2F6DA72B3093}" type="datetimeFigureOut">
              <a:rPr lang="en-DK" smtClean="0"/>
              <a:t>04/10/2022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84A02-DAA4-93DA-CA46-072BA006C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987D8-263D-37C4-79AD-B707440D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BC41-2AA7-4744-BB18-93F256574D9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0170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70AC0-61AF-7358-297D-3113D362F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C03A7-5AE5-E7BE-5196-EFCC0B6092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205F1-12AE-5203-B0CF-32B2FB252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B3446-C915-10B1-C01B-0199A779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535E-6103-684F-85FD-2F6DA72B3093}" type="datetimeFigureOut">
              <a:rPr lang="en-DK" smtClean="0"/>
              <a:t>04/10/2022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479A5-993E-53E3-CB27-3DB2230D0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5F133-4DC0-701E-CC6A-73BC5B46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BC41-2AA7-4744-BB18-93F256574D9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0541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7C839-3003-7D44-A262-6C1F3D289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39FBE-0287-A1FF-0BCF-935BAC940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E60EB-48CE-EC0F-9D94-655E14640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A24AF7-1B99-0B50-B276-CCA1805AD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F8A37D-DDBF-F955-48B3-9334F81A4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DE83D0-DFF6-0730-7E4E-4DD76E5B4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535E-6103-684F-85FD-2F6DA72B3093}" type="datetimeFigureOut">
              <a:rPr lang="en-DK" smtClean="0"/>
              <a:t>04/10/2022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46D6FA-14C1-8270-3952-D49533447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658568-3613-46F9-EC83-D8E912F1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BC41-2AA7-4744-BB18-93F256574D9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3306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FA50-E7EE-F14F-5F4D-FEBF5A50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200B0C-DCD7-9C69-437B-BABA5DAB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535E-6103-684F-85FD-2F6DA72B3093}" type="datetimeFigureOut">
              <a:rPr lang="en-DK" smtClean="0"/>
              <a:t>04/10/2022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AA21C-F113-AF5F-B582-4DF48B477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A56241-1998-2444-0F28-17607862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BC41-2AA7-4744-BB18-93F256574D9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3967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56BD32-CED9-D3CB-9977-9B01F2EEA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535E-6103-684F-85FD-2F6DA72B3093}" type="datetimeFigureOut">
              <a:rPr lang="en-DK" smtClean="0"/>
              <a:t>04/10/2022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EFF569-6BA7-AC65-609F-2EDBA5BD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32EA2-29D6-0152-DCEF-B0364A6C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BC41-2AA7-4744-BB18-93F256574D9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9074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0AE8C-E666-50E7-6DD0-4A8718AAB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9AAE0-A0C5-8CF4-B69F-C0DA207E8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417FC-334C-2977-749B-7E0D60B93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EC276-9F2D-B0CD-2295-0774FF32F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535E-6103-684F-85FD-2F6DA72B3093}" type="datetimeFigureOut">
              <a:rPr lang="en-DK" smtClean="0"/>
              <a:t>04/10/2022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0905C-13EA-51A6-AEAE-04339832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652D4-477A-AC39-F3C0-70F2A07C0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BC41-2AA7-4744-BB18-93F256574D9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99985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023D0-D26A-0934-5DAD-B86610577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6547D1-0158-FB46-CDBA-28E2337534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C580E-A142-903A-20FD-D6088D4C1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1CB3C-58D1-7167-DD67-C748A2C4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535E-6103-684F-85FD-2F6DA72B3093}" type="datetimeFigureOut">
              <a:rPr lang="en-DK" smtClean="0"/>
              <a:t>04/10/2022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9115F-C5D3-7194-AE64-E897A005B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277FF-574B-2757-9B55-48437853A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BC41-2AA7-4744-BB18-93F256574D9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5413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BB84D9-BA13-D5E8-60D5-1F2610ED2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47FC6-B5DC-B51A-2DC5-9F517D881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AF192-BCEA-4451-F9A7-E9027848A4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6535E-6103-684F-85FD-2F6DA72B3093}" type="datetimeFigureOut">
              <a:rPr lang="en-DK" smtClean="0"/>
              <a:t>04/10/2022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8813B-7364-20C2-A7D6-D5B42B86D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3E00A-20C2-E893-E6DA-C65B325F1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9BC41-2AA7-4744-BB18-93F256574D9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678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3D363147-29FF-12FF-FF21-9A7D8953A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1" y="3885322"/>
            <a:ext cx="3400481" cy="255036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E119D53B-234C-81FD-A67A-82FF5C5D0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2040" y="422317"/>
            <a:ext cx="3401568" cy="255117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57772633-36B6-145D-98CB-1E81E4547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9601" y="3884507"/>
            <a:ext cx="3401568" cy="2551175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3D54B3A-D744-0148-5E68-EBE48407FB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0783" y="420625"/>
            <a:ext cx="3401568" cy="2551175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0964086E-31C5-4020-5D0A-073E0B917C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0783" y="3884507"/>
            <a:ext cx="3401568" cy="2551175"/>
          </a:xfrm>
          <a:prstGeom prst="rect">
            <a:avLst/>
          </a:prstGeom>
        </p:spPr>
      </p:pic>
      <p:pic>
        <p:nvPicPr>
          <p:cNvPr id="16" name="Picture 15" descr="A picture containing chart&#10;&#10;Description automatically generated">
            <a:extLst>
              <a:ext uri="{FF2B5EF4-FFF2-40B4-BE49-F238E27FC236}">
                <a16:creationId xmlns:a16="http://schemas.microsoft.com/office/drawing/2014/main" id="{8933E356-08DA-62EF-E0BA-8E4BBE4B97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814" y="420625"/>
            <a:ext cx="3401568" cy="255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2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1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23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2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29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D146DFB-0473-FB8B-DD8E-748FC87CA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384" y="0"/>
            <a:ext cx="9057752" cy="6793315"/>
          </a:xfrm>
          <a:prstGeom prst="rect">
            <a:avLst/>
          </a:prstGeom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42E9CF2-5E18-F9E2-4D1C-E21A8C343D6D}"/>
              </a:ext>
            </a:extLst>
          </p:cNvPr>
          <p:cNvSpPr txBox="1"/>
          <p:nvPr/>
        </p:nvSpPr>
        <p:spPr>
          <a:xfrm>
            <a:off x="183368" y="1182221"/>
            <a:ext cx="1572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Bond p-values: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133238-0737-A64D-BCF5-A409AD66D014}"/>
              </a:ext>
            </a:extLst>
          </p:cNvPr>
          <p:cNvSpPr txBox="1"/>
          <p:nvPr/>
        </p:nvSpPr>
        <p:spPr>
          <a:xfrm>
            <a:off x="232520" y="2989999"/>
            <a:ext cx="1737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Charge p-values:</a:t>
            </a:r>
          </a:p>
          <a:p>
            <a:r>
              <a:rPr lang="en-DK" dirty="0"/>
              <a:t>4 charges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406000-6749-94D3-42BC-E12003D19432}"/>
              </a:ext>
            </a:extLst>
          </p:cNvPr>
          <p:cNvSpPr txBox="1"/>
          <p:nvPr/>
        </p:nvSpPr>
        <p:spPr>
          <a:xfrm>
            <a:off x="133733" y="5074776"/>
            <a:ext cx="1737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Charge p-values:</a:t>
            </a:r>
          </a:p>
          <a:p>
            <a:r>
              <a:rPr lang="en-DK" dirty="0"/>
              <a:t>6 charges</a:t>
            </a:r>
          </a:p>
        </p:txBody>
      </p:sp>
    </p:spTree>
    <p:extLst>
      <p:ext uri="{BB962C8B-B14F-4D97-AF65-F5344CB8AC3E}">
        <p14:creationId xmlns:p14="http://schemas.microsoft.com/office/powerpoint/2010/main" val="3656656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shape&#10;&#10;Description automatically generated with medium confidence">
            <a:extLst>
              <a:ext uri="{FF2B5EF4-FFF2-40B4-BE49-F238E27FC236}">
                <a16:creationId xmlns:a16="http://schemas.microsoft.com/office/drawing/2014/main" id="{F1163897-92F1-7E37-56FE-65A63E7F6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70" y="354982"/>
            <a:ext cx="8286043" cy="6214533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71393E-04A5-2813-48B7-7F401C5FE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036" y="4427757"/>
            <a:ext cx="5098963" cy="220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01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4">
            <a:extLst>
              <a:ext uri="{FF2B5EF4-FFF2-40B4-BE49-F238E27FC236}">
                <a16:creationId xmlns:a16="http://schemas.microsoft.com/office/drawing/2014/main" id="{E1A92768-C90D-4200-8975-84CC4D4BC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7F1EC89E-5587-B5C8-3563-6FF435F3E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687" b="865"/>
          <a:stretch/>
        </p:blipFill>
        <p:spPr>
          <a:xfrm>
            <a:off x="20" y="10"/>
            <a:ext cx="4003019" cy="3388883"/>
          </a:xfrm>
          <a:prstGeom prst="rect">
            <a:avLst/>
          </a:prstGeom>
        </p:spPr>
      </p:pic>
      <p:pic>
        <p:nvPicPr>
          <p:cNvPr id="15" name="Picture 14" descr="Chart, bubble chart&#10;&#10;Description automatically generated">
            <a:extLst>
              <a:ext uri="{FF2B5EF4-FFF2-40B4-BE49-F238E27FC236}">
                <a16:creationId xmlns:a16="http://schemas.microsoft.com/office/drawing/2014/main" id="{6E8BE30F-07A5-286F-6C8C-46790BF9CE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16" r="-1" b="5862"/>
          <a:stretch/>
        </p:blipFill>
        <p:spPr>
          <a:xfrm>
            <a:off x="4094479" y="10"/>
            <a:ext cx="4014047" cy="3383270"/>
          </a:xfrm>
          <a:prstGeom prst="rect">
            <a:avLst/>
          </a:prstGeom>
        </p:spPr>
      </p:pic>
      <p:pic>
        <p:nvPicPr>
          <p:cNvPr id="13" name="Picture 12" descr="Chart&#10;&#10;Description automatically generated with medium confidence">
            <a:extLst>
              <a:ext uri="{FF2B5EF4-FFF2-40B4-BE49-F238E27FC236}">
                <a16:creationId xmlns:a16="http://schemas.microsoft.com/office/drawing/2014/main" id="{C4F18481-648B-F523-B390-D343BA02A2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53" r="-1" b="-1"/>
          <a:stretch/>
        </p:blipFill>
        <p:spPr>
          <a:xfrm>
            <a:off x="8188960" y="10"/>
            <a:ext cx="4003039" cy="3383270"/>
          </a:xfrm>
          <a:prstGeom prst="rect">
            <a:avLst/>
          </a:prstGeom>
        </p:spPr>
      </p:pic>
      <p:pic>
        <p:nvPicPr>
          <p:cNvPr id="7" name="Picture 6" descr="Chart, bubble chart&#10;&#10;Description automatically generated">
            <a:extLst>
              <a:ext uri="{FF2B5EF4-FFF2-40B4-BE49-F238E27FC236}">
                <a16:creationId xmlns:a16="http://schemas.microsoft.com/office/drawing/2014/main" id="{DD0B72A2-A9BA-E3BD-29F3-5C782C675E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174" b="2185"/>
          <a:stretch/>
        </p:blipFill>
        <p:spPr>
          <a:xfrm>
            <a:off x="20" y="3469102"/>
            <a:ext cx="4003019" cy="3388893"/>
          </a:xfrm>
          <a:prstGeom prst="rect">
            <a:avLst/>
          </a:prstGeom>
        </p:spPr>
      </p:pic>
      <p:pic>
        <p:nvPicPr>
          <p:cNvPr id="11" name="Picture 10" descr="Chart, bubble chart&#10;&#10;Description automatically generated">
            <a:extLst>
              <a:ext uri="{FF2B5EF4-FFF2-40B4-BE49-F238E27FC236}">
                <a16:creationId xmlns:a16="http://schemas.microsoft.com/office/drawing/2014/main" id="{5B68CA17-C927-7944-D9F7-B1AC485A30F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051" r="-1" b="6756"/>
          <a:stretch/>
        </p:blipFill>
        <p:spPr>
          <a:xfrm>
            <a:off x="4094479" y="3469102"/>
            <a:ext cx="4014047" cy="3383280"/>
          </a:xfrm>
          <a:prstGeom prst="rect">
            <a:avLst/>
          </a:prstGeom>
        </p:spPr>
      </p:pic>
      <p:pic>
        <p:nvPicPr>
          <p:cNvPr id="9" name="Picture 8" descr="Chart, bubble chart&#10;&#10;Description automatically generated">
            <a:extLst>
              <a:ext uri="{FF2B5EF4-FFF2-40B4-BE49-F238E27FC236}">
                <a16:creationId xmlns:a16="http://schemas.microsoft.com/office/drawing/2014/main" id="{254E2EE2-1C17-2219-B886-6D91D607DD8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1979" r="-1" b="2958"/>
          <a:stretch/>
        </p:blipFill>
        <p:spPr>
          <a:xfrm>
            <a:off x="8199966" y="3469102"/>
            <a:ext cx="3992034" cy="338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408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13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Berlin Obel</dc:creator>
  <cp:lastModifiedBy>Oscar Berlin Obel</cp:lastModifiedBy>
  <cp:revision>4</cp:revision>
  <dcterms:created xsi:type="dcterms:W3CDTF">2022-10-04T08:57:16Z</dcterms:created>
  <dcterms:modified xsi:type="dcterms:W3CDTF">2022-10-04T11:37:13Z</dcterms:modified>
</cp:coreProperties>
</file>