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7"/>
  </p:normalViewPr>
  <p:slideViewPr>
    <p:cSldViewPr snapToGrid="0">
      <p:cViewPr>
        <p:scale>
          <a:sx n="94" d="100"/>
          <a:sy n="94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0F0E-2B72-7953-3EB8-AE1AFE3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427C5-DA45-0CE0-CD8A-5AC8B444D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B0E9-79CC-059B-CF43-585B4E98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37E7-D0B1-8644-A7FF-C238DA02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EABB8-71F4-0FD8-61AD-A3F22ED8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0844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AA51-81FB-3012-66C7-25890772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661B5-15DD-3A63-A6CF-F518479B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E434-76B6-4748-BDBE-2FF9905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0BCB-790A-E6C1-1917-A8865BBA1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962C-0A2D-2858-D5E4-36B82EDB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613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B3FAA-10CF-0793-DF55-3C05640B9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B867D-8A4D-2F07-600D-5659F4F52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6698-80DC-4157-D2A2-5884A5D9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4E46-D095-93F1-CEA1-859161C8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3F42B-CE4C-0A11-8F68-15B64B60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73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9015-B51A-DF98-BE12-0B22F26A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856B-D78A-136A-477B-FF08415D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BFB0B-FF09-73CA-E40D-D04BB429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190E-56C0-45A5-4F78-E6EA456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8CCF-E64E-94BE-3C2B-79BCD24C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8318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D43D-B8C1-364D-74DD-877D4EB3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54DA-F724-89DF-99BC-51772273A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506F-5C06-8B20-2295-7BC9D247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0A94-3731-8F15-DEC4-27FA6368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6EBA-D568-CF21-AF5A-42ADC265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4920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A89C-EB76-A5C4-68CC-644719EF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EA5F-39DD-A945-929D-28312221D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0B54A-05B7-3881-33F6-199D8BD48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7C80C-5ADF-0E83-BB28-7FA31264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18A7-2315-D4B3-4675-5738F3DF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D6E8B-231C-FF10-41E5-58B736B2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0835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9CC7-2B3A-F734-1B56-203B01FA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A753-5729-B90A-4540-3A5594173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54D29-2711-0361-91FC-9855D92DC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19E7C-10EF-FF9E-01D1-5EE94AE38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7169E-DD76-2F02-61FB-0755B3C91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7265C-174F-0119-5EC1-379F6E36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7C682-72E5-13B5-51DE-F1F51DCB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B29A6-2665-DA58-1209-959E3538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225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80D-33F2-3D74-3643-99830FB6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8AC93-9196-3861-E9DC-5A68EC4A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C9C44-9FE3-FB98-1ECD-498F4DF0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C23A0-E566-B1C9-CB46-7D2B9591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210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4EE20-166B-178D-7623-59052343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7E271-61FF-F6A2-EDB1-26139036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9AEC-83DC-A37F-D0E7-9243282D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160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D423-A057-CD46-D658-05BD5914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320A3-F2B8-BC73-E12F-92F872EF9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4BEF8-9E0B-E801-F2D8-BAAE8740B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41B09-4EBE-7709-BBF3-3FAFF60C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975EF-8206-B357-D8B3-6CB17D59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DAD8-B764-88D6-545C-A3CC5031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972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7B54-2D6B-AD1C-B01D-D45DF62C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CD754-87D8-6FCD-B05D-3DB686B24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DCF85-4F98-D7FA-261F-4A3D72901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A2F71-AFB1-57FE-FA5A-795683C1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B5BE-F414-6894-D031-0C5C7635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7A744-47A5-28F7-8A52-70CAF359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692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C6586-DE15-9540-04B5-884CAA03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D025-27F6-5F0A-304B-7DF0802E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9EAB-1C30-44BA-6A62-4EEC35A1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FED9-CD1C-9F43-94CB-01B1BDD62980}" type="datetimeFigureOut">
              <a:rPr lang="en-DK" smtClean="0"/>
              <a:t>03/11/2022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AF01-2439-0966-BD73-F7F78463B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89F6-CF74-A820-D1D6-48724AE39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AE48-1986-344B-8A50-22EA0329855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9A2D-098E-336B-4F74-D8679419A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Assessing randomness in nanoparticles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03EFE-6638-5CD7-476F-70FB6A2BC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414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B540-865A-C072-1028-F65F50CB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Randomness in respect to size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B493C63-A063-8A42-D457-0893E580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2" y="2026486"/>
            <a:ext cx="11687615" cy="280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3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229CA-68C5-C5AB-B67E-9EFD53DA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Gamma distribution of clusters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DBE60-7065-A7DE-69B6-CCA647A47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7" y="151518"/>
            <a:ext cx="6055588" cy="6055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35C44-AE87-F561-0FA4-E667295B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63" y="2023109"/>
            <a:ext cx="4004037" cy="400403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FF7DCC6-9723-0A72-1E79-DE01B425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5" y="555625"/>
            <a:ext cx="5225988" cy="5225988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C03DC03-867B-E117-3F67-53EDE98D5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62" y="555624"/>
            <a:ext cx="5225987" cy="5225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2CD8B-1A9A-EBBC-45E8-130F5BEA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740400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95</a:t>
            </a:r>
            <a:r>
              <a:rPr lang="en-US" sz="52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percentiles with bulk</a:t>
            </a:r>
          </a:p>
        </p:txBody>
      </p:sp>
    </p:spTree>
    <p:extLst>
      <p:ext uri="{BB962C8B-B14F-4D97-AF65-F5344CB8AC3E}">
        <p14:creationId xmlns:p14="http://schemas.microsoft.com/office/powerpoint/2010/main" val="408463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D45C4-794C-D2BD-7E97-AB264B5B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1" y="394280"/>
            <a:ext cx="3527487" cy="28775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Bulk compared to Chi2 </a:t>
            </a:r>
            <a:r>
              <a:rPr lang="en-US" sz="5600" dirty="0" err="1"/>
              <a:t>dist</a:t>
            </a:r>
            <a:endParaRPr lang="en-US" sz="5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640ED6D-6EFC-C6B5-7B03-19D9E69D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9" y="4244196"/>
            <a:ext cx="4890794" cy="157728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BD1BD-66C8-0223-1E65-FDCB7F836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228" y="102765"/>
            <a:ext cx="6157846" cy="61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5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27D6CA-8DFE-F9FA-0027-3689DD31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577" y="177800"/>
            <a:ext cx="65024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5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DA544-36F9-9264-1235-12B32EC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92" y="205531"/>
            <a:ext cx="3888999" cy="307239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dirty="0"/>
              <a:t>Gamma distribution of each coordination of a six element particle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832E3C6-5392-5A29-B7E4-E2E7940A3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91" y="4767133"/>
            <a:ext cx="7908606" cy="134446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650"/>
            <a:ext cx="606972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67043-A091-6A98-D6B1-EEEF13C2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014" y="132379"/>
            <a:ext cx="8378359" cy="41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5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600DB-755E-753E-BE7C-E67F291D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956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49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32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Assessing randomness in nanoparticles</vt:lpstr>
      <vt:lpstr>Randomness in respect to size</vt:lpstr>
      <vt:lpstr>Gamma distribution of clusters </vt:lpstr>
      <vt:lpstr>95th percentiles with bulk</vt:lpstr>
      <vt:lpstr>Bulk compared to Chi2 dist</vt:lpstr>
      <vt:lpstr>PowerPoint Presentation</vt:lpstr>
      <vt:lpstr>Gamma distribution of each coordination of a six element particle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randomness in nanoparticles</dc:title>
  <dc:creator>Oscar Berlin Obel</dc:creator>
  <cp:lastModifiedBy>Oscar Berlin Obel</cp:lastModifiedBy>
  <cp:revision>20</cp:revision>
  <dcterms:created xsi:type="dcterms:W3CDTF">2022-11-03T09:05:42Z</dcterms:created>
  <dcterms:modified xsi:type="dcterms:W3CDTF">2022-11-03T15:31:40Z</dcterms:modified>
</cp:coreProperties>
</file>