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15/01/2010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15/01/2010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15/01/2010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15/01/2010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15/01/2010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15/01/2010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15/01/2010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15/01/2010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15/01/2010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15/01/2010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15/01/2010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15/01/2010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Matteo Berlincioni</dc:creator>
  <dcterms:created xsi:type="dcterms:W3CDTF">2017-11-20T19:04:19Z</dcterms:created>
</cp:coreProperties>
</file>