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4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ADD67-3211-4678-A8C5-D27706B0EAE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62E810C-C981-45E6-8C34-9A0146566C14}">
      <dgm:prSet phldrT="[Texto]"/>
      <dgm:spPr/>
      <dgm:t>
        <a:bodyPr/>
        <a:lstStyle/>
        <a:p>
          <a:r>
            <a:rPr lang="pt-BR" dirty="0" smtClean="0"/>
            <a:t>ATM</a:t>
          </a:r>
          <a:endParaRPr lang="pt-BR" dirty="0"/>
        </a:p>
      </dgm:t>
    </dgm:pt>
    <dgm:pt modelId="{F2FB2FF1-3828-45BE-8C0F-636D39FDA271}" type="sibTrans" cxnId="{620DEEBF-FCB7-4CC7-8571-C3E96DA4A9EF}">
      <dgm:prSet/>
      <dgm:spPr/>
      <dgm:t>
        <a:bodyPr/>
        <a:lstStyle/>
        <a:p>
          <a:endParaRPr lang="pt-BR"/>
        </a:p>
      </dgm:t>
    </dgm:pt>
    <dgm:pt modelId="{43804E24-E53E-4A13-911E-4E71BEE7BF69}" type="parTrans" cxnId="{620DEEBF-FCB7-4CC7-8571-C3E96DA4A9EF}">
      <dgm:prSet/>
      <dgm:spPr/>
      <dgm:t>
        <a:bodyPr/>
        <a:lstStyle/>
        <a:p>
          <a:endParaRPr lang="pt-BR"/>
        </a:p>
      </dgm:t>
    </dgm:pt>
    <dgm:pt modelId="{F31AA816-3B56-40D7-9C1D-7161DDA0312C}">
      <dgm:prSet phldrT="[Texto]"/>
      <dgm:spPr/>
      <dgm:t>
        <a:bodyPr/>
        <a:lstStyle/>
        <a:p>
          <a:r>
            <a:rPr lang="pt-BR" dirty="0" smtClean="0"/>
            <a:t>1.1.1</a:t>
          </a:r>
          <a:r>
            <a:rPr lang="pt-BR" dirty="0" smtClean="0"/>
            <a:t>. Cadastro de </a:t>
          </a:r>
          <a:r>
            <a:rPr lang="pt-BR" dirty="0" smtClean="0"/>
            <a:t>conta</a:t>
          </a:r>
          <a:endParaRPr lang="pt-BR" dirty="0"/>
        </a:p>
      </dgm:t>
    </dgm:pt>
    <dgm:pt modelId="{5011F084-695A-4D48-B166-C9EE81CA1985}" type="sibTrans" cxnId="{43158065-1887-4A4F-AE2F-C0278CB3A208}">
      <dgm:prSet/>
      <dgm:spPr/>
      <dgm:t>
        <a:bodyPr/>
        <a:lstStyle/>
        <a:p>
          <a:endParaRPr lang="pt-BR"/>
        </a:p>
      </dgm:t>
    </dgm:pt>
    <dgm:pt modelId="{547D07C4-F476-4731-9097-052275F8C55A}" type="parTrans" cxnId="{43158065-1887-4A4F-AE2F-C0278CB3A208}">
      <dgm:prSet/>
      <dgm:spPr/>
      <dgm:t>
        <a:bodyPr/>
        <a:lstStyle/>
        <a:p>
          <a:endParaRPr lang="pt-BR"/>
        </a:p>
      </dgm:t>
    </dgm:pt>
    <dgm:pt modelId="{EB9416C4-658E-4354-9723-AED45AD282A4}">
      <dgm:prSet phldrT="[Texto]"/>
      <dgm:spPr/>
      <dgm:t>
        <a:bodyPr/>
        <a:lstStyle/>
        <a:p>
          <a:r>
            <a:rPr lang="pt-BR" dirty="0" smtClean="0"/>
            <a:t>1.1.2</a:t>
          </a:r>
          <a:r>
            <a:rPr lang="pt-BR" dirty="0" smtClean="0"/>
            <a:t>. Atualização de conta</a:t>
          </a:r>
          <a:endParaRPr lang="pt-BR" dirty="0"/>
        </a:p>
      </dgm:t>
    </dgm:pt>
    <dgm:pt modelId="{9D125446-19C8-4ADA-99DB-76EBD8D72AB8}" type="sibTrans" cxnId="{4AB6D3CD-E774-4BFE-BB56-A52609BF9AC3}">
      <dgm:prSet/>
      <dgm:spPr/>
      <dgm:t>
        <a:bodyPr/>
        <a:lstStyle/>
        <a:p>
          <a:endParaRPr lang="pt-BR"/>
        </a:p>
      </dgm:t>
    </dgm:pt>
    <dgm:pt modelId="{8A355E3E-8686-46E7-A2A0-C88DFB2DC73A}" type="parTrans" cxnId="{4AB6D3CD-E774-4BFE-BB56-A52609BF9AC3}">
      <dgm:prSet/>
      <dgm:spPr/>
      <dgm:t>
        <a:bodyPr/>
        <a:lstStyle/>
        <a:p>
          <a:endParaRPr lang="pt-BR"/>
        </a:p>
      </dgm:t>
    </dgm:pt>
    <dgm:pt modelId="{02D3866B-1B12-4DA5-B3B4-02610E6475A7}">
      <dgm:prSet phldrT="[Texto]"/>
      <dgm:spPr/>
      <dgm:t>
        <a:bodyPr/>
        <a:lstStyle/>
        <a:p>
          <a:r>
            <a:rPr lang="pt-BR" dirty="0" smtClean="0"/>
            <a:t>2. Operações</a:t>
          </a:r>
          <a:endParaRPr lang="pt-BR" dirty="0"/>
        </a:p>
      </dgm:t>
    </dgm:pt>
    <dgm:pt modelId="{01F0CE24-4748-46C7-B004-C0815D13FA79}" type="parTrans" cxnId="{027DC43F-E6C8-4D08-8936-4C2D73966C42}">
      <dgm:prSet/>
      <dgm:spPr/>
      <dgm:t>
        <a:bodyPr/>
        <a:lstStyle/>
        <a:p>
          <a:endParaRPr lang="pt-BR"/>
        </a:p>
      </dgm:t>
    </dgm:pt>
    <dgm:pt modelId="{690E9E2A-3F00-4717-A99E-6FC7F0D533CD}" type="sibTrans" cxnId="{027DC43F-E6C8-4D08-8936-4C2D73966C42}">
      <dgm:prSet/>
      <dgm:spPr/>
      <dgm:t>
        <a:bodyPr/>
        <a:lstStyle/>
        <a:p>
          <a:endParaRPr lang="pt-BR"/>
        </a:p>
      </dgm:t>
    </dgm:pt>
    <dgm:pt modelId="{F33BB913-5814-46F7-9741-072025F65852}">
      <dgm:prSet phldrT="[Texto]"/>
      <dgm:spPr/>
      <dgm:t>
        <a:bodyPr/>
        <a:lstStyle/>
        <a:p>
          <a:r>
            <a:rPr lang="pt-BR" dirty="0" smtClean="0"/>
            <a:t>2.4. </a:t>
          </a:r>
          <a:r>
            <a:rPr lang="pt-BR" dirty="0" smtClean="0"/>
            <a:t>Saque</a:t>
          </a:r>
          <a:endParaRPr lang="pt-BR" dirty="0"/>
        </a:p>
      </dgm:t>
    </dgm:pt>
    <dgm:pt modelId="{49953D28-7F86-4F0A-82C1-BD4705023CD8}" type="parTrans" cxnId="{8DF85487-DA6F-4824-8DEA-C65250A7960B}">
      <dgm:prSet/>
      <dgm:spPr/>
      <dgm:t>
        <a:bodyPr/>
        <a:lstStyle/>
        <a:p>
          <a:endParaRPr lang="pt-BR"/>
        </a:p>
      </dgm:t>
    </dgm:pt>
    <dgm:pt modelId="{44C769EB-3CF6-47DE-B1B1-C800382D2661}" type="sibTrans" cxnId="{8DF85487-DA6F-4824-8DEA-C65250A7960B}">
      <dgm:prSet/>
      <dgm:spPr/>
      <dgm:t>
        <a:bodyPr/>
        <a:lstStyle/>
        <a:p>
          <a:endParaRPr lang="pt-BR"/>
        </a:p>
      </dgm:t>
    </dgm:pt>
    <dgm:pt modelId="{1FD9075A-5373-4241-A951-32A2952D22DA}">
      <dgm:prSet phldrT="[Texto]"/>
      <dgm:spPr/>
      <dgm:t>
        <a:bodyPr/>
        <a:lstStyle/>
        <a:p>
          <a:r>
            <a:rPr lang="pt-BR" dirty="0" smtClean="0"/>
            <a:t>2.5. Depósito</a:t>
          </a:r>
        </a:p>
      </dgm:t>
    </dgm:pt>
    <dgm:pt modelId="{3B543234-A04B-403F-92D4-92EA736E7D08}" type="parTrans" cxnId="{35A5902A-F2E4-4F24-AF30-CFEB935ACB47}">
      <dgm:prSet/>
      <dgm:spPr/>
      <dgm:t>
        <a:bodyPr/>
        <a:lstStyle/>
        <a:p>
          <a:endParaRPr lang="pt-BR"/>
        </a:p>
      </dgm:t>
    </dgm:pt>
    <dgm:pt modelId="{22B3785A-D411-4275-9484-35A87035A824}" type="sibTrans" cxnId="{35A5902A-F2E4-4F24-AF30-CFEB935ACB47}">
      <dgm:prSet/>
      <dgm:spPr/>
      <dgm:t>
        <a:bodyPr/>
        <a:lstStyle/>
        <a:p>
          <a:endParaRPr lang="pt-BR"/>
        </a:p>
      </dgm:t>
    </dgm:pt>
    <dgm:pt modelId="{3519872E-2050-4AC7-9703-FD078CFDE736}">
      <dgm:prSet phldrT="[Texto]"/>
      <dgm:spPr/>
      <dgm:t>
        <a:bodyPr/>
        <a:lstStyle/>
        <a:p>
          <a:r>
            <a:rPr lang="pt-BR" dirty="0" smtClean="0"/>
            <a:t>2.6. </a:t>
          </a:r>
          <a:r>
            <a:rPr lang="pt-BR" dirty="0" smtClean="0"/>
            <a:t>Investimentos</a:t>
          </a:r>
          <a:endParaRPr lang="pt-BR" dirty="0"/>
        </a:p>
      </dgm:t>
    </dgm:pt>
    <dgm:pt modelId="{FD4FAEDA-284F-4306-805F-8CD81B1026B6}" type="parTrans" cxnId="{AB7D1947-B4AB-4A7D-8337-D4C83D5AF027}">
      <dgm:prSet/>
      <dgm:spPr/>
      <dgm:t>
        <a:bodyPr/>
        <a:lstStyle/>
        <a:p>
          <a:endParaRPr lang="pt-BR"/>
        </a:p>
      </dgm:t>
    </dgm:pt>
    <dgm:pt modelId="{B0E71F76-2E71-45B2-840C-C30C23834F6A}" type="sibTrans" cxnId="{AB7D1947-B4AB-4A7D-8337-D4C83D5AF027}">
      <dgm:prSet/>
      <dgm:spPr/>
      <dgm:t>
        <a:bodyPr/>
        <a:lstStyle/>
        <a:p>
          <a:endParaRPr lang="pt-BR"/>
        </a:p>
      </dgm:t>
    </dgm:pt>
    <dgm:pt modelId="{10E03484-AA84-4AD8-AD05-E28786E323EA}">
      <dgm:prSet phldrT="[Texto]"/>
      <dgm:spPr/>
      <dgm:t>
        <a:bodyPr/>
        <a:lstStyle/>
        <a:p>
          <a:r>
            <a:rPr lang="pt-BR" dirty="0" smtClean="0"/>
            <a:t>1. Controle </a:t>
          </a:r>
          <a:r>
            <a:rPr lang="pt-BR" dirty="0" smtClean="0"/>
            <a:t>interno</a:t>
          </a:r>
        </a:p>
      </dgm:t>
    </dgm:pt>
    <dgm:pt modelId="{96F9BF49-C026-486F-9090-6245FFCEF973}" type="parTrans" cxnId="{EA1138F1-AAF4-4694-92ED-37867E442F41}">
      <dgm:prSet/>
      <dgm:spPr/>
      <dgm:t>
        <a:bodyPr/>
        <a:lstStyle/>
        <a:p>
          <a:endParaRPr lang="pt-BR"/>
        </a:p>
      </dgm:t>
    </dgm:pt>
    <dgm:pt modelId="{D6524EAD-7F32-4076-98E6-0D8EE1B860B8}" type="sibTrans" cxnId="{EA1138F1-AAF4-4694-92ED-37867E442F41}">
      <dgm:prSet/>
      <dgm:spPr/>
      <dgm:t>
        <a:bodyPr/>
        <a:lstStyle/>
        <a:p>
          <a:endParaRPr lang="pt-BR"/>
        </a:p>
      </dgm:t>
    </dgm:pt>
    <dgm:pt modelId="{0DF7D214-923F-4F37-8544-4FB992A6CE81}">
      <dgm:prSet phldrT="[Texto]"/>
      <dgm:spPr/>
      <dgm:t>
        <a:bodyPr/>
        <a:lstStyle/>
        <a:p>
          <a:r>
            <a:rPr lang="pt-BR" dirty="0" smtClean="0"/>
            <a:t>2.7. </a:t>
          </a:r>
          <a:r>
            <a:rPr lang="pt-BR" dirty="0" smtClean="0"/>
            <a:t>Transferências</a:t>
          </a:r>
          <a:endParaRPr lang="pt-BR" dirty="0"/>
        </a:p>
      </dgm:t>
    </dgm:pt>
    <dgm:pt modelId="{8F2F4254-2138-4D26-BFF8-ECF28511AFAE}" type="parTrans" cxnId="{12526F4E-3FA8-4325-9683-45F9098EB7BA}">
      <dgm:prSet/>
      <dgm:spPr/>
      <dgm:t>
        <a:bodyPr/>
        <a:lstStyle/>
        <a:p>
          <a:endParaRPr lang="pt-BR"/>
        </a:p>
      </dgm:t>
    </dgm:pt>
    <dgm:pt modelId="{14029E82-2204-489A-BD91-6D0D5B2DDB77}" type="sibTrans" cxnId="{12526F4E-3FA8-4325-9683-45F9098EB7BA}">
      <dgm:prSet/>
      <dgm:spPr/>
      <dgm:t>
        <a:bodyPr/>
        <a:lstStyle/>
        <a:p>
          <a:endParaRPr lang="pt-BR"/>
        </a:p>
      </dgm:t>
    </dgm:pt>
    <dgm:pt modelId="{F3FF4601-EBAC-4264-A394-5815DE8799DB}">
      <dgm:prSet phldrT="[Texto]"/>
      <dgm:spPr/>
      <dgm:t>
        <a:bodyPr/>
        <a:lstStyle/>
        <a:p>
          <a:r>
            <a:rPr lang="pt-BR" dirty="0" smtClean="0"/>
            <a:t>2.8. </a:t>
          </a:r>
          <a:r>
            <a:rPr lang="pt-BR" dirty="0" smtClean="0"/>
            <a:t>Cheques</a:t>
          </a:r>
          <a:endParaRPr lang="pt-BR" dirty="0"/>
        </a:p>
      </dgm:t>
    </dgm:pt>
    <dgm:pt modelId="{43EABB18-4EF8-4F33-8085-E5137994889A}" type="parTrans" cxnId="{5689EFB1-D7CB-433D-98EB-17EFA6A9F9E0}">
      <dgm:prSet/>
      <dgm:spPr/>
      <dgm:t>
        <a:bodyPr/>
        <a:lstStyle/>
        <a:p>
          <a:endParaRPr lang="pt-BR"/>
        </a:p>
      </dgm:t>
    </dgm:pt>
    <dgm:pt modelId="{5AE107A1-BB98-4511-B1D3-0DA3487CEEA8}" type="sibTrans" cxnId="{5689EFB1-D7CB-433D-98EB-17EFA6A9F9E0}">
      <dgm:prSet/>
      <dgm:spPr/>
      <dgm:t>
        <a:bodyPr/>
        <a:lstStyle/>
        <a:p>
          <a:endParaRPr lang="pt-BR"/>
        </a:p>
      </dgm:t>
    </dgm:pt>
    <dgm:pt modelId="{D9AA8B06-AF0E-46C2-B202-19748FD70D67}">
      <dgm:prSet phldrT="[Texto]"/>
      <dgm:spPr/>
      <dgm:t>
        <a:bodyPr/>
        <a:lstStyle/>
        <a:p>
          <a:r>
            <a:rPr lang="pt-BR" dirty="0" smtClean="0"/>
            <a:t>2.8.1 </a:t>
          </a:r>
          <a:r>
            <a:rPr lang="pt-BR" dirty="0" smtClean="0"/>
            <a:t>Emissão</a:t>
          </a:r>
          <a:endParaRPr lang="pt-BR" dirty="0"/>
        </a:p>
      </dgm:t>
    </dgm:pt>
    <dgm:pt modelId="{28BB1DC5-D661-4DFC-9F01-0F8C6FDF1A89}" type="parTrans" cxnId="{529EFA09-C4E6-4724-93BC-FC760867D115}">
      <dgm:prSet/>
      <dgm:spPr/>
      <dgm:t>
        <a:bodyPr/>
        <a:lstStyle/>
        <a:p>
          <a:endParaRPr lang="pt-BR"/>
        </a:p>
      </dgm:t>
    </dgm:pt>
    <dgm:pt modelId="{51552CA0-3FA5-4536-9B55-FC05B520333E}" type="sibTrans" cxnId="{529EFA09-C4E6-4724-93BC-FC760867D115}">
      <dgm:prSet/>
      <dgm:spPr/>
      <dgm:t>
        <a:bodyPr/>
        <a:lstStyle/>
        <a:p>
          <a:endParaRPr lang="pt-BR"/>
        </a:p>
      </dgm:t>
    </dgm:pt>
    <dgm:pt modelId="{AFADED21-E5FC-41E8-A0A1-56A506101734}">
      <dgm:prSet phldrT="[Texto]"/>
      <dgm:spPr/>
      <dgm:t>
        <a:bodyPr/>
        <a:lstStyle/>
        <a:p>
          <a:r>
            <a:rPr lang="pt-BR" dirty="0" smtClean="0"/>
            <a:t>2.8.2 </a:t>
          </a:r>
          <a:r>
            <a:rPr lang="pt-BR" dirty="0" smtClean="0"/>
            <a:t>Compensação</a:t>
          </a:r>
          <a:endParaRPr lang="pt-BR" dirty="0"/>
        </a:p>
      </dgm:t>
    </dgm:pt>
    <dgm:pt modelId="{176900E6-98CA-4273-AFC1-F6482532E0E7}" type="parTrans" cxnId="{9BCA479E-7D46-4E9B-AFF1-717FC82E9283}">
      <dgm:prSet/>
      <dgm:spPr/>
      <dgm:t>
        <a:bodyPr/>
        <a:lstStyle/>
        <a:p>
          <a:endParaRPr lang="pt-BR"/>
        </a:p>
      </dgm:t>
    </dgm:pt>
    <dgm:pt modelId="{8E5681DD-8FA5-4C7F-BCC8-E4706C69EA03}" type="sibTrans" cxnId="{9BCA479E-7D46-4E9B-AFF1-717FC82E9283}">
      <dgm:prSet/>
      <dgm:spPr/>
      <dgm:t>
        <a:bodyPr/>
        <a:lstStyle/>
        <a:p>
          <a:endParaRPr lang="pt-BR"/>
        </a:p>
      </dgm:t>
    </dgm:pt>
    <dgm:pt modelId="{F188942E-15FB-437A-9745-C8CAE2D0A777}">
      <dgm:prSet phldrT="[Texto]"/>
      <dgm:spPr/>
      <dgm:t>
        <a:bodyPr/>
        <a:lstStyle/>
        <a:p>
          <a:r>
            <a:rPr lang="pt-BR" dirty="0" smtClean="0"/>
            <a:t>3.1. </a:t>
          </a:r>
          <a:r>
            <a:rPr lang="pt-BR" dirty="0" smtClean="0"/>
            <a:t>Exibição de detalhes dos tipos de investimento</a:t>
          </a:r>
          <a:endParaRPr lang="pt-BR" dirty="0"/>
        </a:p>
      </dgm:t>
    </dgm:pt>
    <dgm:pt modelId="{C9F07E46-863D-4A9A-8CDD-CF0EE35E98D0}" type="parTrans" cxnId="{83E56153-0249-49B6-AC53-6F9F94F4B596}">
      <dgm:prSet/>
      <dgm:spPr/>
      <dgm:t>
        <a:bodyPr/>
        <a:lstStyle/>
        <a:p>
          <a:endParaRPr lang="pt-BR"/>
        </a:p>
      </dgm:t>
    </dgm:pt>
    <dgm:pt modelId="{7E6A02F1-3711-4754-88E1-21BE93E75D34}" type="sibTrans" cxnId="{83E56153-0249-49B6-AC53-6F9F94F4B596}">
      <dgm:prSet/>
      <dgm:spPr/>
      <dgm:t>
        <a:bodyPr/>
        <a:lstStyle/>
        <a:p>
          <a:endParaRPr lang="pt-BR"/>
        </a:p>
      </dgm:t>
    </dgm:pt>
    <dgm:pt modelId="{BDA0DDF2-24F4-4136-A968-0F0CD0662FE0}">
      <dgm:prSet phldrT="[Texto]"/>
      <dgm:spPr/>
      <dgm:t>
        <a:bodyPr/>
        <a:lstStyle/>
        <a:p>
          <a:r>
            <a:rPr lang="pt-BR" dirty="0" smtClean="0"/>
            <a:t>3.2. ???</a:t>
          </a:r>
          <a:endParaRPr lang="pt-BR" dirty="0"/>
        </a:p>
      </dgm:t>
    </dgm:pt>
    <dgm:pt modelId="{A6EE5E6E-CE94-45BE-8835-ACDC0408AEA7}" type="parTrans" cxnId="{5FDB0F11-06B3-4F1D-A26F-55606EF9CB53}">
      <dgm:prSet/>
      <dgm:spPr/>
      <dgm:t>
        <a:bodyPr/>
        <a:lstStyle/>
        <a:p>
          <a:endParaRPr lang="pt-BR"/>
        </a:p>
      </dgm:t>
    </dgm:pt>
    <dgm:pt modelId="{F5FDF16C-48DB-4CE6-8F8C-BC27FE439724}" type="sibTrans" cxnId="{5FDB0F11-06B3-4F1D-A26F-55606EF9CB53}">
      <dgm:prSet/>
      <dgm:spPr/>
      <dgm:t>
        <a:bodyPr/>
        <a:lstStyle/>
        <a:p>
          <a:endParaRPr lang="pt-BR"/>
        </a:p>
      </dgm:t>
    </dgm:pt>
    <dgm:pt modelId="{EC7AA6D4-DA44-4E0A-A6B7-F66D62296B97}">
      <dgm:prSet phldrT="[Texto]"/>
      <dgm:spPr/>
      <dgm:t>
        <a:bodyPr/>
        <a:lstStyle/>
        <a:p>
          <a:r>
            <a:rPr lang="pt-BR" dirty="0" smtClean="0"/>
            <a:t>2.1. Escolha de conta</a:t>
          </a:r>
          <a:endParaRPr lang="pt-BR" dirty="0"/>
        </a:p>
      </dgm:t>
    </dgm:pt>
    <dgm:pt modelId="{B39587D2-D37D-4332-BE94-7B16FF518070}" type="parTrans" cxnId="{C67A6053-26D3-4B7B-8A1D-B520A162FA1C}">
      <dgm:prSet/>
      <dgm:spPr/>
      <dgm:t>
        <a:bodyPr/>
        <a:lstStyle/>
        <a:p>
          <a:endParaRPr lang="pt-BR"/>
        </a:p>
      </dgm:t>
    </dgm:pt>
    <dgm:pt modelId="{830641CC-86D7-45EC-BC5E-212DC867DF2E}" type="sibTrans" cxnId="{C67A6053-26D3-4B7B-8A1D-B520A162FA1C}">
      <dgm:prSet/>
      <dgm:spPr/>
      <dgm:t>
        <a:bodyPr/>
        <a:lstStyle/>
        <a:p>
          <a:endParaRPr lang="pt-BR"/>
        </a:p>
      </dgm:t>
    </dgm:pt>
    <dgm:pt modelId="{EF622BDC-811D-4DB7-9B51-6CA27CFA9D4B}">
      <dgm:prSet phldrT="[Texto]"/>
      <dgm:spPr/>
      <dgm:t>
        <a:bodyPr/>
        <a:lstStyle/>
        <a:p>
          <a:r>
            <a:rPr lang="pt-BR" dirty="0" smtClean="0"/>
            <a:t>2.2. Saldo</a:t>
          </a:r>
          <a:endParaRPr lang="pt-BR" dirty="0"/>
        </a:p>
      </dgm:t>
    </dgm:pt>
    <dgm:pt modelId="{DF5D9209-8F8A-46F3-8D50-F536B872C868}" type="parTrans" cxnId="{6E63EDCD-C175-4C12-B89E-4CBCA34350A3}">
      <dgm:prSet/>
      <dgm:spPr/>
      <dgm:t>
        <a:bodyPr/>
        <a:lstStyle/>
        <a:p>
          <a:endParaRPr lang="pt-BR"/>
        </a:p>
      </dgm:t>
    </dgm:pt>
    <dgm:pt modelId="{1A6DE0E2-5BA4-4B39-82F5-6E1FE4A0746B}" type="sibTrans" cxnId="{6E63EDCD-C175-4C12-B89E-4CBCA34350A3}">
      <dgm:prSet/>
      <dgm:spPr/>
      <dgm:t>
        <a:bodyPr/>
        <a:lstStyle/>
        <a:p>
          <a:endParaRPr lang="pt-BR"/>
        </a:p>
      </dgm:t>
    </dgm:pt>
    <dgm:pt modelId="{BCE0E729-F196-44D0-88EF-63FAD01D3BFA}">
      <dgm:prSet phldrT="[Texto]"/>
      <dgm:spPr/>
      <dgm:t>
        <a:bodyPr/>
        <a:lstStyle/>
        <a:p>
          <a:r>
            <a:rPr lang="pt-BR" dirty="0" smtClean="0"/>
            <a:t>2.3. Extrato</a:t>
          </a:r>
          <a:endParaRPr lang="pt-BR" dirty="0"/>
        </a:p>
      </dgm:t>
    </dgm:pt>
    <dgm:pt modelId="{FF01DE24-E7D4-478E-80F9-B2209B3E0709}" type="parTrans" cxnId="{77CE6FD6-5F11-4E34-9D83-7675131C52B0}">
      <dgm:prSet/>
      <dgm:spPr/>
      <dgm:t>
        <a:bodyPr/>
        <a:lstStyle/>
        <a:p>
          <a:endParaRPr lang="pt-BR"/>
        </a:p>
      </dgm:t>
    </dgm:pt>
    <dgm:pt modelId="{9DF490AC-9A16-4338-AAAC-7E77AFA8CB22}" type="sibTrans" cxnId="{77CE6FD6-5F11-4E34-9D83-7675131C52B0}">
      <dgm:prSet/>
      <dgm:spPr/>
      <dgm:t>
        <a:bodyPr/>
        <a:lstStyle/>
        <a:p>
          <a:endParaRPr lang="pt-BR"/>
        </a:p>
      </dgm:t>
    </dgm:pt>
    <dgm:pt modelId="{E520E352-DE02-445F-87E0-961E1B95E177}">
      <dgm:prSet phldrT="[Texto]"/>
      <dgm:spPr/>
      <dgm:t>
        <a:bodyPr/>
        <a:lstStyle/>
        <a:p>
          <a:r>
            <a:rPr lang="pt-BR" dirty="0" smtClean="0"/>
            <a:t>1.1. Controle de contas</a:t>
          </a:r>
        </a:p>
      </dgm:t>
    </dgm:pt>
    <dgm:pt modelId="{21C4786C-6CE8-40F6-9F4D-FD4ED7A68108}" type="parTrans" cxnId="{2348EA55-0E20-415F-8C93-A73C142F31CD}">
      <dgm:prSet/>
      <dgm:spPr/>
      <dgm:t>
        <a:bodyPr/>
        <a:lstStyle/>
        <a:p>
          <a:endParaRPr lang="pt-BR"/>
        </a:p>
      </dgm:t>
    </dgm:pt>
    <dgm:pt modelId="{3C599B87-C88B-448D-8BB5-56E2F1569DCD}" type="sibTrans" cxnId="{2348EA55-0E20-415F-8C93-A73C142F31CD}">
      <dgm:prSet/>
      <dgm:spPr/>
      <dgm:t>
        <a:bodyPr/>
        <a:lstStyle/>
        <a:p>
          <a:endParaRPr lang="pt-BR"/>
        </a:p>
      </dgm:t>
    </dgm:pt>
    <dgm:pt modelId="{01BBF13E-F79A-4778-9C9C-7CDB13BBD463}">
      <dgm:prSet phldrT="[Texto]"/>
      <dgm:spPr/>
      <dgm:t>
        <a:bodyPr/>
        <a:lstStyle/>
        <a:p>
          <a:r>
            <a:rPr lang="pt-BR" dirty="0" smtClean="0"/>
            <a:t>1.2. Controle de clientes</a:t>
          </a:r>
          <a:endParaRPr lang="pt-BR" dirty="0"/>
        </a:p>
      </dgm:t>
    </dgm:pt>
    <dgm:pt modelId="{7ED24B7A-182E-4258-9F96-0F218E1695A6}" type="parTrans" cxnId="{B3B07C51-A835-4810-BAF8-FD7A93EDC32A}">
      <dgm:prSet/>
      <dgm:spPr/>
      <dgm:t>
        <a:bodyPr/>
        <a:lstStyle/>
        <a:p>
          <a:endParaRPr lang="pt-BR"/>
        </a:p>
      </dgm:t>
    </dgm:pt>
    <dgm:pt modelId="{862FD61D-6599-464B-B3A6-4B434032E027}" type="sibTrans" cxnId="{B3B07C51-A835-4810-BAF8-FD7A93EDC32A}">
      <dgm:prSet/>
      <dgm:spPr/>
      <dgm:t>
        <a:bodyPr/>
        <a:lstStyle/>
        <a:p>
          <a:endParaRPr lang="pt-BR"/>
        </a:p>
      </dgm:t>
    </dgm:pt>
    <dgm:pt modelId="{C51A41E2-433C-4E25-8DA0-71C9E29FB64F}">
      <dgm:prSet phldrT="[Texto]"/>
      <dgm:spPr/>
      <dgm:t>
        <a:bodyPr/>
        <a:lstStyle/>
        <a:p>
          <a:r>
            <a:rPr lang="pt-BR" dirty="0" smtClean="0"/>
            <a:t>1.2.1. Cadastro de cliente</a:t>
          </a:r>
          <a:endParaRPr lang="pt-BR" dirty="0"/>
        </a:p>
      </dgm:t>
    </dgm:pt>
    <dgm:pt modelId="{56D888B5-A774-4300-96BE-3CC07BE991B0}" type="parTrans" cxnId="{13C91A11-7727-48B6-B286-8E81921B80A2}">
      <dgm:prSet/>
      <dgm:spPr/>
      <dgm:t>
        <a:bodyPr/>
        <a:lstStyle/>
        <a:p>
          <a:endParaRPr lang="pt-BR"/>
        </a:p>
      </dgm:t>
    </dgm:pt>
    <dgm:pt modelId="{05DA57FA-67AD-4E26-AEE2-3D730B3DF972}" type="sibTrans" cxnId="{13C91A11-7727-48B6-B286-8E81921B80A2}">
      <dgm:prSet/>
      <dgm:spPr/>
      <dgm:t>
        <a:bodyPr/>
        <a:lstStyle/>
        <a:p>
          <a:endParaRPr lang="pt-BR"/>
        </a:p>
      </dgm:t>
    </dgm:pt>
    <dgm:pt modelId="{25EEDEFC-A6DD-4490-ACF1-D2A60307780E}">
      <dgm:prSet phldrT="[Texto]"/>
      <dgm:spPr/>
      <dgm:t>
        <a:bodyPr/>
        <a:lstStyle/>
        <a:p>
          <a:r>
            <a:rPr lang="pt-BR" dirty="0" smtClean="0"/>
            <a:t>1.2.2. Atualização de cliente</a:t>
          </a:r>
          <a:endParaRPr lang="pt-BR" dirty="0"/>
        </a:p>
      </dgm:t>
    </dgm:pt>
    <dgm:pt modelId="{D6FA4780-6262-4428-9BD1-2D6E9355B460}" type="parTrans" cxnId="{87CE4074-F09A-4A04-ABAA-18B89322A985}">
      <dgm:prSet/>
      <dgm:spPr/>
      <dgm:t>
        <a:bodyPr/>
        <a:lstStyle/>
        <a:p>
          <a:endParaRPr lang="pt-BR"/>
        </a:p>
      </dgm:t>
    </dgm:pt>
    <dgm:pt modelId="{BB0CAC73-7E8A-48C0-A49C-C697155CCD12}" type="sibTrans" cxnId="{87CE4074-F09A-4A04-ABAA-18B89322A985}">
      <dgm:prSet/>
      <dgm:spPr/>
      <dgm:t>
        <a:bodyPr/>
        <a:lstStyle/>
        <a:p>
          <a:endParaRPr lang="pt-BR"/>
        </a:p>
      </dgm:t>
    </dgm:pt>
    <dgm:pt modelId="{73FAF6C5-7AA3-42AB-BAAA-9274F32C79FA}">
      <dgm:prSet phldrT="[Texto]"/>
      <dgm:spPr/>
      <dgm:t>
        <a:bodyPr/>
        <a:lstStyle/>
        <a:p>
          <a:r>
            <a:rPr lang="pt-BR" dirty="0" smtClean="0"/>
            <a:t>2.2.1. Recuperação de dados da conta</a:t>
          </a:r>
          <a:endParaRPr lang="pt-BR" dirty="0"/>
        </a:p>
      </dgm:t>
    </dgm:pt>
    <dgm:pt modelId="{6479A991-DA48-4873-9C80-6157482FD47C}" type="parTrans" cxnId="{69DDEC7D-8262-4F7C-B434-3EEBBF81FE6D}">
      <dgm:prSet/>
      <dgm:spPr/>
      <dgm:t>
        <a:bodyPr/>
        <a:lstStyle/>
        <a:p>
          <a:endParaRPr lang="pt-BR"/>
        </a:p>
      </dgm:t>
    </dgm:pt>
    <dgm:pt modelId="{2F90175B-0591-4406-BA2E-7C618E452CFC}" type="sibTrans" cxnId="{69DDEC7D-8262-4F7C-B434-3EEBBF81FE6D}">
      <dgm:prSet/>
      <dgm:spPr/>
      <dgm:t>
        <a:bodyPr/>
        <a:lstStyle/>
        <a:p>
          <a:endParaRPr lang="pt-BR"/>
        </a:p>
      </dgm:t>
    </dgm:pt>
    <dgm:pt modelId="{859FE4DB-845D-407D-B747-0E2F86C646C8}">
      <dgm:prSet phldrT="[Texto]"/>
      <dgm:spPr/>
      <dgm:t>
        <a:bodyPr/>
        <a:lstStyle/>
        <a:p>
          <a:r>
            <a:rPr lang="pt-BR" dirty="0" smtClean="0"/>
            <a:t>2.2.2. Exibição do saldo na tela</a:t>
          </a:r>
          <a:endParaRPr lang="pt-BR" dirty="0"/>
        </a:p>
      </dgm:t>
    </dgm:pt>
    <dgm:pt modelId="{459058D9-8265-4D22-94BF-0AB12FBB51C6}" type="parTrans" cxnId="{568A8815-37E2-44DB-86AE-C5C86B8746C5}">
      <dgm:prSet/>
      <dgm:spPr/>
      <dgm:t>
        <a:bodyPr/>
        <a:lstStyle/>
        <a:p>
          <a:endParaRPr lang="pt-BR"/>
        </a:p>
      </dgm:t>
    </dgm:pt>
    <dgm:pt modelId="{E3D5B420-9D46-4710-A02C-05623C9BC798}" type="sibTrans" cxnId="{568A8815-37E2-44DB-86AE-C5C86B8746C5}">
      <dgm:prSet/>
      <dgm:spPr/>
      <dgm:t>
        <a:bodyPr/>
        <a:lstStyle/>
        <a:p>
          <a:endParaRPr lang="pt-BR"/>
        </a:p>
      </dgm:t>
    </dgm:pt>
    <dgm:pt modelId="{6F167E3B-28CB-481C-9FA7-701A07EB3ECB}">
      <dgm:prSet phldrT="[Texto]"/>
      <dgm:spPr/>
      <dgm:t>
        <a:bodyPr/>
        <a:lstStyle/>
        <a:p>
          <a:r>
            <a:rPr lang="pt-BR" dirty="0" smtClean="0"/>
            <a:t>2.3.1. Entrada do período desejado</a:t>
          </a:r>
          <a:endParaRPr lang="pt-BR" dirty="0"/>
        </a:p>
      </dgm:t>
    </dgm:pt>
    <dgm:pt modelId="{CCBC5BBE-FA40-40D2-A1EA-377B01DD7535}" type="parTrans" cxnId="{EEFBA018-2529-41FA-A2D7-F603EEE55FFE}">
      <dgm:prSet/>
      <dgm:spPr/>
      <dgm:t>
        <a:bodyPr/>
        <a:lstStyle/>
        <a:p>
          <a:endParaRPr lang="pt-BR"/>
        </a:p>
      </dgm:t>
    </dgm:pt>
    <dgm:pt modelId="{097F6A75-76E2-4305-B780-714487168075}" type="sibTrans" cxnId="{EEFBA018-2529-41FA-A2D7-F603EEE55FFE}">
      <dgm:prSet/>
      <dgm:spPr/>
      <dgm:t>
        <a:bodyPr/>
        <a:lstStyle/>
        <a:p>
          <a:endParaRPr lang="pt-BR"/>
        </a:p>
      </dgm:t>
    </dgm:pt>
    <dgm:pt modelId="{905F3F1A-FF71-41BB-AC76-5A068B4E86AA}">
      <dgm:prSet phldrT="[Texto]"/>
      <dgm:spPr/>
      <dgm:t>
        <a:bodyPr/>
        <a:lstStyle/>
        <a:p>
          <a:r>
            <a:rPr lang="pt-BR" dirty="0" smtClean="0"/>
            <a:t>2.3.2. Recuperação das transações</a:t>
          </a:r>
          <a:endParaRPr lang="pt-BR" dirty="0"/>
        </a:p>
      </dgm:t>
    </dgm:pt>
    <dgm:pt modelId="{87149D46-2E7F-4F45-BD02-2DB27A52AFAD}" type="parTrans" cxnId="{359141F0-83FD-42D5-A087-0E456DACB736}">
      <dgm:prSet/>
      <dgm:spPr/>
      <dgm:t>
        <a:bodyPr/>
        <a:lstStyle/>
        <a:p>
          <a:endParaRPr lang="pt-BR"/>
        </a:p>
      </dgm:t>
    </dgm:pt>
    <dgm:pt modelId="{3475B54E-EB94-4E4D-9031-7344FE54D6B3}" type="sibTrans" cxnId="{359141F0-83FD-42D5-A087-0E456DACB736}">
      <dgm:prSet/>
      <dgm:spPr/>
      <dgm:t>
        <a:bodyPr/>
        <a:lstStyle/>
        <a:p>
          <a:endParaRPr lang="pt-BR"/>
        </a:p>
      </dgm:t>
    </dgm:pt>
    <dgm:pt modelId="{81F98426-1CF3-47DB-9AF2-18ECDB69C31F}">
      <dgm:prSet phldrT="[Texto]"/>
      <dgm:spPr/>
      <dgm:t>
        <a:bodyPr/>
        <a:lstStyle/>
        <a:p>
          <a:r>
            <a:rPr lang="pt-BR" dirty="0" smtClean="0"/>
            <a:t>2.3.4. Exibição do extrato na tela</a:t>
          </a:r>
          <a:endParaRPr lang="pt-BR" dirty="0"/>
        </a:p>
      </dgm:t>
    </dgm:pt>
    <dgm:pt modelId="{3B9BE300-BA59-45DB-AB43-9DC17789A297}" type="parTrans" cxnId="{52EF2C89-48CF-4CCA-8706-027A1AB31608}">
      <dgm:prSet/>
      <dgm:spPr/>
      <dgm:t>
        <a:bodyPr/>
        <a:lstStyle/>
        <a:p>
          <a:endParaRPr lang="pt-BR"/>
        </a:p>
      </dgm:t>
    </dgm:pt>
    <dgm:pt modelId="{055DA8B1-4149-402C-A321-67DB1B0D70D7}" type="sibTrans" cxnId="{52EF2C89-48CF-4CCA-8706-027A1AB31608}">
      <dgm:prSet/>
      <dgm:spPr/>
      <dgm:t>
        <a:bodyPr/>
        <a:lstStyle/>
        <a:p>
          <a:endParaRPr lang="pt-BR"/>
        </a:p>
      </dgm:t>
    </dgm:pt>
    <dgm:pt modelId="{3BD32D40-98A9-4782-81A5-08FFA95F63A2}">
      <dgm:prSet phldrT="[Texto]"/>
      <dgm:spPr/>
      <dgm:t>
        <a:bodyPr/>
        <a:lstStyle/>
        <a:p>
          <a:r>
            <a:rPr lang="pt-BR" dirty="0" smtClean="0"/>
            <a:t>2.3.5. Impressão do extrato</a:t>
          </a:r>
          <a:endParaRPr lang="pt-BR" dirty="0"/>
        </a:p>
      </dgm:t>
    </dgm:pt>
    <dgm:pt modelId="{9C5E68C8-9147-4E88-8FA2-E14E05C9B500}" type="parTrans" cxnId="{B59F1286-7F37-4D81-BE1C-ADA4969BB3B8}">
      <dgm:prSet/>
      <dgm:spPr/>
      <dgm:t>
        <a:bodyPr/>
        <a:lstStyle/>
        <a:p>
          <a:endParaRPr lang="pt-BR"/>
        </a:p>
      </dgm:t>
    </dgm:pt>
    <dgm:pt modelId="{20275F0D-B159-4ED6-8FFB-E6CB2EBEE45A}" type="sibTrans" cxnId="{B59F1286-7F37-4D81-BE1C-ADA4969BB3B8}">
      <dgm:prSet/>
      <dgm:spPr/>
      <dgm:t>
        <a:bodyPr/>
        <a:lstStyle/>
        <a:p>
          <a:endParaRPr lang="pt-BR"/>
        </a:p>
      </dgm:t>
    </dgm:pt>
    <dgm:pt modelId="{671E450A-6887-4B76-8000-C2C7B6FD2E0E}">
      <dgm:prSet phldrT="[Texto]"/>
      <dgm:spPr/>
      <dgm:t>
        <a:bodyPr/>
        <a:lstStyle/>
        <a:p>
          <a:r>
            <a:rPr lang="pt-BR" dirty="0" smtClean="0"/>
            <a:t>2.4.1. Recuperação de cédulas disponíveis</a:t>
          </a:r>
          <a:endParaRPr lang="pt-BR" dirty="0"/>
        </a:p>
      </dgm:t>
    </dgm:pt>
    <dgm:pt modelId="{B4F54EFB-9377-4095-9117-EF0D50B4D36C}" type="parTrans" cxnId="{5732E66C-96B0-49D3-A30F-60746E9EB381}">
      <dgm:prSet/>
      <dgm:spPr/>
      <dgm:t>
        <a:bodyPr/>
        <a:lstStyle/>
        <a:p>
          <a:endParaRPr lang="pt-BR"/>
        </a:p>
      </dgm:t>
    </dgm:pt>
    <dgm:pt modelId="{0C6BAC04-5080-4870-82DC-4E58FA0551F7}" type="sibTrans" cxnId="{5732E66C-96B0-49D3-A30F-60746E9EB381}">
      <dgm:prSet/>
      <dgm:spPr/>
      <dgm:t>
        <a:bodyPr/>
        <a:lstStyle/>
        <a:p>
          <a:endParaRPr lang="pt-BR"/>
        </a:p>
      </dgm:t>
    </dgm:pt>
    <dgm:pt modelId="{1BA24540-438A-4AC8-9360-619052D8ED55}">
      <dgm:prSet phldrT="[Texto]"/>
      <dgm:spPr/>
      <dgm:t>
        <a:bodyPr/>
        <a:lstStyle/>
        <a:p>
          <a:r>
            <a:rPr lang="pt-BR" dirty="0" smtClean="0"/>
            <a:t>2.4.2. Recuperação do saldo da conta</a:t>
          </a:r>
          <a:endParaRPr lang="pt-BR" dirty="0"/>
        </a:p>
      </dgm:t>
    </dgm:pt>
    <dgm:pt modelId="{3BB22B3C-E4FF-416D-869C-F6DD61283B7C}" type="parTrans" cxnId="{5A3E452A-12D3-457E-A9E9-89CDC1CADF9B}">
      <dgm:prSet/>
      <dgm:spPr/>
      <dgm:t>
        <a:bodyPr/>
        <a:lstStyle/>
        <a:p>
          <a:endParaRPr lang="pt-BR"/>
        </a:p>
      </dgm:t>
    </dgm:pt>
    <dgm:pt modelId="{610F4081-DFD5-4E0E-A032-1E41820AF4CA}" type="sibTrans" cxnId="{5A3E452A-12D3-457E-A9E9-89CDC1CADF9B}">
      <dgm:prSet/>
      <dgm:spPr/>
      <dgm:t>
        <a:bodyPr/>
        <a:lstStyle/>
        <a:p>
          <a:endParaRPr lang="pt-BR"/>
        </a:p>
      </dgm:t>
    </dgm:pt>
    <dgm:pt modelId="{25AF8802-1340-4C6F-91A4-5F1ABD5AA7A5}">
      <dgm:prSet phldrT="[Texto]"/>
      <dgm:spPr/>
      <dgm:t>
        <a:bodyPr/>
        <a:lstStyle/>
        <a:p>
          <a:r>
            <a:rPr lang="pt-BR" dirty="0" smtClean="0"/>
            <a:t>2.4.3. Entrada do valor desejado</a:t>
          </a:r>
          <a:endParaRPr lang="pt-BR" dirty="0"/>
        </a:p>
      </dgm:t>
    </dgm:pt>
    <dgm:pt modelId="{21649CAD-B2B1-480B-86A2-49F5B9915457}" type="parTrans" cxnId="{BB68FD7C-B45D-4D2B-A71C-7BC11D48F900}">
      <dgm:prSet/>
      <dgm:spPr/>
      <dgm:t>
        <a:bodyPr/>
        <a:lstStyle/>
        <a:p>
          <a:endParaRPr lang="pt-BR"/>
        </a:p>
      </dgm:t>
    </dgm:pt>
    <dgm:pt modelId="{409A5611-90E1-41BF-9EB1-60C5D5C8C00C}" type="sibTrans" cxnId="{BB68FD7C-B45D-4D2B-A71C-7BC11D48F900}">
      <dgm:prSet/>
      <dgm:spPr/>
      <dgm:t>
        <a:bodyPr/>
        <a:lstStyle/>
        <a:p>
          <a:endParaRPr lang="pt-BR"/>
        </a:p>
      </dgm:t>
    </dgm:pt>
    <dgm:pt modelId="{BBC71C0B-4F11-4CDD-8275-AB8F4F05249C}">
      <dgm:prSet phldrT="[Texto]"/>
      <dgm:spPr/>
      <dgm:t>
        <a:bodyPr/>
        <a:lstStyle/>
        <a:p>
          <a:r>
            <a:rPr lang="pt-BR" dirty="0" smtClean="0"/>
            <a:t>2.4.4. Validação do valor</a:t>
          </a:r>
          <a:endParaRPr lang="pt-BR" dirty="0"/>
        </a:p>
      </dgm:t>
    </dgm:pt>
    <dgm:pt modelId="{3F54B62A-9D92-4CD3-95E0-E73B2B754617}" type="parTrans" cxnId="{64E9BFCA-25C5-461D-B40D-7206E7F9F64C}">
      <dgm:prSet/>
      <dgm:spPr/>
      <dgm:t>
        <a:bodyPr/>
        <a:lstStyle/>
        <a:p>
          <a:endParaRPr lang="pt-BR"/>
        </a:p>
      </dgm:t>
    </dgm:pt>
    <dgm:pt modelId="{D0030601-726D-4523-B799-C56BED6A9DD5}" type="sibTrans" cxnId="{64E9BFCA-25C5-461D-B40D-7206E7F9F64C}">
      <dgm:prSet/>
      <dgm:spPr/>
      <dgm:t>
        <a:bodyPr/>
        <a:lstStyle/>
        <a:p>
          <a:endParaRPr lang="pt-BR"/>
        </a:p>
      </dgm:t>
    </dgm:pt>
    <dgm:pt modelId="{95B05077-D747-42ED-8079-1F5BB7C16F00}">
      <dgm:prSet phldrT="[Texto]"/>
      <dgm:spPr/>
      <dgm:t>
        <a:bodyPr/>
        <a:lstStyle/>
        <a:p>
          <a:r>
            <a:rPr lang="pt-BR" dirty="0" smtClean="0"/>
            <a:t>2.4.5. Dispensa das cédulas</a:t>
          </a:r>
          <a:endParaRPr lang="pt-BR" dirty="0"/>
        </a:p>
      </dgm:t>
    </dgm:pt>
    <dgm:pt modelId="{1ADD4FB0-02B6-4B02-AD1A-612A4150DB4E}" type="parTrans" cxnId="{5FEF6126-113C-4C63-BEA9-2944C6E4E629}">
      <dgm:prSet/>
      <dgm:spPr/>
      <dgm:t>
        <a:bodyPr/>
        <a:lstStyle/>
        <a:p>
          <a:endParaRPr lang="pt-BR"/>
        </a:p>
      </dgm:t>
    </dgm:pt>
    <dgm:pt modelId="{0B4613CF-B269-43FB-88EA-6587E96F26A7}" type="sibTrans" cxnId="{5FEF6126-113C-4C63-BEA9-2944C6E4E629}">
      <dgm:prSet/>
      <dgm:spPr/>
      <dgm:t>
        <a:bodyPr/>
        <a:lstStyle/>
        <a:p>
          <a:endParaRPr lang="pt-BR"/>
        </a:p>
      </dgm:t>
    </dgm:pt>
    <dgm:pt modelId="{2C4BCE1F-4E00-4AFD-8430-6EC8D34EC2CD}">
      <dgm:prSet phldrT="[Texto]"/>
      <dgm:spPr/>
      <dgm:t>
        <a:bodyPr/>
        <a:lstStyle/>
        <a:p>
          <a:r>
            <a:rPr lang="pt-BR" dirty="0" smtClean="0"/>
            <a:t>2.4.4.1. Validação de cédulas disponíveis</a:t>
          </a:r>
          <a:endParaRPr lang="pt-BR" dirty="0"/>
        </a:p>
      </dgm:t>
    </dgm:pt>
    <dgm:pt modelId="{DBAEC7FF-FF70-4E7E-9F65-53725DE03C44}" type="parTrans" cxnId="{5E9C6E76-F2EA-4F06-AED1-3B9A1AE14DE9}">
      <dgm:prSet/>
      <dgm:spPr/>
      <dgm:t>
        <a:bodyPr/>
        <a:lstStyle/>
        <a:p>
          <a:endParaRPr lang="pt-BR"/>
        </a:p>
      </dgm:t>
    </dgm:pt>
    <dgm:pt modelId="{6A6FCB91-99B2-430E-A1C3-F352A1ED308D}" type="sibTrans" cxnId="{5E9C6E76-F2EA-4F06-AED1-3B9A1AE14DE9}">
      <dgm:prSet/>
      <dgm:spPr/>
      <dgm:t>
        <a:bodyPr/>
        <a:lstStyle/>
        <a:p>
          <a:endParaRPr lang="pt-BR"/>
        </a:p>
      </dgm:t>
    </dgm:pt>
    <dgm:pt modelId="{E326467F-D8AF-4397-A84F-4C179C53FBD6}">
      <dgm:prSet phldrT="[Texto]"/>
      <dgm:spPr/>
      <dgm:t>
        <a:bodyPr/>
        <a:lstStyle/>
        <a:p>
          <a:r>
            <a:rPr lang="pt-BR" dirty="0" smtClean="0"/>
            <a:t>2.4.4.2. Validação do limite de saque</a:t>
          </a:r>
          <a:endParaRPr lang="pt-BR" dirty="0"/>
        </a:p>
      </dgm:t>
    </dgm:pt>
    <dgm:pt modelId="{F6360ABC-3802-4727-94DE-EA9B3AF9A647}" type="parTrans" cxnId="{C58E321D-5DD7-4831-BAF7-2498C5604913}">
      <dgm:prSet/>
      <dgm:spPr/>
      <dgm:t>
        <a:bodyPr/>
        <a:lstStyle/>
        <a:p>
          <a:endParaRPr lang="pt-BR"/>
        </a:p>
      </dgm:t>
    </dgm:pt>
    <dgm:pt modelId="{458AE0A8-DFF2-433A-987A-F74076680AAB}" type="sibTrans" cxnId="{C58E321D-5DD7-4831-BAF7-2498C5604913}">
      <dgm:prSet/>
      <dgm:spPr/>
      <dgm:t>
        <a:bodyPr/>
        <a:lstStyle/>
        <a:p>
          <a:endParaRPr lang="pt-BR"/>
        </a:p>
      </dgm:t>
    </dgm:pt>
    <dgm:pt modelId="{9CF6556E-126D-44ED-8E6A-8820472E0DC1}">
      <dgm:prSet phldrT="[Texto]"/>
      <dgm:spPr/>
      <dgm:t>
        <a:bodyPr/>
        <a:lstStyle/>
        <a:p>
          <a:r>
            <a:rPr lang="pt-BR" dirty="0" smtClean="0"/>
            <a:t>2.3.3. Tarifação de operação</a:t>
          </a:r>
          <a:endParaRPr lang="pt-BR" dirty="0"/>
        </a:p>
      </dgm:t>
    </dgm:pt>
    <dgm:pt modelId="{798771C3-45C0-4D4C-9AE5-4E7D092B409B}" type="parTrans" cxnId="{768D5EB5-49B5-45E9-9AE9-06A02F5A9A6F}">
      <dgm:prSet/>
      <dgm:spPr/>
      <dgm:t>
        <a:bodyPr/>
        <a:lstStyle/>
        <a:p>
          <a:endParaRPr lang="pt-BR"/>
        </a:p>
      </dgm:t>
    </dgm:pt>
    <dgm:pt modelId="{87469DBC-F33D-4803-B861-5CF8C44251D6}" type="sibTrans" cxnId="{768D5EB5-49B5-45E9-9AE9-06A02F5A9A6F}">
      <dgm:prSet/>
      <dgm:spPr/>
      <dgm:t>
        <a:bodyPr/>
        <a:lstStyle/>
        <a:p>
          <a:endParaRPr lang="pt-BR"/>
        </a:p>
      </dgm:t>
    </dgm:pt>
    <dgm:pt modelId="{16505670-88A9-42AA-A812-E65DE684B51D}">
      <dgm:prSet phldrT="[Texto]"/>
      <dgm:spPr/>
      <dgm:t>
        <a:bodyPr/>
        <a:lstStyle/>
        <a:p>
          <a:r>
            <a:rPr lang="pt-BR" dirty="0" smtClean="0"/>
            <a:t>2.6.1. Entrada do tipo de investimento</a:t>
          </a:r>
          <a:endParaRPr lang="pt-BR" dirty="0"/>
        </a:p>
      </dgm:t>
    </dgm:pt>
    <dgm:pt modelId="{14DD60B0-D5D6-4040-8C47-FC865AAE13C6}" type="parTrans" cxnId="{46696149-C064-4590-9843-5DC4CF601A09}">
      <dgm:prSet/>
      <dgm:spPr/>
      <dgm:t>
        <a:bodyPr/>
        <a:lstStyle/>
        <a:p>
          <a:endParaRPr lang="pt-BR"/>
        </a:p>
      </dgm:t>
    </dgm:pt>
    <dgm:pt modelId="{E141FA3A-FFB0-4C71-AB65-E7AD8F96CA7F}" type="sibTrans" cxnId="{46696149-C064-4590-9843-5DC4CF601A09}">
      <dgm:prSet/>
      <dgm:spPr/>
      <dgm:t>
        <a:bodyPr/>
        <a:lstStyle/>
        <a:p>
          <a:endParaRPr lang="pt-BR"/>
        </a:p>
      </dgm:t>
    </dgm:pt>
    <dgm:pt modelId="{5743CB02-D0DC-4396-BD64-54E33323A5C5}">
      <dgm:prSet phldrT="[Texto]"/>
      <dgm:spPr/>
      <dgm:t>
        <a:bodyPr/>
        <a:lstStyle/>
        <a:p>
          <a:r>
            <a:rPr lang="pt-BR" dirty="0" smtClean="0"/>
            <a:t>2.6.2. Entrada do valor a ser investido</a:t>
          </a:r>
          <a:endParaRPr lang="pt-BR" dirty="0"/>
        </a:p>
      </dgm:t>
    </dgm:pt>
    <dgm:pt modelId="{B691E5CA-FF9E-474E-A22C-67A78F753B2A}" type="parTrans" cxnId="{B79826DF-CA06-4972-BB65-030426E34542}">
      <dgm:prSet/>
      <dgm:spPr/>
      <dgm:t>
        <a:bodyPr/>
        <a:lstStyle/>
        <a:p>
          <a:endParaRPr lang="pt-BR"/>
        </a:p>
      </dgm:t>
    </dgm:pt>
    <dgm:pt modelId="{892F5FFD-46C1-4240-A12A-FE3A7A16B162}" type="sibTrans" cxnId="{B79826DF-CA06-4972-BB65-030426E34542}">
      <dgm:prSet/>
      <dgm:spPr/>
      <dgm:t>
        <a:bodyPr/>
        <a:lstStyle/>
        <a:p>
          <a:endParaRPr lang="pt-BR"/>
        </a:p>
      </dgm:t>
    </dgm:pt>
    <dgm:pt modelId="{0FDD4107-5057-4FDB-AD7F-94423275F9CA}">
      <dgm:prSet phldrT="[Texto]"/>
      <dgm:spPr/>
      <dgm:t>
        <a:bodyPr/>
        <a:lstStyle/>
        <a:p>
          <a:r>
            <a:rPr lang="pt-BR" dirty="0" smtClean="0"/>
            <a:t>2.6.3. Recuperação do saldo da conta</a:t>
          </a:r>
          <a:endParaRPr lang="pt-BR" dirty="0"/>
        </a:p>
      </dgm:t>
    </dgm:pt>
    <dgm:pt modelId="{E4B4EB7F-33C6-4AE9-ABDE-AEDA0875E909}" type="parTrans" cxnId="{1EEA4A78-0874-465C-B093-89F3C9672027}">
      <dgm:prSet/>
      <dgm:spPr/>
      <dgm:t>
        <a:bodyPr/>
        <a:lstStyle/>
        <a:p>
          <a:endParaRPr lang="pt-BR"/>
        </a:p>
      </dgm:t>
    </dgm:pt>
    <dgm:pt modelId="{E44844A1-1A3B-4E7F-A346-A4AD9CBA5BD6}" type="sibTrans" cxnId="{1EEA4A78-0874-465C-B093-89F3C9672027}">
      <dgm:prSet/>
      <dgm:spPr/>
      <dgm:t>
        <a:bodyPr/>
        <a:lstStyle/>
        <a:p>
          <a:endParaRPr lang="pt-BR"/>
        </a:p>
      </dgm:t>
    </dgm:pt>
    <dgm:pt modelId="{7737176E-0362-4BA4-9DEF-9C20B18BEE2D}">
      <dgm:prSet phldrT="[Texto]"/>
      <dgm:spPr/>
      <dgm:t>
        <a:bodyPr/>
        <a:lstStyle/>
        <a:p>
          <a:r>
            <a:rPr lang="pt-BR" dirty="0" smtClean="0"/>
            <a:t>2.6.4. Recuperação das taxas a.m. e a.a. do investimento</a:t>
          </a:r>
          <a:endParaRPr lang="pt-BR" dirty="0"/>
        </a:p>
      </dgm:t>
    </dgm:pt>
    <dgm:pt modelId="{1FF7B26B-73A9-4F00-B10E-87211266C2DF}" type="parTrans" cxnId="{29824E0B-49EA-42C5-867D-36253C6FDB71}">
      <dgm:prSet/>
      <dgm:spPr/>
      <dgm:t>
        <a:bodyPr/>
        <a:lstStyle/>
        <a:p>
          <a:endParaRPr lang="pt-BR"/>
        </a:p>
      </dgm:t>
    </dgm:pt>
    <dgm:pt modelId="{BF7C8679-1F63-4351-B25F-64417CD9BD3B}" type="sibTrans" cxnId="{29824E0B-49EA-42C5-867D-36253C6FDB71}">
      <dgm:prSet/>
      <dgm:spPr/>
      <dgm:t>
        <a:bodyPr/>
        <a:lstStyle/>
        <a:p>
          <a:endParaRPr lang="pt-BR"/>
        </a:p>
      </dgm:t>
    </dgm:pt>
    <dgm:pt modelId="{85C3B223-5F30-4D96-A20E-06F7A8DEB2CF}">
      <dgm:prSet phldrT="[Texto]"/>
      <dgm:spPr/>
      <dgm:t>
        <a:bodyPr/>
        <a:lstStyle/>
        <a:p>
          <a:r>
            <a:rPr lang="pt-BR" dirty="0" smtClean="0"/>
            <a:t>OPC 2.6.5. Simulação do rendimento</a:t>
          </a:r>
          <a:endParaRPr lang="pt-BR" dirty="0"/>
        </a:p>
      </dgm:t>
    </dgm:pt>
    <dgm:pt modelId="{DC4FCC79-E5B9-4FD3-814A-3CC98739AD89}" type="parTrans" cxnId="{CDF2D392-78F5-4E02-8F7D-448E94BB8B6E}">
      <dgm:prSet/>
      <dgm:spPr/>
      <dgm:t>
        <a:bodyPr/>
        <a:lstStyle/>
        <a:p>
          <a:endParaRPr lang="pt-BR"/>
        </a:p>
      </dgm:t>
    </dgm:pt>
    <dgm:pt modelId="{AC1F8825-FC65-4390-993F-A1459FC1D578}" type="sibTrans" cxnId="{CDF2D392-78F5-4E02-8F7D-448E94BB8B6E}">
      <dgm:prSet/>
      <dgm:spPr/>
      <dgm:t>
        <a:bodyPr/>
        <a:lstStyle/>
        <a:p>
          <a:endParaRPr lang="pt-BR"/>
        </a:p>
      </dgm:t>
    </dgm:pt>
    <dgm:pt modelId="{119A30A5-B4EA-402F-AA09-A7E1B28FFD3A}">
      <dgm:prSet phldrT="[Texto]"/>
      <dgm:spPr/>
      <dgm:t>
        <a:bodyPr/>
        <a:lstStyle/>
        <a:p>
          <a:r>
            <a:rPr lang="pt-BR" dirty="0" smtClean="0"/>
            <a:t>2.6.6. Confirmação do investimento</a:t>
          </a:r>
          <a:endParaRPr lang="pt-BR" dirty="0"/>
        </a:p>
      </dgm:t>
    </dgm:pt>
    <dgm:pt modelId="{E22DC41C-CCED-4D45-80C0-4E0F945FB375}" type="parTrans" cxnId="{1C2F69A0-045A-47E5-A87F-429642B259DA}">
      <dgm:prSet/>
      <dgm:spPr/>
      <dgm:t>
        <a:bodyPr/>
        <a:lstStyle/>
        <a:p>
          <a:endParaRPr lang="pt-BR"/>
        </a:p>
      </dgm:t>
    </dgm:pt>
    <dgm:pt modelId="{7673D1CF-85DD-4400-8729-42D099843A53}" type="sibTrans" cxnId="{1C2F69A0-045A-47E5-A87F-429642B259DA}">
      <dgm:prSet/>
      <dgm:spPr/>
      <dgm:t>
        <a:bodyPr/>
        <a:lstStyle/>
        <a:p>
          <a:endParaRPr lang="pt-BR"/>
        </a:p>
      </dgm:t>
    </dgm:pt>
    <dgm:pt modelId="{F532DD37-16DA-40D6-AAF5-5B3C9F90FF1B}">
      <dgm:prSet phldrT="[Texto]"/>
      <dgm:spPr/>
      <dgm:t>
        <a:bodyPr/>
        <a:lstStyle/>
        <a:p>
          <a:r>
            <a:rPr lang="pt-BR" dirty="0" smtClean="0"/>
            <a:t>2.7.1. Escolha do favorecido</a:t>
          </a:r>
          <a:endParaRPr lang="pt-BR" dirty="0"/>
        </a:p>
      </dgm:t>
    </dgm:pt>
    <dgm:pt modelId="{A596574E-BF16-494E-AE7C-D0353738FE65}" type="parTrans" cxnId="{D33A74E0-D655-4EF5-964A-D7DE8CE46531}">
      <dgm:prSet/>
      <dgm:spPr/>
      <dgm:t>
        <a:bodyPr/>
        <a:lstStyle/>
        <a:p>
          <a:endParaRPr lang="pt-BR"/>
        </a:p>
      </dgm:t>
    </dgm:pt>
    <dgm:pt modelId="{709CEF18-C4C1-4482-9F83-AA17D8217697}" type="sibTrans" cxnId="{D33A74E0-D655-4EF5-964A-D7DE8CE46531}">
      <dgm:prSet/>
      <dgm:spPr/>
      <dgm:t>
        <a:bodyPr/>
        <a:lstStyle/>
        <a:p>
          <a:endParaRPr lang="pt-BR"/>
        </a:p>
      </dgm:t>
    </dgm:pt>
    <dgm:pt modelId="{54E9D187-4663-456D-A30E-44DC9660B282}">
      <dgm:prSet phldrT="[Texto]"/>
      <dgm:spPr/>
      <dgm:t>
        <a:bodyPr/>
        <a:lstStyle/>
        <a:p>
          <a:r>
            <a:rPr lang="pt-BR" dirty="0" smtClean="0"/>
            <a:t>2.7.1.1. Recuperação de favorecidos </a:t>
          </a:r>
          <a:r>
            <a:rPr lang="pt-BR" dirty="0" err="1" smtClean="0"/>
            <a:t>pré</a:t>
          </a:r>
          <a:r>
            <a:rPr lang="pt-BR" dirty="0" smtClean="0"/>
            <a:t>-cadastrados</a:t>
          </a:r>
          <a:endParaRPr lang="pt-BR" dirty="0"/>
        </a:p>
      </dgm:t>
    </dgm:pt>
    <dgm:pt modelId="{7E593F0A-A443-4EB6-8C11-48EA32E552B3}" type="parTrans" cxnId="{1943713C-DA99-4380-BF9A-4D6D17A2B52C}">
      <dgm:prSet/>
      <dgm:spPr/>
      <dgm:t>
        <a:bodyPr/>
        <a:lstStyle/>
        <a:p>
          <a:endParaRPr lang="pt-BR"/>
        </a:p>
      </dgm:t>
    </dgm:pt>
    <dgm:pt modelId="{2C5F756C-E8B7-4EE8-B7A1-2222697448E2}" type="sibTrans" cxnId="{1943713C-DA99-4380-BF9A-4D6D17A2B52C}">
      <dgm:prSet/>
      <dgm:spPr/>
      <dgm:t>
        <a:bodyPr/>
        <a:lstStyle/>
        <a:p>
          <a:endParaRPr lang="pt-BR"/>
        </a:p>
      </dgm:t>
    </dgm:pt>
    <dgm:pt modelId="{F0B23C1D-CE88-4286-A4BD-BDB86F06C6D5}">
      <dgm:prSet phldrT="[Texto]"/>
      <dgm:spPr/>
      <dgm:t>
        <a:bodyPr/>
        <a:lstStyle/>
        <a:p>
          <a:r>
            <a:rPr lang="pt-BR" dirty="0" smtClean="0"/>
            <a:t>2.7.1.2. Entrada de novo favorecido</a:t>
          </a:r>
          <a:endParaRPr lang="pt-BR" dirty="0"/>
        </a:p>
      </dgm:t>
    </dgm:pt>
    <dgm:pt modelId="{99BA90DF-AAFD-4AFD-A83C-8EBE92B3E520}" type="parTrans" cxnId="{9E73D276-5352-4E5A-B6C6-C99679302E05}">
      <dgm:prSet/>
      <dgm:spPr/>
      <dgm:t>
        <a:bodyPr/>
        <a:lstStyle/>
        <a:p>
          <a:endParaRPr lang="pt-BR"/>
        </a:p>
      </dgm:t>
    </dgm:pt>
    <dgm:pt modelId="{02182722-10FA-4795-8D0C-C52884AF6CEA}" type="sibTrans" cxnId="{9E73D276-5352-4E5A-B6C6-C99679302E05}">
      <dgm:prSet/>
      <dgm:spPr/>
      <dgm:t>
        <a:bodyPr/>
        <a:lstStyle/>
        <a:p>
          <a:endParaRPr lang="pt-BR"/>
        </a:p>
      </dgm:t>
    </dgm:pt>
    <dgm:pt modelId="{E471BD4A-F376-461F-9357-1A45049E6628}">
      <dgm:prSet phldrT="[Texto]"/>
      <dgm:spPr/>
      <dgm:t>
        <a:bodyPr/>
        <a:lstStyle/>
        <a:p>
          <a:r>
            <a:rPr lang="pt-BR" dirty="0" smtClean="0"/>
            <a:t>2.7.3. Entrada do valor</a:t>
          </a:r>
          <a:endParaRPr lang="pt-BR" dirty="0"/>
        </a:p>
      </dgm:t>
    </dgm:pt>
    <dgm:pt modelId="{A01717FD-C2A7-4E5A-8E17-BEF4170DE2CF}" type="parTrans" cxnId="{BEF7179F-50D5-421E-BD0C-545B0B8C76D9}">
      <dgm:prSet/>
      <dgm:spPr/>
      <dgm:t>
        <a:bodyPr/>
        <a:lstStyle/>
        <a:p>
          <a:endParaRPr lang="pt-BR"/>
        </a:p>
      </dgm:t>
    </dgm:pt>
    <dgm:pt modelId="{1F3E1011-D79C-4234-9824-ED7B78F96929}" type="sibTrans" cxnId="{BEF7179F-50D5-421E-BD0C-545B0B8C76D9}">
      <dgm:prSet/>
      <dgm:spPr/>
      <dgm:t>
        <a:bodyPr/>
        <a:lstStyle/>
        <a:p>
          <a:endParaRPr lang="pt-BR"/>
        </a:p>
      </dgm:t>
    </dgm:pt>
    <dgm:pt modelId="{7AFBBF10-D99A-461F-8035-BA1BAB4142B4}">
      <dgm:prSet phldrT="[Texto]"/>
      <dgm:spPr/>
      <dgm:t>
        <a:bodyPr/>
        <a:lstStyle/>
        <a:p>
          <a:r>
            <a:rPr lang="pt-BR" dirty="0" smtClean="0"/>
            <a:t>2.7.4. Escolha do tipo (se aplicável)</a:t>
          </a:r>
          <a:endParaRPr lang="pt-BR" dirty="0"/>
        </a:p>
      </dgm:t>
    </dgm:pt>
    <dgm:pt modelId="{C44AAAE0-373E-40BB-B34F-5DAD7D5B3A80}" type="parTrans" cxnId="{C0ACD92C-02DF-4C8B-B8E7-7891A288DFE8}">
      <dgm:prSet/>
      <dgm:spPr/>
      <dgm:t>
        <a:bodyPr/>
        <a:lstStyle/>
        <a:p>
          <a:endParaRPr lang="pt-BR"/>
        </a:p>
      </dgm:t>
    </dgm:pt>
    <dgm:pt modelId="{3FBDBDB2-177B-44AF-A0B6-5308D5244945}" type="sibTrans" cxnId="{C0ACD92C-02DF-4C8B-B8E7-7891A288DFE8}">
      <dgm:prSet/>
      <dgm:spPr/>
      <dgm:t>
        <a:bodyPr/>
        <a:lstStyle/>
        <a:p>
          <a:endParaRPr lang="pt-BR"/>
        </a:p>
      </dgm:t>
    </dgm:pt>
    <dgm:pt modelId="{0CE3138E-2EA3-421E-ACA1-F4D3253ED640}">
      <dgm:prSet phldrT="[Texto]"/>
      <dgm:spPr/>
      <dgm:t>
        <a:bodyPr/>
        <a:lstStyle/>
        <a:p>
          <a:r>
            <a:rPr lang="pt-BR" dirty="0" smtClean="0"/>
            <a:t>2.7.5. Validação do valor</a:t>
          </a:r>
          <a:endParaRPr lang="pt-BR" dirty="0"/>
        </a:p>
      </dgm:t>
    </dgm:pt>
    <dgm:pt modelId="{EC0C009D-40E5-4C94-86BF-6D6A750ACE4D}" type="parTrans" cxnId="{9E632DF0-A40A-4F98-8F1C-94D241D07DD7}">
      <dgm:prSet/>
      <dgm:spPr/>
      <dgm:t>
        <a:bodyPr/>
        <a:lstStyle/>
        <a:p>
          <a:endParaRPr lang="pt-BR"/>
        </a:p>
      </dgm:t>
    </dgm:pt>
    <dgm:pt modelId="{C9535E02-B097-4527-BC29-5F6FC22CA961}" type="sibTrans" cxnId="{9E632DF0-A40A-4F98-8F1C-94D241D07DD7}">
      <dgm:prSet/>
      <dgm:spPr/>
      <dgm:t>
        <a:bodyPr/>
        <a:lstStyle/>
        <a:p>
          <a:endParaRPr lang="pt-BR"/>
        </a:p>
      </dgm:t>
    </dgm:pt>
    <dgm:pt modelId="{4412A800-8583-4ECA-9FC4-32ACFD0A4D16}">
      <dgm:prSet phldrT="[Texto]"/>
      <dgm:spPr/>
      <dgm:t>
        <a:bodyPr/>
        <a:lstStyle/>
        <a:p>
          <a:r>
            <a:rPr lang="pt-BR" dirty="0" smtClean="0"/>
            <a:t>2.7.2. Recuperação do saldo</a:t>
          </a:r>
          <a:endParaRPr lang="pt-BR" dirty="0"/>
        </a:p>
      </dgm:t>
    </dgm:pt>
    <dgm:pt modelId="{AB4E8C20-455F-4FCF-BDFB-C1570C7B9958}" type="parTrans" cxnId="{B38FCF2F-807A-430B-8219-0E1402A97930}">
      <dgm:prSet/>
      <dgm:spPr/>
      <dgm:t>
        <a:bodyPr/>
        <a:lstStyle/>
        <a:p>
          <a:endParaRPr lang="pt-BR"/>
        </a:p>
      </dgm:t>
    </dgm:pt>
    <dgm:pt modelId="{831C7881-2CE3-40A8-BBDE-D0BF146948B9}" type="sibTrans" cxnId="{B38FCF2F-807A-430B-8219-0E1402A97930}">
      <dgm:prSet/>
      <dgm:spPr/>
      <dgm:t>
        <a:bodyPr/>
        <a:lstStyle/>
        <a:p>
          <a:endParaRPr lang="pt-BR"/>
        </a:p>
      </dgm:t>
    </dgm:pt>
    <dgm:pt modelId="{B11B3BBC-CE4B-43F3-B437-FC9910D1C744}">
      <dgm:prSet phldrT="[Texto]"/>
      <dgm:spPr/>
      <dgm:t>
        <a:bodyPr/>
        <a:lstStyle/>
        <a:p>
          <a:r>
            <a:rPr lang="pt-BR" dirty="0" smtClean="0"/>
            <a:t>2.7.5. Confirmação da transferência</a:t>
          </a:r>
          <a:endParaRPr lang="pt-BR" dirty="0"/>
        </a:p>
      </dgm:t>
    </dgm:pt>
    <dgm:pt modelId="{8B5F4DDA-61C0-469E-8F92-09C5E1514578}" type="parTrans" cxnId="{33987E1F-B202-4971-B8C7-7D47CB516EC4}">
      <dgm:prSet/>
      <dgm:spPr/>
      <dgm:t>
        <a:bodyPr/>
        <a:lstStyle/>
        <a:p>
          <a:endParaRPr lang="pt-BR"/>
        </a:p>
      </dgm:t>
    </dgm:pt>
    <dgm:pt modelId="{7E9DC6D9-4BF7-4918-8AB5-42185A651827}" type="sibTrans" cxnId="{33987E1F-B202-4971-B8C7-7D47CB516EC4}">
      <dgm:prSet/>
      <dgm:spPr/>
      <dgm:t>
        <a:bodyPr/>
        <a:lstStyle/>
        <a:p>
          <a:endParaRPr lang="pt-BR"/>
        </a:p>
      </dgm:t>
    </dgm:pt>
    <dgm:pt modelId="{46BF1650-8F62-4434-8127-FECF14D47ED4}">
      <dgm:prSet phldrT="[Texto]"/>
      <dgm:spPr/>
      <dgm:t>
        <a:bodyPr/>
        <a:lstStyle/>
        <a:p>
          <a:r>
            <a:rPr lang="pt-BR" dirty="0" smtClean="0"/>
            <a:t>2.8.1.1. Entrada da quantidade de folhas</a:t>
          </a:r>
          <a:endParaRPr lang="pt-BR" dirty="0"/>
        </a:p>
      </dgm:t>
    </dgm:pt>
    <dgm:pt modelId="{D2EFCFB8-4F96-4CF2-B332-9AC252690D7D}" type="parTrans" cxnId="{4548AB17-949C-48E9-8AD6-4E0A07AF8F80}">
      <dgm:prSet/>
      <dgm:spPr/>
      <dgm:t>
        <a:bodyPr/>
        <a:lstStyle/>
        <a:p>
          <a:endParaRPr lang="pt-BR"/>
        </a:p>
      </dgm:t>
    </dgm:pt>
    <dgm:pt modelId="{37AF20C1-41BA-4699-8D7C-168F39414681}" type="sibTrans" cxnId="{4548AB17-949C-48E9-8AD6-4E0A07AF8F80}">
      <dgm:prSet/>
      <dgm:spPr/>
      <dgm:t>
        <a:bodyPr/>
        <a:lstStyle/>
        <a:p>
          <a:endParaRPr lang="pt-BR"/>
        </a:p>
      </dgm:t>
    </dgm:pt>
    <dgm:pt modelId="{23B6C21F-22D9-4DA9-BA2F-CF144B1ACA4F}">
      <dgm:prSet phldrT="[Texto]"/>
      <dgm:spPr/>
      <dgm:t>
        <a:bodyPr/>
        <a:lstStyle/>
        <a:p>
          <a:r>
            <a:rPr lang="pt-BR" dirty="0" smtClean="0"/>
            <a:t>2.8.1.2. Geração da numeração</a:t>
          </a:r>
          <a:endParaRPr lang="pt-BR" dirty="0"/>
        </a:p>
      </dgm:t>
    </dgm:pt>
    <dgm:pt modelId="{71D0FE4C-F0CA-4C70-95A8-C99C0481D79B}" type="parTrans" cxnId="{C0C712A5-8C9A-4374-A659-D2D0C78DEE9B}">
      <dgm:prSet/>
      <dgm:spPr/>
      <dgm:t>
        <a:bodyPr/>
        <a:lstStyle/>
        <a:p>
          <a:endParaRPr lang="pt-BR"/>
        </a:p>
      </dgm:t>
    </dgm:pt>
    <dgm:pt modelId="{47D6FB4F-0BDA-4555-9C2D-69DCBF8C45E0}" type="sibTrans" cxnId="{C0C712A5-8C9A-4374-A659-D2D0C78DEE9B}">
      <dgm:prSet/>
      <dgm:spPr/>
      <dgm:t>
        <a:bodyPr/>
        <a:lstStyle/>
        <a:p>
          <a:endParaRPr lang="pt-BR"/>
        </a:p>
      </dgm:t>
    </dgm:pt>
    <dgm:pt modelId="{5A12D5F1-922C-413D-B6C8-B8F242C6C90E}">
      <dgm:prSet phldrT="[Texto]"/>
      <dgm:spPr/>
      <dgm:t>
        <a:bodyPr/>
        <a:lstStyle/>
        <a:p>
          <a:r>
            <a:rPr lang="pt-BR" dirty="0" smtClean="0"/>
            <a:t>2.8.1.3. Impressão das folhas</a:t>
          </a:r>
          <a:endParaRPr lang="pt-BR" dirty="0"/>
        </a:p>
      </dgm:t>
    </dgm:pt>
    <dgm:pt modelId="{BE856DFC-8AB2-4F6A-9780-562AEFBC22C8}" type="parTrans" cxnId="{E9167C8B-C063-498A-8620-B3999051476A}">
      <dgm:prSet/>
      <dgm:spPr/>
      <dgm:t>
        <a:bodyPr/>
        <a:lstStyle/>
        <a:p>
          <a:endParaRPr lang="pt-BR"/>
        </a:p>
      </dgm:t>
    </dgm:pt>
    <dgm:pt modelId="{1F6BDB90-5D3A-476C-892E-8F43F3DF815F}" type="sibTrans" cxnId="{E9167C8B-C063-498A-8620-B3999051476A}">
      <dgm:prSet/>
      <dgm:spPr/>
      <dgm:t>
        <a:bodyPr/>
        <a:lstStyle/>
        <a:p>
          <a:endParaRPr lang="pt-BR"/>
        </a:p>
      </dgm:t>
    </dgm:pt>
    <dgm:pt modelId="{221FC466-9907-4D9B-B065-8EEB54053928}">
      <dgm:prSet phldrT="[Texto]"/>
      <dgm:spPr/>
      <dgm:t>
        <a:bodyPr/>
        <a:lstStyle/>
        <a:p>
          <a:r>
            <a:rPr lang="pt-BR" dirty="0" smtClean="0"/>
            <a:t>2.8.2.1. Cadastramento do código de barras</a:t>
          </a:r>
          <a:endParaRPr lang="pt-BR" dirty="0"/>
        </a:p>
      </dgm:t>
    </dgm:pt>
    <dgm:pt modelId="{ED46D065-E258-4641-A283-6615634E7B2D}" type="parTrans" cxnId="{E4D97715-4858-488D-B9E8-B43D3C760A59}">
      <dgm:prSet/>
      <dgm:spPr/>
      <dgm:t>
        <a:bodyPr/>
        <a:lstStyle/>
        <a:p>
          <a:endParaRPr lang="pt-BR"/>
        </a:p>
      </dgm:t>
    </dgm:pt>
    <dgm:pt modelId="{C279ED07-9D3E-4723-85BB-AC69C0D88FCF}" type="sibTrans" cxnId="{E4D97715-4858-488D-B9E8-B43D3C760A59}">
      <dgm:prSet/>
      <dgm:spPr/>
      <dgm:t>
        <a:bodyPr/>
        <a:lstStyle/>
        <a:p>
          <a:endParaRPr lang="pt-BR"/>
        </a:p>
      </dgm:t>
    </dgm:pt>
    <dgm:pt modelId="{C2E9D05E-0012-41AE-B44C-5E094C1C70E9}">
      <dgm:prSet phldrT="[Texto]"/>
      <dgm:spPr/>
      <dgm:t>
        <a:bodyPr/>
        <a:lstStyle/>
        <a:p>
          <a:r>
            <a:rPr lang="pt-BR" dirty="0" smtClean="0"/>
            <a:t>2.8.2.2. Verificação do banco emissor</a:t>
          </a:r>
          <a:endParaRPr lang="pt-BR" dirty="0"/>
        </a:p>
      </dgm:t>
    </dgm:pt>
    <dgm:pt modelId="{4BD18EA0-729F-44F8-AE3F-2207D33F73D8}" type="parTrans" cxnId="{F758D563-1C22-4273-9D9A-E4B64DAB4A91}">
      <dgm:prSet/>
      <dgm:spPr/>
      <dgm:t>
        <a:bodyPr/>
        <a:lstStyle/>
        <a:p>
          <a:endParaRPr lang="pt-BR"/>
        </a:p>
      </dgm:t>
    </dgm:pt>
    <dgm:pt modelId="{6A71D380-C1D6-49EF-BA5B-7D71CD6FA1EE}" type="sibTrans" cxnId="{F758D563-1C22-4273-9D9A-E4B64DAB4A91}">
      <dgm:prSet/>
      <dgm:spPr/>
      <dgm:t>
        <a:bodyPr/>
        <a:lstStyle/>
        <a:p>
          <a:endParaRPr lang="pt-BR"/>
        </a:p>
      </dgm:t>
    </dgm:pt>
    <dgm:pt modelId="{05F4C388-333B-4BB7-87F9-C55C855611DE}">
      <dgm:prSet phldrT="[Texto]"/>
      <dgm:spPr/>
      <dgm:t>
        <a:bodyPr/>
        <a:lstStyle/>
        <a:p>
          <a:r>
            <a:rPr lang="pt-BR" dirty="0" smtClean="0"/>
            <a:t>2.8.2.3. Crédito na conta do favorecido*</a:t>
          </a:r>
          <a:endParaRPr lang="pt-BR" dirty="0"/>
        </a:p>
      </dgm:t>
    </dgm:pt>
    <dgm:pt modelId="{8AFFF635-6B09-45BB-ADFB-00F44B7552E0}" type="parTrans" cxnId="{B9516B55-492E-423D-9333-DE897AD621C9}">
      <dgm:prSet/>
      <dgm:spPr/>
      <dgm:t>
        <a:bodyPr/>
        <a:lstStyle/>
        <a:p>
          <a:endParaRPr lang="pt-BR"/>
        </a:p>
      </dgm:t>
    </dgm:pt>
    <dgm:pt modelId="{73DB1095-D74C-467B-9580-B68D72103847}" type="sibTrans" cxnId="{B9516B55-492E-423D-9333-DE897AD621C9}">
      <dgm:prSet/>
      <dgm:spPr/>
      <dgm:t>
        <a:bodyPr/>
        <a:lstStyle/>
        <a:p>
          <a:endParaRPr lang="pt-BR"/>
        </a:p>
      </dgm:t>
    </dgm:pt>
    <dgm:pt modelId="{15529E42-3634-4AEA-981B-FDE9BFD25994}">
      <dgm:prSet phldrT="[Texto]"/>
      <dgm:spPr/>
      <dgm:t>
        <a:bodyPr/>
        <a:lstStyle/>
        <a:p>
          <a:r>
            <a:rPr lang="pt-BR" dirty="0" smtClean="0"/>
            <a:t>3. </a:t>
          </a:r>
          <a:r>
            <a:rPr lang="pt-BR" dirty="0" smtClean="0"/>
            <a:t>Interface com usuário</a:t>
          </a:r>
          <a:endParaRPr lang="pt-BR" dirty="0"/>
        </a:p>
      </dgm:t>
    </dgm:pt>
    <dgm:pt modelId="{879ED3C7-A854-4C6F-8563-19C5990AEDBB}" type="sibTrans" cxnId="{7B23490A-B30A-4533-8309-E78AF4ADB601}">
      <dgm:prSet/>
      <dgm:spPr/>
      <dgm:t>
        <a:bodyPr/>
        <a:lstStyle/>
        <a:p>
          <a:endParaRPr lang="pt-BR"/>
        </a:p>
      </dgm:t>
    </dgm:pt>
    <dgm:pt modelId="{9D3BB02F-9D4F-4F4F-8A62-1CA410BD613E}" type="parTrans" cxnId="{7B23490A-B30A-4533-8309-E78AF4ADB601}">
      <dgm:prSet/>
      <dgm:spPr/>
      <dgm:t>
        <a:bodyPr/>
        <a:lstStyle/>
        <a:p>
          <a:endParaRPr lang="pt-BR"/>
        </a:p>
      </dgm:t>
    </dgm:pt>
    <dgm:pt modelId="{F21B7CDD-8298-4E1A-B325-9160CF647E32}" type="pres">
      <dgm:prSet presAssocID="{BC5ADD67-3211-4678-A8C5-D27706B0EA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E1028A5-BD48-46EF-84C7-E7E019F85F25}" type="pres">
      <dgm:prSet presAssocID="{062E810C-C981-45E6-8C34-9A0146566C14}" presName="hierRoot1" presStyleCnt="0">
        <dgm:presLayoutVars>
          <dgm:hierBranch val="init"/>
        </dgm:presLayoutVars>
      </dgm:prSet>
      <dgm:spPr/>
    </dgm:pt>
    <dgm:pt modelId="{C2549318-480E-4B67-8981-23BAFABD1760}" type="pres">
      <dgm:prSet presAssocID="{062E810C-C981-45E6-8C34-9A0146566C14}" presName="rootComposite1" presStyleCnt="0"/>
      <dgm:spPr/>
    </dgm:pt>
    <dgm:pt modelId="{0C8F3B78-092C-4263-8EFC-93347D6B04A3}" type="pres">
      <dgm:prSet presAssocID="{062E810C-C981-45E6-8C34-9A0146566C1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04A4D38-7CE1-4619-9089-66509852EBFE}" type="pres">
      <dgm:prSet presAssocID="{062E810C-C981-45E6-8C34-9A0146566C1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44CF5697-F730-4A67-8864-579B4DF5757D}" type="pres">
      <dgm:prSet presAssocID="{062E810C-C981-45E6-8C34-9A0146566C14}" presName="hierChild2" presStyleCnt="0"/>
      <dgm:spPr/>
    </dgm:pt>
    <dgm:pt modelId="{6FDF70D5-3C0A-493F-8DEE-9CB625E63979}" type="pres">
      <dgm:prSet presAssocID="{96F9BF49-C026-486F-9090-6245FFCEF973}" presName="Name37" presStyleLbl="parChTrans1D2" presStyleIdx="0" presStyleCnt="3"/>
      <dgm:spPr/>
      <dgm:t>
        <a:bodyPr/>
        <a:lstStyle/>
        <a:p>
          <a:endParaRPr lang="pt-BR"/>
        </a:p>
      </dgm:t>
    </dgm:pt>
    <dgm:pt modelId="{F0CB26FE-2D20-4F05-A9C6-C3C619842ED7}" type="pres">
      <dgm:prSet presAssocID="{10E03484-AA84-4AD8-AD05-E28786E323EA}" presName="hierRoot2" presStyleCnt="0">
        <dgm:presLayoutVars>
          <dgm:hierBranch val="init"/>
        </dgm:presLayoutVars>
      </dgm:prSet>
      <dgm:spPr/>
    </dgm:pt>
    <dgm:pt modelId="{F4ECF59B-414B-40E9-A849-3D11A4D6E288}" type="pres">
      <dgm:prSet presAssocID="{10E03484-AA84-4AD8-AD05-E28786E323EA}" presName="rootComposite" presStyleCnt="0"/>
      <dgm:spPr/>
    </dgm:pt>
    <dgm:pt modelId="{2109AF2A-519D-40D2-824C-DF01C92E5818}" type="pres">
      <dgm:prSet presAssocID="{10E03484-AA84-4AD8-AD05-E28786E323E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A3AE43-729F-4947-A921-8C68B8BCD35E}" type="pres">
      <dgm:prSet presAssocID="{10E03484-AA84-4AD8-AD05-E28786E323EA}" presName="rootConnector" presStyleLbl="node2" presStyleIdx="0" presStyleCnt="3"/>
      <dgm:spPr/>
      <dgm:t>
        <a:bodyPr/>
        <a:lstStyle/>
        <a:p>
          <a:endParaRPr lang="pt-BR"/>
        </a:p>
      </dgm:t>
    </dgm:pt>
    <dgm:pt modelId="{BD6FEC0B-8247-4160-A390-D9BC51655109}" type="pres">
      <dgm:prSet presAssocID="{10E03484-AA84-4AD8-AD05-E28786E323EA}" presName="hierChild4" presStyleCnt="0"/>
      <dgm:spPr/>
    </dgm:pt>
    <dgm:pt modelId="{F069FF57-E8C2-4C9A-8969-A17C83BE13ED}" type="pres">
      <dgm:prSet presAssocID="{21C4786C-6CE8-40F6-9F4D-FD4ED7A68108}" presName="Name37" presStyleLbl="parChTrans1D3" presStyleIdx="0" presStyleCnt="12"/>
      <dgm:spPr/>
    </dgm:pt>
    <dgm:pt modelId="{9F7F5B60-1F69-4FED-B33D-24AD24E7DA32}" type="pres">
      <dgm:prSet presAssocID="{E520E352-DE02-445F-87E0-961E1B95E177}" presName="hierRoot2" presStyleCnt="0">
        <dgm:presLayoutVars>
          <dgm:hierBranch val="init"/>
        </dgm:presLayoutVars>
      </dgm:prSet>
      <dgm:spPr/>
    </dgm:pt>
    <dgm:pt modelId="{B4383554-195B-4AD5-A604-048968C03A4D}" type="pres">
      <dgm:prSet presAssocID="{E520E352-DE02-445F-87E0-961E1B95E177}" presName="rootComposite" presStyleCnt="0"/>
      <dgm:spPr/>
    </dgm:pt>
    <dgm:pt modelId="{979A9733-936A-42A4-9F1C-42AC18C17466}" type="pres">
      <dgm:prSet presAssocID="{E520E352-DE02-445F-87E0-961E1B95E177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39F225B-A333-47EF-8772-FC0F933BF40F}" type="pres">
      <dgm:prSet presAssocID="{E520E352-DE02-445F-87E0-961E1B95E177}" presName="rootConnector" presStyleLbl="node3" presStyleIdx="0" presStyleCnt="12"/>
      <dgm:spPr/>
      <dgm:t>
        <a:bodyPr/>
        <a:lstStyle/>
        <a:p>
          <a:endParaRPr lang="pt-BR"/>
        </a:p>
      </dgm:t>
    </dgm:pt>
    <dgm:pt modelId="{2BB812AF-869D-4E6F-9865-F494A3E74CF3}" type="pres">
      <dgm:prSet presAssocID="{E520E352-DE02-445F-87E0-961E1B95E177}" presName="hierChild4" presStyleCnt="0"/>
      <dgm:spPr/>
    </dgm:pt>
    <dgm:pt modelId="{B55D08AA-5316-4CEC-B67B-EFD3D8AB8BD8}" type="pres">
      <dgm:prSet presAssocID="{547D07C4-F476-4731-9097-052275F8C55A}" presName="Name37" presStyleLbl="parChTrans1D4" presStyleIdx="0" presStyleCnt="40"/>
      <dgm:spPr/>
      <dgm:t>
        <a:bodyPr/>
        <a:lstStyle/>
        <a:p>
          <a:endParaRPr lang="pt-BR"/>
        </a:p>
      </dgm:t>
    </dgm:pt>
    <dgm:pt modelId="{271B2698-65F0-4328-BCB2-D0540AC995FB}" type="pres">
      <dgm:prSet presAssocID="{F31AA816-3B56-40D7-9C1D-7161DDA0312C}" presName="hierRoot2" presStyleCnt="0">
        <dgm:presLayoutVars>
          <dgm:hierBranch val="init"/>
        </dgm:presLayoutVars>
      </dgm:prSet>
      <dgm:spPr/>
    </dgm:pt>
    <dgm:pt modelId="{8CD629BE-0BED-422B-AF1C-2461B891C352}" type="pres">
      <dgm:prSet presAssocID="{F31AA816-3B56-40D7-9C1D-7161DDA0312C}" presName="rootComposite" presStyleCnt="0"/>
      <dgm:spPr/>
    </dgm:pt>
    <dgm:pt modelId="{CD5362E1-0F0D-46E0-BF77-25F901148902}" type="pres">
      <dgm:prSet presAssocID="{F31AA816-3B56-40D7-9C1D-7161DDA0312C}" presName="rootText" presStyleLbl="node4" presStyleIdx="0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3D4E7A-F8CD-4057-9509-C8528F5D29BF}" type="pres">
      <dgm:prSet presAssocID="{F31AA816-3B56-40D7-9C1D-7161DDA0312C}" presName="rootConnector" presStyleLbl="node4" presStyleIdx="0" presStyleCnt="40"/>
      <dgm:spPr/>
      <dgm:t>
        <a:bodyPr/>
        <a:lstStyle/>
        <a:p>
          <a:endParaRPr lang="pt-BR"/>
        </a:p>
      </dgm:t>
    </dgm:pt>
    <dgm:pt modelId="{5F9FD1F5-7785-4996-B18E-1B26876C22F7}" type="pres">
      <dgm:prSet presAssocID="{F31AA816-3B56-40D7-9C1D-7161DDA0312C}" presName="hierChild4" presStyleCnt="0"/>
      <dgm:spPr/>
    </dgm:pt>
    <dgm:pt modelId="{2801B2EC-9805-491D-995A-C1EFB1B3C101}" type="pres">
      <dgm:prSet presAssocID="{F31AA816-3B56-40D7-9C1D-7161DDA0312C}" presName="hierChild5" presStyleCnt="0"/>
      <dgm:spPr/>
    </dgm:pt>
    <dgm:pt modelId="{F36FC2B2-4525-4F33-A792-C3CDD1115B12}" type="pres">
      <dgm:prSet presAssocID="{8A355E3E-8686-46E7-A2A0-C88DFB2DC73A}" presName="Name37" presStyleLbl="parChTrans1D4" presStyleIdx="1" presStyleCnt="40"/>
      <dgm:spPr/>
      <dgm:t>
        <a:bodyPr/>
        <a:lstStyle/>
        <a:p>
          <a:endParaRPr lang="pt-BR"/>
        </a:p>
      </dgm:t>
    </dgm:pt>
    <dgm:pt modelId="{52013D8F-8433-4E0C-A593-58D7A0E542A7}" type="pres">
      <dgm:prSet presAssocID="{EB9416C4-658E-4354-9723-AED45AD282A4}" presName="hierRoot2" presStyleCnt="0">
        <dgm:presLayoutVars>
          <dgm:hierBranch val="init"/>
        </dgm:presLayoutVars>
      </dgm:prSet>
      <dgm:spPr/>
    </dgm:pt>
    <dgm:pt modelId="{DE1FAF5D-0FE8-4510-8571-E1E9D2B108F1}" type="pres">
      <dgm:prSet presAssocID="{EB9416C4-658E-4354-9723-AED45AD282A4}" presName="rootComposite" presStyleCnt="0"/>
      <dgm:spPr/>
    </dgm:pt>
    <dgm:pt modelId="{72B96DC2-A1EF-426F-AE88-93EE752411F3}" type="pres">
      <dgm:prSet presAssocID="{EB9416C4-658E-4354-9723-AED45AD282A4}" presName="rootText" presStyleLbl="node4" presStyleIdx="1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D436548-65A8-4DE6-8552-7EBAD52DD028}" type="pres">
      <dgm:prSet presAssocID="{EB9416C4-658E-4354-9723-AED45AD282A4}" presName="rootConnector" presStyleLbl="node4" presStyleIdx="1" presStyleCnt="40"/>
      <dgm:spPr/>
      <dgm:t>
        <a:bodyPr/>
        <a:lstStyle/>
        <a:p>
          <a:endParaRPr lang="pt-BR"/>
        </a:p>
      </dgm:t>
    </dgm:pt>
    <dgm:pt modelId="{9D4F9151-33F8-49A9-9B9E-25AD2040381B}" type="pres">
      <dgm:prSet presAssocID="{EB9416C4-658E-4354-9723-AED45AD282A4}" presName="hierChild4" presStyleCnt="0"/>
      <dgm:spPr/>
    </dgm:pt>
    <dgm:pt modelId="{893C71CF-B240-4AD5-8062-044CA639EDB9}" type="pres">
      <dgm:prSet presAssocID="{EB9416C4-658E-4354-9723-AED45AD282A4}" presName="hierChild5" presStyleCnt="0"/>
      <dgm:spPr/>
    </dgm:pt>
    <dgm:pt modelId="{1C90137A-564F-4D65-8A34-31EEF1A764A6}" type="pres">
      <dgm:prSet presAssocID="{E520E352-DE02-445F-87E0-961E1B95E177}" presName="hierChild5" presStyleCnt="0"/>
      <dgm:spPr/>
    </dgm:pt>
    <dgm:pt modelId="{0A44CB81-7D0F-41B3-B8A9-766CF842A471}" type="pres">
      <dgm:prSet presAssocID="{7ED24B7A-182E-4258-9F96-0F218E1695A6}" presName="Name37" presStyleLbl="parChTrans1D3" presStyleIdx="1" presStyleCnt="12"/>
      <dgm:spPr/>
    </dgm:pt>
    <dgm:pt modelId="{F198C2CD-39F3-41C7-9E73-E5B81B12501B}" type="pres">
      <dgm:prSet presAssocID="{01BBF13E-F79A-4778-9C9C-7CDB13BBD463}" presName="hierRoot2" presStyleCnt="0">
        <dgm:presLayoutVars>
          <dgm:hierBranch val="init"/>
        </dgm:presLayoutVars>
      </dgm:prSet>
      <dgm:spPr/>
    </dgm:pt>
    <dgm:pt modelId="{0D5C22F1-333B-4256-8BD0-11B9D7EDFBF9}" type="pres">
      <dgm:prSet presAssocID="{01BBF13E-F79A-4778-9C9C-7CDB13BBD463}" presName="rootComposite" presStyleCnt="0"/>
      <dgm:spPr/>
    </dgm:pt>
    <dgm:pt modelId="{FB4050A7-FFD9-4A22-BC4C-768778536A15}" type="pres">
      <dgm:prSet presAssocID="{01BBF13E-F79A-4778-9C9C-7CDB13BBD463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54FAF2-F433-468A-B6FC-9E2C7756C194}" type="pres">
      <dgm:prSet presAssocID="{01BBF13E-F79A-4778-9C9C-7CDB13BBD463}" presName="rootConnector" presStyleLbl="node3" presStyleIdx="1" presStyleCnt="12"/>
      <dgm:spPr/>
      <dgm:t>
        <a:bodyPr/>
        <a:lstStyle/>
        <a:p>
          <a:endParaRPr lang="pt-BR"/>
        </a:p>
      </dgm:t>
    </dgm:pt>
    <dgm:pt modelId="{4729435C-9ED1-4C9C-9AE4-65EC30159B44}" type="pres">
      <dgm:prSet presAssocID="{01BBF13E-F79A-4778-9C9C-7CDB13BBD463}" presName="hierChild4" presStyleCnt="0"/>
      <dgm:spPr/>
    </dgm:pt>
    <dgm:pt modelId="{22C15ABF-6053-4063-A3AA-B1E6F2BEE019}" type="pres">
      <dgm:prSet presAssocID="{56D888B5-A774-4300-96BE-3CC07BE991B0}" presName="Name37" presStyleLbl="parChTrans1D4" presStyleIdx="2" presStyleCnt="40"/>
      <dgm:spPr/>
    </dgm:pt>
    <dgm:pt modelId="{F2F8BA34-2D26-4692-B2C4-FB29AE6EDDC2}" type="pres">
      <dgm:prSet presAssocID="{C51A41E2-433C-4E25-8DA0-71C9E29FB64F}" presName="hierRoot2" presStyleCnt="0">
        <dgm:presLayoutVars>
          <dgm:hierBranch val="init"/>
        </dgm:presLayoutVars>
      </dgm:prSet>
      <dgm:spPr/>
    </dgm:pt>
    <dgm:pt modelId="{21D5E9B0-FEDD-4489-95A8-A635F734DDEC}" type="pres">
      <dgm:prSet presAssocID="{C51A41E2-433C-4E25-8DA0-71C9E29FB64F}" presName="rootComposite" presStyleCnt="0"/>
      <dgm:spPr/>
    </dgm:pt>
    <dgm:pt modelId="{F8882A1F-420A-4AD7-A1CA-A1A2C89A6E96}" type="pres">
      <dgm:prSet presAssocID="{C51A41E2-433C-4E25-8DA0-71C9E29FB64F}" presName="rootText" presStyleLbl="node4" presStyleIdx="2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E44090-3B36-4EAB-BE23-9B07A5F35025}" type="pres">
      <dgm:prSet presAssocID="{C51A41E2-433C-4E25-8DA0-71C9E29FB64F}" presName="rootConnector" presStyleLbl="node4" presStyleIdx="2" presStyleCnt="40"/>
      <dgm:spPr/>
      <dgm:t>
        <a:bodyPr/>
        <a:lstStyle/>
        <a:p>
          <a:endParaRPr lang="pt-BR"/>
        </a:p>
      </dgm:t>
    </dgm:pt>
    <dgm:pt modelId="{52EB731E-684D-46B1-91EF-D03DE93E9BD2}" type="pres">
      <dgm:prSet presAssocID="{C51A41E2-433C-4E25-8DA0-71C9E29FB64F}" presName="hierChild4" presStyleCnt="0"/>
      <dgm:spPr/>
    </dgm:pt>
    <dgm:pt modelId="{F8692ADE-E1F2-496C-AE55-E3961526531B}" type="pres">
      <dgm:prSet presAssocID="{C51A41E2-433C-4E25-8DA0-71C9E29FB64F}" presName="hierChild5" presStyleCnt="0"/>
      <dgm:spPr/>
    </dgm:pt>
    <dgm:pt modelId="{D69225B8-A745-4BF6-BC0E-FEBDC3A4E489}" type="pres">
      <dgm:prSet presAssocID="{D6FA4780-6262-4428-9BD1-2D6E9355B460}" presName="Name37" presStyleLbl="parChTrans1D4" presStyleIdx="3" presStyleCnt="40"/>
      <dgm:spPr/>
    </dgm:pt>
    <dgm:pt modelId="{CB4BD27A-79C9-4FC7-A885-B1474814D815}" type="pres">
      <dgm:prSet presAssocID="{25EEDEFC-A6DD-4490-ACF1-D2A60307780E}" presName="hierRoot2" presStyleCnt="0">
        <dgm:presLayoutVars>
          <dgm:hierBranch val="init"/>
        </dgm:presLayoutVars>
      </dgm:prSet>
      <dgm:spPr/>
    </dgm:pt>
    <dgm:pt modelId="{AB791155-D28E-4935-9F97-C5E844A7E98D}" type="pres">
      <dgm:prSet presAssocID="{25EEDEFC-A6DD-4490-ACF1-D2A60307780E}" presName="rootComposite" presStyleCnt="0"/>
      <dgm:spPr/>
    </dgm:pt>
    <dgm:pt modelId="{CE3867FC-543B-413E-BCD0-0ECC856C1CFD}" type="pres">
      <dgm:prSet presAssocID="{25EEDEFC-A6DD-4490-ACF1-D2A60307780E}" presName="rootText" presStyleLbl="node4" presStyleIdx="3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D3B2E71-02C2-494F-8375-E7ECA6E6CB3A}" type="pres">
      <dgm:prSet presAssocID="{25EEDEFC-A6DD-4490-ACF1-D2A60307780E}" presName="rootConnector" presStyleLbl="node4" presStyleIdx="3" presStyleCnt="40"/>
      <dgm:spPr/>
      <dgm:t>
        <a:bodyPr/>
        <a:lstStyle/>
        <a:p>
          <a:endParaRPr lang="pt-BR"/>
        </a:p>
      </dgm:t>
    </dgm:pt>
    <dgm:pt modelId="{DC7B3AD9-B63A-449A-9949-BA57FF4C7420}" type="pres">
      <dgm:prSet presAssocID="{25EEDEFC-A6DD-4490-ACF1-D2A60307780E}" presName="hierChild4" presStyleCnt="0"/>
      <dgm:spPr/>
    </dgm:pt>
    <dgm:pt modelId="{1A8BB02E-113E-4572-8165-A6D69CAEC989}" type="pres">
      <dgm:prSet presAssocID="{25EEDEFC-A6DD-4490-ACF1-D2A60307780E}" presName="hierChild5" presStyleCnt="0"/>
      <dgm:spPr/>
    </dgm:pt>
    <dgm:pt modelId="{70F72C2C-0BD2-4404-BC41-E4A59A32164A}" type="pres">
      <dgm:prSet presAssocID="{01BBF13E-F79A-4778-9C9C-7CDB13BBD463}" presName="hierChild5" presStyleCnt="0"/>
      <dgm:spPr/>
    </dgm:pt>
    <dgm:pt modelId="{C02D3A30-A8D7-46FF-A661-6247E9830936}" type="pres">
      <dgm:prSet presAssocID="{10E03484-AA84-4AD8-AD05-E28786E323EA}" presName="hierChild5" presStyleCnt="0"/>
      <dgm:spPr/>
    </dgm:pt>
    <dgm:pt modelId="{F81C7FE3-A337-4805-96E9-CAAE35743166}" type="pres">
      <dgm:prSet presAssocID="{01F0CE24-4748-46C7-B004-C0815D13FA79}" presName="Name37" presStyleLbl="parChTrans1D2" presStyleIdx="1" presStyleCnt="3"/>
      <dgm:spPr/>
      <dgm:t>
        <a:bodyPr/>
        <a:lstStyle/>
        <a:p>
          <a:endParaRPr lang="pt-BR"/>
        </a:p>
      </dgm:t>
    </dgm:pt>
    <dgm:pt modelId="{153DA753-7833-4F4F-BB24-E7583814E752}" type="pres">
      <dgm:prSet presAssocID="{02D3866B-1B12-4DA5-B3B4-02610E6475A7}" presName="hierRoot2" presStyleCnt="0">
        <dgm:presLayoutVars>
          <dgm:hierBranch val="init"/>
        </dgm:presLayoutVars>
      </dgm:prSet>
      <dgm:spPr/>
    </dgm:pt>
    <dgm:pt modelId="{B012C4CA-400B-4E1F-88C0-7807C2A91E99}" type="pres">
      <dgm:prSet presAssocID="{02D3866B-1B12-4DA5-B3B4-02610E6475A7}" presName="rootComposite" presStyleCnt="0"/>
      <dgm:spPr/>
    </dgm:pt>
    <dgm:pt modelId="{16EC9E28-F810-4B76-B4B4-B5B72A16F75D}" type="pres">
      <dgm:prSet presAssocID="{02D3866B-1B12-4DA5-B3B4-02610E6475A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478596-039E-482D-B7FB-5867C63B437B}" type="pres">
      <dgm:prSet presAssocID="{02D3866B-1B12-4DA5-B3B4-02610E6475A7}" presName="rootConnector" presStyleLbl="node2" presStyleIdx="1" presStyleCnt="3"/>
      <dgm:spPr/>
      <dgm:t>
        <a:bodyPr/>
        <a:lstStyle/>
        <a:p>
          <a:endParaRPr lang="pt-BR"/>
        </a:p>
      </dgm:t>
    </dgm:pt>
    <dgm:pt modelId="{D28E1FBF-5257-464A-A442-5A42BA5BB243}" type="pres">
      <dgm:prSet presAssocID="{02D3866B-1B12-4DA5-B3B4-02610E6475A7}" presName="hierChild4" presStyleCnt="0"/>
      <dgm:spPr/>
    </dgm:pt>
    <dgm:pt modelId="{EBB5F7F4-9769-4AF4-95BE-746B226CA0CF}" type="pres">
      <dgm:prSet presAssocID="{B39587D2-D37D-4332-BE94-7B16FF518070}" presName="Name37" presStyleLbl="parChTrans1D3" presStyleIdx="2" presStyleCnt="12"/>
      <dgm:spPr/>
    </dgm:pt>
    <dgm:pt modelId="{0F2CFFAE-035C-4038-831F-456416AD76AD}" type="pres">
      <dgm:prSet presAssocID="{EC7AA6D4-DA44-4E0A-A6B7-F66D62296B97}" presName="hierRoot2" presStyleCnt="0">
        <dgm:presLayoutVars>
          <dgm:hierBranch val="init"/>
        </dgm:presLayoutVars>
      </dgm:prSet>
      <dgm:spPr/>
    </dgm:pt>
    <dgm:pt modelId="{1CA53DD6-114F-4965-BE98-194BEDAE9D61}" type="pres">
      <dgm:prSet presAssocID="{EC7AA6D4-DA44-4E0A-A6B7-F66D62296B97}" presName="rootComposite" presStyleCnt="0"/>
      <dgm:spPr/>
    </dgm:pt>
    <dgm:pt modelId="{AE1F1D9A-C3D4-4C1F-B4D7-4CDDC51EE6BA}" type="pres">
      <dgm:prSet presAssocID="{EC7AA6D4-DA44-4E0A-A6B7-F66D62296B97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253E33-B062-499C-9F09-E4AC14C68124}" type="pres">
      <dgm:prSet presAssocID="{EC7AA6D4-DA44-4E0A-A6B7-F66D62296B97}" presName="rootConnector" presStyleLbl="node3" presStyleIdx="2" presStyleCnt="12"/>
      <dgm:spPr/>
      <dgm:t>
        <a:bodyPr/>
        <a:lstStyle/>
        <a:p>
          <a:endParaRPr lang="pt-BR"/>
        </a:p>
      </dgm:t>
    </dgm:pt>
    <dgm:pt modelId="{077035AA-B327-45F8-883A-F741388C5E17}" type="pres">
      <dgm:prSet presAssocID="{EC7AA6D4-DA44-4E0A-A6B7-F66D62296B97}" presName="hierChild4" presStyleCnt="0"/>
      <dgm:spPr/>
    </dgm:pt>
    <dgm:pt modelId="{A10A6A23-3484-49BB-ABEA-5D5B53089D53}" type="pres">
      <dgm:prSet presAssocID="{EC7AA6D4-DA44-4E0A-A6B7-F66D62296B97}" presName="hierChild5" presStyleCnt="0"/>
      <dgm:spPr/>
    </dgm:pt>
    <dgm:pt modelId="{2E027049-7404-4708-B7ED-7761675C0336}" type="pres">
      <dgm:prSet presAssocID="{DF5D9209-8F8A-46F3-8D50-F536B872C868}" presName="Name37" presStyleLbl="parChTrans1D3" presStyleIdx="3" presStyleCnt="12"/>
      <dgm:spPr/>
    </dgm:pt>
    <dgm:pt modelId="{421D89D6-7AAD-4FD4-911C-39961BB8689A}" type="pres">
      <dgm:prSet presAssocID="{EF622BDC-811D-4DB7-9B51-6CA27CFA9D4B}" presName="hierRoot2" presStyleCnt="0">
        <dgm:presLayoutVars>
          <dgm:hierBranch val="init"/>
        </dgm:presLayoutVars>
      </dgm:prSet>
      <dgm:spPr/>
    </dgm:pt>
    <dgm:pt modelId="{3576DF17-6595-454B-BA9F-74735CA06717}" type="pres">
      <dgm:prSet presAssocID="{EF622BDC-811D-4DB7-9B51-6CA27CFA9D4B}" presName="rootComposite" presStyleCnt="0"/>
      <dgm:spPr/>
    </dgm:pt>
    <dgm:pt modelId="{B064E942-F40A-49C7-A368-14FCC4D36EE4}" type="pres">
      <dgm:prSet presAssocID="{EF622BDC-811D-4DB7-9B51-6CA27CFA9D4B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A73006-9EEE-4BDA-8417-E4A716A5C4E3}" type="pres">
      <dgm:prSet presAssocID="{EF622BDC-811D-4DB7-9B51-6CA27CFA9D4B}" presName="rootConnector" presStyleLbl="node3" presStyleIdx="3" presStyleCnt="12"/>
      <dgm:spPr/>
      <dgm:t>
        <a:bodyPr/>
        <a:lstStyle/>
        <a:p>
          <a:endParaRPr lang="pt-BR"/>
        </a:p>
      </dgm:t>
    </dgm:pt>
    <dgm:pt modelId="{E6B92A3B-1EEE-4693-BFCB-10D9B3710A5D}" type="pres">
      <dgm:prSet presAssocID="{EF622BDC-811D-4DB7-9B51-6CA27CFA9D4B}" presName="hierChild4" presStyleCnt="0"/>
      <dgm:spPr/>
    </dgm:pt>
    <dgm:pt modelId="{EC892A01-1913-4261-8859-CC1B63B43C46}" type="pres">
      <dgm:prSet presAssocID="{6479A991-DA48-4873-9C80-6157482FD47C}" presName="Name37" presStyleLbl="parChTrans1D4" presStyleIdx="4" presStyleCnt="40"/>
      <dgm:spPr/>
    </dgm:pt>
    <dgm:pt modelId="{9FC3CBC6-8282-4525-A025-52780EBE58E3}" type="pres">
      <dgm:prSet presAssocID="{73FAF6C5-7AA3-42AB-BAAA-9274F32C79FA}" presName="hierRoot2" presStyleCnt="0">
        <dgm:presLayoutVars>
          <dgm:hierBranch val="init"/>
        </dgm:presLayoutVars>
      </dgm:prSet>
      <dgm:spPr/>
    </dgm:pt>
    <dgm:pt modelId="{3D7CE3AE-2598-4535-96A7-FFB7AB7F2EDA}" type="pres">
      <dgm:prSet presAssocID="{73FAF6C5-7AA3-42AB-BAAA-9274F32C79FA}" presName="rootComposite" presStyleCnt="0"/>
      <dgm:spPr/>
    </dgm:pt>
    <dgm:pt modelId="{9E43F6F6-E75A-4C94-B2F8-CB66B86121C1}" type="pres">
      <dgm:prSet presAssocID="{73FAF6C5-7AA3-42AB-BAAA-9274F32C79FA}" presName="rootText" presStyleLbl="node4" presStyleIdx="4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1001020-19B2-45C7-8443-791238AEEE15}" type="pres">
      <dgm:prSet presAssocID="{73FAF6C5-7AA3-42AB-BAAA-9274F32C79FA}" presName="rootConnector" presStyleLbl="node4" presStyleIdx="4" presStyleCnt="40"/>
      <dgm:spPr/>
      <dgm:t>
        <a:bodyPr/>
        <a:lstStyle/>
        <a:p>
          <a:endParaRPr lang="pt-BR"/>
        </a:p>
      </dgm:t>
    </dgm:pt>
    <dgm:pt modelId="{B70067E4-3A11-406A-826D-A6E8E7A08DAC}" type="pres">
      <dgm:prSet presAssocID="{73FAF6C5-7AA3-42AB-BAAA-9274F32C79FA}" presName="hierChild4" presStyleCnt="0"/>
      <dgm:spPr/>
    </dgm:pt>
    <dgm:pt modelId="{E1287ED1-B009-478D-9137-94382831027A}" type="pres">
      <dgm:prSet presAssocID="{73FAF6C5-7AA3-42AB-BAAA-9274F32C79FA}" presName="hierChild5" presStyleCnt="0"/>
      <dgm:spPr/>
    </dgm:pt>
    <dgm:pt modelId="{9ACC83BC-A64F-408C-A796-3825AC67BE6A}" type="pres">
      <dgm:prSet presAssocID="{459058D9-8265-4D22-94BF-0AB12FBB51C6}" presName="Name37" presStyleLbl="parChTrans1D4" presStyleIdx="5" presStyleCnt="40"/>
      <dgm:spPr/>
    </dgm:pt>
    <dgm:pt modelId="{9570268B-8018-4BE5-AE16-B81D87B9B017}" type="pres">
      <dgm:prSet presAssocID="{859FE4DB-845D-407D-B747-0E2F86C646C8}" presName="hierRoot2" presStyleCnt="0">
        <dgm:presLayoutVars>
          <dgm:hierBranch val="init"/>
        </dgm:presLayoutVars>
      </dgm:prSet>
      <dgm:spPr/>
    </dgm:pt>
    <dgm:pt modelId="{45EB0A38-3C78-4EA8-A0DE-9BA0C2133374}" type="pres">
      <dgm:prSet presAssocID="{859FE4DB-845D-407D-B747-0E2F86C646C8}" presName="rootComposite" presStyleCnt="0"/>
      <dgm:spPr/>
    </dgm:pt>
    <dgm:pt modelId="{0AC5B94E-55B2-43B0-A93F-99D7F44134F8}" type="pres">
      <dgm:prSet presAssocID="{859FE4DB-845D-407D-B747-0E2F86C646C8}" presName="rootText" presStyleLbl="node4" presStyleIdx="5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012DB0B-DE6F-4CB2-8598-5ADB4B5577D7}" type="pres">
      <dgm:prSet presAssocID="{859FE4DB-845D-407D-B747-0E2F86C646C8}" presName="rootConnector" presStyleLbl="node4" presStyleIdx="5" presStyleCnt="40"/>
      <dgm:spPr/>
      <dgm:t>
        <a:bodyPr/>
        <a:lstStyle/>
        <a:p>
          <a:endParaRPr lang="pt-BR"/>
        </a:p>
      </dgm:t>
    </dgm:pt>
    <dgm:pt modelId="{7E9CE70D-ADF7-4580-8C46-41A2E773F1C9}" type="pres">
      <dgm:prSet presAssocID="{859FE4DB-845D-407D-B747-0E2F86C646C8}" presName="hierChild4" presStyleCnt="0"/>
      <dgm:spPr/>
    </dgm:pt>
    <dgm:pt modelId="{57652412-2A79-4A7F-BC1E-A26AB071137B}" type="pres">
      <dgm:prSet presAssocID="{859FE4DB-845D-407D-B747-0E2F86C646C8}" presName="hierChild5" presStyleCnt="0"/>
      <dgm:spPr/>
    </dgm:pt>
    <dgm:pt modelId="{94FECD27-F7F1-424C-A592-F13CAE30AAAC}" type="pres">
      <dgm:prSet presAssocID="{EF622BDC-811D-4DB7-9B51-6CA27CFA9D4B}" presName="hierChild5" presStyleCnt="0"/>
      <dgm:spPr/>
    </dgm:pt>
    <dgm:pt modelId="{5E932438-7CA0-4203-B990-698851A770B2}" type="pres">
      <dgm:prSet presAssocID="{FF01DE24-E7D4-478E-80F9-B2209B3E0709}" presName="Name37" presStyleLbl="parChTrans1D3" presStyleIdx="4" presStyleCnt="12"/>
      <dgm:spPr/>
    </dgm:pt>
    <dgm:pt modelId="{3A07B6B6-CBC5-4628-A8C5-565FA587DC68}" type="pres">
      <dgm:prSet presAssocID="{BCE0E729-F196-44D0-88EF-63FAD01D3BFA}" presName="hierRoot2" presStyleCnt="0">
        <dgm:presLayoutVars>
          <dgm:hierBranch val="init"/>
        </dgm:presLayoutVars>
      </dgm:prSet>
      <dgm:spPr/>
    </dgm:pt>
    <dgm:pt modelId="{D65566CE-E551-4F5A-B52D-F4E6883C111B}" type="pres">
      <dgm:prSet presAssocID="{BCE0E729-F196-44D0-88EF-63FAD01D3BFA}" presName="rootComposite" presStyleCnt="0"/>
      <dgm:spPr/>
    </dgm:pt>
    <dgm:pt modelId="{B30B3657-0690-45B4-9BFD-F1E0C0E70FFA}" type="pres">
      <dgm:prSet presAssocID="{BCE0E729-F196-44D0-88EF-63FAD01D3BFA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98D47E-07D5-4A3A-B4F5-94E798ED51D7}" type="pres">
      <dgm:prSet presAssocID="{BCE0E729-F196-44D0-88EF-63FAD01D3BFA}" presName="rootConnector" presStyleLbl="node3" presStyleIdx="4" presStyleCnt="12"/>
      <dgm:spPr/>
      <dgm:t>
        <a:bodyPr/>
        <a:lstStyle/>
        <a:p>
          <a:endParaRPr lang="pt-BR"/>
        </a:p>
      </dgm:t>
    </dgm:pt>
    <dgm:pt modelId="{F9680831-72A3-47ED-B1DB-D7D95AC4D7BE}" type="pres">
      <dgm:prSet presAssocID="{BCE0E729-F196-44D0-88EF-63FAD01D3BFA}" presName="hierChild4" presStyleCnt="0"/>
      <dgm:spPr/>
    </dgm:pt>
    <dgm:pt modelId="{91CCDAA4-B6F2-4E81-AFC4-9ACD233AF6BE}" type="pres">
      <dgm:prSet presAssocID="{CCBC5BBE-FA40-40D2-A1EA-377B01DD7535}" presName="Name37" presStyleLbl="parChTrans1D4" presStyleIdx="6" presStyleCnt="40"/>
      <dgm:spPr/>
    </dgm:pt>
    <dgm:pt modelId="{E910142D-E634-43F7-A46A-739556E1D3D1}" type="pres">
      <dgm:prSet presAssocID="{6F167E3B-28CB-481C-9FA7-701A07EB3ECB}" presName="hierRoot2" presStyleCnt="0">
        <dgm:presLayoutVars>
          <dgm:hierBranch val="init"/>
        </dgm:presLayoutVars>
      </dgm:prSet>
      <dgm:spPr/>
    </dgm:pt>
    <dgm:pt modelId="{E68F1366-3484-4EEB-8C53-1AC62C8B361D}" type="pres">
      <dgm:prSet presAssocID="{6F167E3B-28CB-481C-9FA7-701A07EB3ECB}" presName="rootComposite" presStyleCnt="0"/>
      <dgm:spPr/>
    </dgm:pt>
    <dgm:pt modelId="{604B3104-B3DC-4E75-B7D0-C92875BF3F92}" type="pres">
      <dgm:prSet presAssocID="{6F167E3B-28CB-481C-9FA7-701A07EB3ECB}" presName="rootText" presStyleLbl="node4" presStyleIdx="6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E86709F-D8C5-4AE2-B594-3A67172C0304}" type="pres">
      <dgm:prSet presAssocID="{6F167E3B-28CB-481C-9FA7-701A07EB3ECB}" presName="rootConnector" presStyleLbl="node4" presStyleIdx="6" presStyleCnt="40"/>
      <dgm:spPr/>
      <dgm:t>
        <a:bodyPr/>
        <a:lstStyle/>
        <a:p>
          <a:endParaRPr lang="pt-BR"/>
        </a:p>
      </dgm:t>
    </dgm:pt>
    <dgm:pt modelId="{7AA10CC9-E211-4EDE-BF4C-08EEC8E7AF6E}" type="pres">
      <dgm:prSet presAssocID="{6F167E3B-28CB-481C-9FA7-701A07EB3ECB}" presName="hierChild4" presStyleCnt="0"/>
      <dgm:spPr/>
    </dgm:pt>
    <dgm:pt modelId="{9EDC9F63-90A6-4F13-849B-6A9F0C495B33}" type="pres">
      <dgm:prSet presAssocID="{6F167E3B-28CB-481C-9FA7-701A07EB3ECB}" presName="hierChild5" presStyleCnt="0"/>
      <dgm:spPr/>
    </dgm:pt>
    <dgm:pt modelId="{6530028D-6696-4596-95B5-EA7734016AC0}" type="pres">
      <dgm:prSet presAssocID="{87149D46-2E7F-4F45-BD02-2DB27A52AFAD}" presName="Name37" presStyleLbl="parChTrans1D4" presStyleIdx="7" presStyleCnt="40"/>
      <dgm:spPr/>
    </dgm:pt>
    <dgm:pt modelId="{937AA670-0D8A-4C02-8C64-2A6C59E32721}" type="pres">
      <dgm:prSet presAssocID="{905F3F1A-FF71-41BB-AC76-5A068B4E86AA}" presName="hierRoot2" presStyleCnt="0">
        <dgm:presLayoutVars>
          <dgm:hierBranch val="init"/>
        </dgm:presLayoutVars>
      </dgm:prSet>
      <dgm:spPr/>
    </dgm:pt>
    <dgm:pt modelId="{6BE1597F-FE49-424C-84B7-98F24D43E4D9}" type="pres">
      <dgm:prSet presAssocID="{905F3F1A-FF71-41BB-AC76-5A068B4E86AA}" presName="rootComposite" presStyleCnt="0"/>
      <dgm:spPr/>
    </dgm:pt>
    <dgm:pt modelId="{51555F53-10E8-4B4F-8908-2C2BA48F22CC}" type="pres">
      <dgm:prSet presAssocID="{905F3F1A-FF71-41BB-AC76-5A068B4E86AA}" presName="rootText" presStyleLbl="node4" presStyleIdx="7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A62992F-371D-4891-95AC-306993D96556}" type="pres">
      <dgm:prSet presAssocID="{905F3F1A-FF71-41BB-AC76-5A068B4E86AA}" presName="rootConnector" presStyleLbl="node4" presStyleIdx="7" presStyleCnt="40"/>
      <dgm:spPr/>
      <dgm:t>
        <a:bodyPr/>
        <a:lstStyle/>
        <a:p>
          <a:endParaRPr lang="pt-BR"/>
        </a:p>
      </dgm:t>
    </dgm:pt>
    <dgm:pt modelId="{2B257024-3019-44C3-8BA5-4B5418B1CEA2}" type="pres">
      <dgm:prSet presAssocID="{905F3F1A-FF71-41BB-AC76-5A068B4E86AA}" presName="hierChild4" presStyleCnt="0"/>
      <dgm:spPr/>
    </dgm:pt>
    <dgm:pt modelId="{5AE5B7CA-B1A6-4927-B89D-49AC3118EC08}" type="pres">
      <dgm:prSet presAssocID="{905F3F1A-FF71-41BB-AC76-5A068B4E86AA}" presName="hierChild5" presStyleCnt="0"/>
      <dgm:spPr/>
    </dgm:pt>
    <dgm:pt modelId="{F955B126-469E-4293-88A0-3A33D5F1685C}" type="pres">
      <dgm:prSet presAssocID="{798771C3-45C0-4D4C-9AE5-4E7D092B409B}" presName="Name37" presStyleLbl="parChTrans1D4" presStyleIdx="8" presStyleCnt="40"/>
      <dgm:spPr/>
    </dgm:pt>
    <dgm:pt modelId="{8144F17F-6305-4335-809C-9853B67EC591}" type="pres">
      <dgm:prSet presAssocID="{9CF6556E-126D-44ED-8E6A-8820472E0DC1}" presName="hierRoot2" presStyleCnt="0">
        <dgm:presLayoutVars>
          <dgm:hierBranch val="init"/>
        </dgm:presLayoutVars>
      </dgm:prSet>
      <dgm:spPr/>
    </dgm:pt>
    <dgm:pt modelId="{06E3F4E6-0CB3-4E25-BD0B-15DEDFEE48AD}" type="pres">
      <dgm:prSet presAssocID="{9CF6556E-126D-44ED-8E6A-8820472E0DC1}" presName="rootComposite" presStyleCnt="0"/>
      <dgm:spPr/>
    </dgm:pt>
    <dgm:pt modelId="{2F215038-FD0F-466B-BAE4-BC29A3761B3D}" type="pres">
      <dgm:prSet presAssocID="{9CF6556E-126D-44ED-8E6A-8820472E0DC1}" presName="rootText" presStyleLbl="node4" presStyleIdx="8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3CB04D7-9AD1-4E21-86A9-D923BF91A5CB}" type="pres">
      <dgm:prSet presAssocID="{9CF6556E-126D-44ED-8E6A-8820472E0DC1}" presName="rootConnector" presStyleLbl="node4" presStyleIdx="8" presStyleCnt="40"/>
      <dgm:spPr/>
      <dgm:t>
        <a:bodyPr/>
        <a:lstStyle/>
        <a:p>
          <a:endParaRPr lang="pt-BR"/>
        </a:p>
      </dgm:t>
    </dgm:pt>
    <dgm:pt modelId="{C3E45684-CDA1-403E-9108-2CB3A9C883E9}" type="pres">
      <dgm:prSet presAssocID="{9CF6556E-126D-44ED-8E6A-8820472E0DC1}" presName="hierChild4" presStyleCnt="0"/>
      <dgm:spPr/>
    </dgm:pt>
    <dgm:pt modelId="{BF389B77-FEAC-48DC-BC53-2684520CC887}" type="pres">
      <dgm:prSet presAssocID="{9CF6556E-126D-44ED-8E6A-8820472E0DC1}" presName="hierChild5" presStyleCnt="0"/>
      <dgm:spPr/>
    </dgm:pt>
    <dgm:pt modelId="{2CD98583-BCA8-4EDA-A2A6-A7C42D9DB790}" type="pres">
      <dgm:prSet presAssocID="{3B9BE300-BA59-45DB-AB43-9DC17789A297}" presName="Name37" presStyleLbl="parChTrans1D4" presStyleIdx="9" presStyleCnt="40"/>
      <dgm:spPr/>
    </dgm:pt>
    <dgm:pt modelId="{013DD2CE-3D70-4A47-93B7-27697D1C5C24}" type="pres">
      <dgm:prSet presAssocID="{81F98426-1CF3-47DB-9AF2-18ECDB69C31F}" presName="hierRoot2" presStyleCnt="0">
        <dgm:presLayoutVars>
          <dgm:hierBranch val="init"/>
        </dgm:presLayoutVars>
      </dgm:prSet>
      <dgm:spPr/>
    </dgm:pt>
    <dgm:pt modelId="{FDEB1932-4A9D-4185-BBDE-BD8283BA251A}" type="pres">
      <dgm:prSet presAssocID="{81F98426-1CF3-47DB-9AF2-18ECDB69C31F}" presName="rootComposite" presStyleCnt="0"/>
      <dgm:spPr/>
    </dgm:pt>
    <dgm:pt modelId="{A1315954-43D6-4102-A252-24F3A72232A2}" type="pres">
      <dgm:prSet presAssocID="{81F98426-1CF3-47DB-9AF2-18ECDB69C31F}" presName="rootText" presStyleLbl="node4" presStyleIdx="9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794BE6-107F-4B7B-9ADB-6BC19016D92E}" type="pres">
      <dgm:prSet presAssocID="{81F98426-1CF3-47DB-9AF2-18ECDB69C31F}" presName="rootConnector" presStyleLbl="node4" presStyleIdx="9" presStyleCnt="40"/>
      <dgm:spPr/>
      <dgm:t>
        <a:bodyPr/>
        <a:lstStyle/>
        <a:p>
          <a:endParaRPr lang="pt-BR"/>
        </a:p>
      </dgm:t>
    </dgm:pt>
    <dgm:pt modelId="{639C3C66-0CE8-47C3-9034-056190FED144}" type="pres">
      <dgm:prSet presAssocID="{81F98426-1CF3-47DB-9AF2-18ECDB69C31F}" presName="hierChild4" presStyleCnt="0"/>
      <dgm:spPr/>
    </dgm:pt>
    <dgm:pt modelId="{29486A88-74D2-4670-A8AA-0381C10362EB}" type="pres">
      <dgm:prSet presAssocID="{81F98426-1CF3-47DB-9AF2-18ECDB69C31F}" presName="hierChild5" presStyleCnt="0"/>
      <dgm:spPr/>
    </dgm:pt>
    <dgm:pt modelId="{9F57597C-B2F2-4329-9875-6C60392643A5}" type="pres">
      <dgm:prSet presAssocID="{9C5E68C8-9147-4E88-8FA2-E14E05C9B500}" presName="Name37" presStyleLbl="parChTrans1D4" presStyleIdx="10" presStyleCnt="40"/>
      <dgm:spPr/>
    </dgm:pt>
    <dgm:pt modelId="{0A155FC9-AECD-4D44-A7F1-D186848B92D7}" type="pres">
      <dgm:prSet presAssocID="{3BD32D40-98A9-4782-81A5-08FFA95F63A2}" presName="hierRoot2" presStyleCnt="0">
        <dgm:presLayoutVars>
          <dgm:hierBranch val="init"/>
        </dgm:presLayoutVars>
      </dgm:prSet>
      <dgm:spPr/>
    </dgm:pt>
    <dgm:pt modelId="{35795C68-37C6-43E1-B34C-381287F60EF3}" type="pres">
      <dgm:prSet presAssocID="{3BD32D40-98A9-4782-81A5-08FFA95F63A2}" presName="rootComposite" presStyleCnt="0"/>
      <dgm:spPr/>
    </dgm:pt>
    <dgm:pt modelId="{B89B5C96-A4E5-4681-B196-689BD1F9D742}" type="pres">
      <dgm:prSet presAssocID="{3BD32D40-98A9-4782-81A5-08FFA95F63A2}" presName="rootText" presStyleLbl="node4" presStyleIdx="10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18565D-EA7F-4D51-852F-EB596A3A78A8}" type="pres">
      <dgm:prSet presAssocID="{3BD32D40-98A9-4782-81A5-08FFA95F63A2}" presName="rootConnector" presStyleLbl="node4" presStyleIdx="10" presStyleCnt="40"/>
      <dgm:spPr/>
      <dgm:t>
        <a:bodyPr/>
        <a:lstStyle/>
        <a:p>
          <a:endParaRPr lang="pt-BR"/>
        </a:p>
      </dgm:t>
    </dgm:pt>
    <dgm:pt modelId="{927D06D9-CF9D-494A-AA64-EFF87067CC01}" type="pres">
      <dgm:prSet presAssocID="{3BD32D40-98A9-4782-81A5-08FFA95F63A2}" presName="hierChild4" presStyleCnt="0"/>
      <dgm:spPr/>
    </dgm:pt>
    <dgm:pt modelId="{593D9FEF-0F72-47B4-992E-8A7FCB20C9DD}" type="pres">
      <dgm:prSet presAssocID="{3BD32D40-98A9-4782-81A5-08FFA95F63A2}" presName="hierChild5" presStyleCnt="0"/>
      <dgm:spPr/>
    </dgm:pt>
    <dgm:pt modelId="{94CBEF57-4FF5-4095-92C4-064C24905F72}" type="pres">
      <dgm:prSet presAssocID="{BCE0E729-F196-44D0-88EF-63FAD01D3BFA}" presName="hierChild5" presStyleCnt="0"/>
      <dgm:spPr/>
    </dgm:pt>
    <dgm:pt modelId="{4BD2BFBB-AC55-4BB8-A946-8223C00C0326}" type="pres">
      <dgm:prSet presAssocID="{49953D28-7F86-4F0A-82C1-BD4705023CD8}" presName="Name37" presStyleLbl="parChTrans1D3" presStyleIdx="5" presStyleCnt="12"/>
      <dgm:spPr/>
      <dgm:t>
        <a:bodyPr/>
        <a:lstStyle/>
        <a:p>
          <a:endParaRPr lang="pt-BR"/>
        </a:p>
      </dgm:t>
    </dgm:pt>
    <dgm:pt modelId="{3C608FFF-8240-419C-84F6-BD4C70F72481}" type="pres">
      <dgm:prSet presAssocID="{F33BB913-5814-46F7-9741-072025F65852}" presName="hierRoot2" presStyleCnt="0">
        <dgm:presLayoutVars>
          <dgm:hierBranch val="init"/>
        </dgm:presLayoutVars>
      </dgm:prSet>
      <dgm:spPr/>
    </dgm:pt>
    <dgm:pt modelId="{14CF01C0-229C-457B-85C4-A31DA774F3BA}" type="pres">
      <dgm:prSet presAssocID="{F33BB913-5814-46F7-9741-072025F65852}" presName="rootComposite" presStyleCnt="0"/>
      <dgm:spPr/>
    </dgm:pt>
    <dgm:pt modelId="{C098C0EB-9CD9-422E-AF1D-E526AD92C8E5}" type="pres">
      <dgm:prSet presAssocID="{F33BB913-5814-46F7-9741-072025F65852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F87358-3676-4606-9F3A-9948A196366D}" type="pres">
      <dgm:prSet presAssocID="{F33BB913-5814-46F7-9741-072025F65852}" presName="rootConnector" presStyleLbl="node3" presStyleIdx="5" presStyleCnt="12"/>
      <dgm:spPr/>
      <dgm:t>
        <a:bodyPr/>
        <a:lstStyle/>
        <a:p>
          <a:endParaRPr lang="pt-BR"/>
        </a:p>
      </dgm:t>
    </dgm:pt>
    <dgm:pt modelId="{DE8BED18-85EB-4AA3-9189-00C9F24971C2}" type="pres">
      <dgm:prSet presAssocID="{F33BB913-5814-46F7-9741-072025F65852}" presName="hierChild4" presStyleCnt="0"/>
      <dgm:spPr/>
    </dgm:pt>
    <dgm:pt modelId="{5A6B57D5-DC86-4E8B-9158-99400B588C8D}" type="pres">
      <dgm:prSet presAssocID="{B4F54EFB-9377-4095-9117-EF0D50B4D36C}" presName="Name37" presStyleLbl="parChTrans1D4" presStyleIdx="11" presStyleCnt="40"/>
      <dgm:spPr/>
    </dgm:pt>
    <dgm:pt modelId="{4FA594C3-9664-48D3-B157-AAFEC1E46239}" type="pres">
      <dgm:prSet presAssocID="{671E450A-6887-4B76-8000-C2C7B6FD2E0E}" presName="hierRoot2" presStyleCnt="0">
        <dgm:presLayoutVars>
          <dgm:hierBranch val="init"/>
        </dgm:presLayoutVars>
      </dgm:prSet>
      <dgm:spPr/>
    </dgm:pt>
    <dgm:pt modelId="{4BEC589D-8257-4AC0-A6DC-BB3A5CCEAC26}" type="pres">
      <dgm:prSet presAssocID="{671E450A-6887-4B76-8000-C2C7B6FD2E0E}" presName="rootComposite" presStyleCnt="0"/>
      <dgm:spPr/>
    </dgm:pt>
    <dgm:pt modelId="{54C81493-67DB-4DDC-A481-C8EC9E9DF4FF}" type="pres">
      <dgm:prSet presAssocID="{671E450A-6887-4B76-8000-C2C7B6FD2E0E}" presName="rootText" presStyleLbl="node4" presStyleIdx="11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77728F-56B0-49DD-9921-F40A5A6FA640}" type="pres">
      <dgm:prSet presAssocID="{671E450A-6887-4B76-8000-C2C7B6FD2E0E}" presName="rootConnector" presStyleLbl="node4" presStyleIdx="11" presStyleCnt="40"/>
      <dgm:spPr/>
      <dgm:t>
        <a:bodyPr/>
        <a:lstStyle/>
        <a:p>
          <a:endParaRPr lang="pt-BR"/>
        </a:p>
      </dgm:t>
    </dgm:pt>
    <dgm:pt modelId="{DCA0A0EB-6067-404D-84F6-4DD47593004F}" type="pres">
      <dgm:prSet presAssocID="{671E450A-6887-4B76-8000-C2C7B6FD2E0E}" presName="hierChild4" presStyleCnt="0"/>
      <dgm:spPr/>
    </dgm:pt>
    <dgm:pt modelId="{88AA7401-E577-4C6C-A455-BF0BBD795CB7}" type="pres">
      <dgm:prSet presAssocID="{671E450A-6887-4B76-8000-C2C7B6FD2E0E}" presName="hierChild5" presStyleCnt="0"/>
      <dgm:spPr/>
    </dgm:pt>
    <dgm:pt modelId="{24930EEE-C6A2-4CDE-82C2-373B02707EFC}" type="pres">
      <dgm:prSet presAssocID="{3BB22B3C-E4FF-416D-869C-F6DD61283B7C}" presName="Name37" presStyleLbl="parChTrans1D4" presStyleIdx="12" presStyleCnt="40"/>
      <dgm:spPr/>
    </dgm:pt>
    <dgm:pt modelId="{B03EC565-6535-4FFF-8A4E-BF7FE57DA1B5}" type="pres">
      <dgm:prSet presAssocID="{1BA24540-438A-4AC8-9360-619052D8ED55}" presName="hierRoot2" presStyleCnt="0">
        <dgm:presLayoutVars>
          <dgm:hierBranch val="init"/>
        </dgm:presLayoutVars>
      </dgm:prSet>
      <dgm:spPr/>
    </dgm:pt>
    <dgm:pt modelId="{A2680158-DC39-45B2-9376-0FB8300C7377}" type="pres">
      <dgm:prSet presAssocID="{1BA24540-438A-4AC8-9360-619052D8ED55}" presName="rootComposite" presStyleCnt="0"/>
      <dgm:spPr/>
    </dgm:pt>
    <dgm:pt modelId="{6094C07C-E28B-4950-A7B4-CA5C0831556F}" type="pres">
      <dgm:prSet presAssocID="{1BA24540-438A-4AC8-9360-619052D8ED55}" presName="rootText" presStyleLbl="node4" presStyleIdx="12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04EEC6-99E0-47C8-9740-3A721D7FE5AE}" type="pres">
      <dgm:prSet presAssocID="{1BA24540-438A-4AC8-9360-619052D8ED55}" presName="rootConnector" presStyleLbl="node4" presStyleIdx="12" presStyleCnt="40"/>
      <dgm:spPr/>
      <dgm:t>
        <a:bodyPr/>
        <a:lstStyle/>
        <a:p>
          <a:endParaRPr lang="pt-BR"/>
        </a:p>
      </dgm:t>
    </dgm:pt>
    <dgm:pt modelId="{E7B5C674-C310-4F25-9B06-0BEBB362EC4A}" type="pres">
      <dgm:prSet presAssocID="{1BA24540-438A-4AC8-9360-619052D8ED55}" presName="hierChild4" presStyleCnt="0"/>
      <dgm:spPr/>
    </dgm:pt>
    <dgm:pt modelId="{56EF104F-4441-4C6C-ADCD-3CFA63860D7F}" type="pres">
      <dgm:prSet presAssocID="{1BA24540-438A-4AC8-9360-619052D8ED55}" presName="hierChild5" presStyleCnt="0"/>
      <dgm:spPr/>
    </dgm:pt>
    <dgm:pt modelId="{28522065-4473-480F-A886-38436D1280A7}" type="pres">
      <dgm:prSet presAssocID="{21649CAD-B2B1-480B-86A2-49F5B9915457}" presName="Name37" presStyleLbl="parChTrans1D4" presStyleIdx="13" presStyleCnt="40"/>
      <dgm:spPr/>
    </dgm:pt>
    <dgm:pt modelId="{910309D7-BFFC-4BB4-B172-0EA858BB0D4C}" type="pres">
      <dgm:prSet presAssocID="{25AF8802-1340-4C6F-91A4-5F1ABD5AA7A5}" presName="hierRoot2" presStyleCnt="0">
        <dgm:presLayoutVars>
          <dgm:hierBranch val="init"/>
        </dgm:presLayoutVars>
      </dgm:prSet>
      <dgm:spPr/>
    </dgm:pt>
    <dgm:pt modelId="{FE1C7FBA-A399-4546-AEBA-31197AD97054}" type="pres">
      <dgm:prSet presAssocID="{25AF8802-1340-4C6F-91A4-5F1ABD5AA7A5}" presName="rootComposite" presStyleCnt="0"/>
      <dgm:spPr/>
    </dgm:pt>
    <dgm:pt modelId="{98D19965-8466-4A97-BB35-61D28043E8CC}" type="pres">
      <dgm:prSet presAssocID="{25AF8802-1340-4C6F-91A4-5F1ABD5AA7A5}" presName="rootText" presStyleLbl="node4" presStyleIdx="13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3D5E57-DAF6-47A4-87B1-D08FE074F6A3}" type="pres">
      <dgm:prSet presAssocID="{25AF8802-1340-4C6F-91A4-5F1ABD5AA7A5}" presName="rootConnector" presStyleLbl="node4" presStyleIdx="13" presStyleCnt="40"/>
      <dgm:spPr/>
      <dgm:t>
        <a:bodyPr/>
        <a:lstStyle/>
        <a:p>
          <a:endParaRPr lang="pt-BR"/>
        </a:p>
      </dgm:t>
    </dgm:pt>
    <dgm:pt modelId="{CF242C37-76E2-422B-8ACD-1CC778307560}" type="pres">
      <dgm:prSet presAssocID="{25AF8802-1340-4C6F-91A4-5F1ABD5AA7A5}" presName="hierChild4" presStyleCnt="0"/>
      <dgm:spPr/>
    </dgm:pt>
    <dgm:pt modelId="{24C345E9-F207-4548-B97B-407CB0AFEDA5}" type="pres">
      <dgm:prSet presAssocID="{25AF8802-1340-4C6F-91A4-5F1ABD5AA7A5}" presName="hierChild5" presStyleCnt="0"/>
      <dgm:spPr/>
    </dgm:pt>
    <dgm:pt modelId="{5A100FFF-7B01-41A7-BB3B-5F40EAF8F247}" type="pres">
      <dgm:prSet presAssocID="{3F54B62A-9D92-4CD3-95E0-E73B2B754617}" presName="Name37" presStyleLbl="parChTrans1D4" presStyleIdx="14" presStyleCnt="40"/>
      <dgm:spPr/>
    </dgm:pt>
    <dgm:pt modelId="{B1D0D53C-A19B-4F42-819A-0EA4D464DA2D}" type="pres">
      <dgm:prSet presAssocID="{BBC71C0B-4F11-4CDD-8275-AB8F4F05249C}" presName="hierRoot2" presStyleCnt="0">
        <dgm:presLayoutVars>
          <dgm:hierBranch val="init"/>
        </dgm:presLayoutVars>
      </dgm:prSet>
      <dgm:spPr/>
    </dgm:pt>
    <dgm:pt modelId="{B387AA5C-1606-42A2-AC7E-3731CDA82CE6}" type="pres">
      <dgm:prSet presAssocID="{BBC71C0B-4F11-4CDD-8275-AB8F4F05249C}" presName="rootComposite" presStyleCnt="0"/>
      <dgm:spPr/>
    </dgm:pt>
    <dgm:pt modelId="{D71B2C4B-A9E4-4B2D-AB78-717B29D76673}" type="pres">
      <dgm:prSet presAssocID="{BBC71C0B-4F11-4CDD-8275-AB8F4F05249C}" presName="rootText" presStyleLbl="node4" presStyleIdx="14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2F51C0-8640-464B-80E9-BE1DC3B6472B}" type="pres">
      <dgm:prSet presAssocID="{BBC71C0B-4F11-4CDD-8275-AB8F4F05249C}" presName="rootConnector" presStyleLbl="node4" presStyleIdx="14" presStyleCnt="40"/>
      <dgm:spPr/>
      <dgm:t>
        <a:bodyPr/>
        <a:lstStyle/>
        <a:p>
          <a:endParaRPr lang="pt-BR"/>
        </a:p>
      </dgm:t>
    </dgm:pt>
    <dgm:pt modelId="{384800E4-5393-4D5F-AFFC-41A3DD43B28E}" type="pres">
      <dgm:prSet presAssocID="{BBC71C0B-4F11-4CDD-8275-AB8F4F05249C}" presName="hierChild4" presStyleCnt="0"/>
      <dgm:spPr/>
    </dgm:pt>
    <dgm:pt modelId="{E3D46693-74A1-4423-8A6D-C56B18D7AF90}" type="pres">
      <dgm:prSet presAssocID="{DBAEC7FF-FF70-4E7E-9F65-53725DE03C44}" presName="Name37" presStyleLbl="parChTrans1D4" presStyleIdx="15" presStyleCnt="40"/>
      <dgm:spPr/>
    </dgm:pt>
    <dgm:pt modelId="{A8FC0BB9-8950-489E-AC15-0CA540B199FB}" type="pres">
      <dgm:prSet presAssocID="{2C4BCE1F-4E00-4AFD-8430-6EC8D34EC2CD}" presName="hierRoot2" presStyleCnt="0">
        <dgm:presLayoutVars>
          <dgm:hierBranch val="init"/>
        </dgm:presLayoutVars>
      </dgm:prSet>
      <dgm:spPr/>
    </dgm:pt>
    <dgm:pt modelId="{95CD4D1E-2C73-4E55-8A04-17C741BD8C13}" type="pres">
      <dgm:prSet presAssocID="{2C4BCE1F-4E00-4AFD-8430-6EC8D34EC2CD}" presName="rootComposite" presStyleCnt="0"/>
      <dgm:spPr/>
    </dgm:pt>
    <dgm:pt modelId="{80DD6E9C-F217-42A1-8697-5904B3DB7D99}" type="pres">
      <dgm:prSet presAssocID="{2C4BCE1F-4E00-4AFD-8430-6EC8D34EC2CD}" presName="rootText" presStyleLbl="node4" presStyleIdx="15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3E038D-AF65-440E-9936-BABC30D02961}" type="pres">
      <dgm:prSet presAssocID="{2C4BCE1F-4E00-4AFD-8430-6EC8D34EC2CD}" presName="rootConnector" presStyleLbl="node4" presStyleIdx="15" presStyleCnt="40"/>
      <dgm:spPr/>
      <dgm:t>
        <a:bodyPr/>
        <a:lstStyle/>
        <a:p>
          <a:endParaRPr lang="pt-BR"/>
        </a:p>
      </dgm:t>
    </dgm:pt>
    <dgm:pt modelId="{4F32A14A-7167-4BF9-804D-124016ADD850}" type="pres">
      <dgm:prSet presAssocID="{2C4BCE1F-4E00-4AFD-8430-6EC8D34EC2CD}" presName="hierChild4" presStyleCnt="0"/>
      <dgm:spPr/>
    </dgm:pt>
    <dgm:pt modelId="{67967D80-5637-4809-BA84-05ED8F636778}" type="pres">
      <dgm:prSet presAssocID="{2C4BCE1F-4E00-4AFD-8430-6EC8D34EC2CD}" presName="hierChild5" presStyleCnt="0"/>
      <dgm:spPr/>
    </dgm:pt>
    <dgm:pt modelId="{AD106BE5-0C05-43F5-857C-E57FE3444E57}" type="pres">
      <dgm:prSet presAssocID="{F6360ABC-3802-4727-94DE-EA9B3AF9A647}" presName="Name37" presStyleLbl="parChTrans1D4" presStyleIdx="16" presStyleCnt="40"/>
      <dgm:spPr/>
    </dgm:pt>
    <dgm:pt modelId="{192A518B-4E65-4BCD-804D-9FC1C82103F1}" type="pres">
      <dgm:prSet presAssocID="{E326467F-D8AF-4397-A84F-4C179C53FBD6}" presName="hierRoot2" presStyleCnt="0">
        <dgm:presLayoutVars>
          <dgm:hierBranch val="init"/>
        </dgm:presLayoutVars>
      </dgm:prSet>
      <dgm:spPr/>
    </dgm:pt>
    <dgm:pt modelId="{9D6AC3BA-CADE-42CD-92BA-67336D133613}" type="pres">
      <dgm:prSet presAssocID="{E326467F-D8AF-4397-A84F-4C179C53FBD6}" presName="rootComposite" presStyleCnt="0"/>
      <dgm:spPr/>
    </dgm:pt>
    <dgm:pt modelId="{5595AD18-A372-409E-962F-9A5215FCD460}" type="pres">
      <dgm:prSet presAssocID="{E326467F-D8AF-4397-A84F-4C179C53FBD6}" presName="rootText" presStyleLbl="node4" presStyleIdx="16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3653F4-154B-4948-9498-3BFA85C7F86F}" type="pres">
      <dgm:prSet presAssocID="{E326467F-D8AF-4397-A84F-4C179C53FBD6}" presName="rootConnector" presStyleLbl="node4" presStyleIdx="16" presStyleCnt="40"/>
      <dgm:spPr/>
      <dgm:t>
        <a:bodyPr/>
        <a:lstStyle/>
        <a:p>
          <a:endParaRPr lang="pt-BR"/>
        </a:p>
      </dgm:t>
    </dgm:pt>
    <dgm:pt modelId="{2782230D-5DF7-41D0-AF47-42F2539938B6}" type="pres">
      <dgm:prSet presAssocID="{E326467F-D8AF-4397-A84F-4C179C53FBD6}" presName="hierChild4" presStyleCnt="0"/>
      <dgm:spPr/>
    </dgm:pt>
    <dgm:pt modelId="{141B48F2-B982-4CBC-A60F-F5C544D70079}" type="pres">
      <dgm:prSet presAssocID="{E326467F-D8AF-4397-A84F-4C179C53FBD6}" presName="hierChild5" presStyleCnt="0"/>
      <dgm:spPr/>
    </dgm:pt>
    <dgm:pt modelId="{75BACEBF-5DF1-4117-928F-3387594A6597}" type="pres">
      <dgm:prSet presAssocID="{BBC71C0B-4F11-4CDD-8275-AB8F4F05249C}" presName="hierChild5" presStyleCnt="0"/>
      <dgm:spPr/>
    </dgm:pt>
    <dgm:pt modelId="{B0D7000A-328C-4625-921C-DB1E38748E3D}" type="pres">
      <dgm:prSet presAssocID="{1ADD4FB0-02B6-4B02-AD1A-612A4150DB4E}" presName="Name37" presStyleLbl="parChTrans1D4" presStyleIdx="17" presStyleCnt="40"/>
      <dgm:spPr/>
    </dgm:pt>
    <dgm:pt modelId="{33FB8530-508C-4BBB-A30B-273987874656}" type="pres">
      <dgm:prSet presAssocID="{95B05077-D747-42ED-8079-1F5BB7C16F00}" presName="hierRoot2" presStyleCnt="0">
        <dgm:presLayoutVars>
          <dgm:hierBranch val="init"/>
        </dgm:presLayoutVars>
      </dgm:prSet>
      <dgm:spPr/>
    </dgm:pt>
    <dgm:pt modelId="{D3F709E4-12B8-40D3-98F7-3CA7C8404B70}" type="pres">
      <dgm:prSet presAssocID="{95B05077-D747-42ED-8079-1F5BB7C16F00}" presName="rootComposite" presStyleCnt="0"/>
      <dgm:spPr/>
    </dgm:pt>
    <dgm:pt modelId="{0D168097-DA4A-48D0-8E57-7E330223B267}" type="pres">
      <dgm:prSet presAssocID="{95B05077-D747-42ED-8079-1F5BB7C16F00}" presName="rootText" presStyleLbl="node4" presStyleIdx="17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330D11-C11F-4D67-80E0-A84F15772429}" type="pres">
      <dgm:prSet presAssocID="{95B05077-D747-42ED-8079-1F5BB7C16F00}" presName="rootConnector" presStyleLbl="node4" presStyleIdx="17" presStyleCnt="40"/>
      <dgm:spPr/>
      <dgm:t>
        <a:bodyPr/>
        <a:lstStyle/>
        <a:p>
          <a:endParaRPr lang="pt-BR"/>
        </a:p>
      </dgm:t>
    </dgm:pt>
    <dgm:pt modelId="{89E87757-C500-45E6-98FB-0F0E52C81C1A}" type="pres">
      <dgm:prSet presAssocID="{95B05077-D747-42ED-8079-1F5BB7C16F00}" presName="hierChild4" presStyleCnt="0"/>
      <dgm:spPr/>
    </dgm:pt>
    <dgm:pt modelId="{B3EF1A42-A56B-491E-80A3-640ED0E7CA33}" type="pres">
      <dgm:prSet presAssocID="{95B05077-D747-42ED-8079-1F5BB7C16F00}" presName="hierChild5" presStyleCnt="0"/>
      <dgm:spPr/>
    </dgm:pt>
    <dgm:pt modelId="{1D306FCD-88F3-44A8-9016-BEE5C4824AE6}" type="pres">
      <dgm:prSet presAssocID="{F33BB913-5814-46F7-9741-072025F65852}" presName="hierChild5" presStyleCnt="0"/>
      <dgm:spPr/>
    </dgm:pt>
    <dgm:pt modelId="{649777C9-9835-4AC4-9A6E-C32D4CE12DF3}" type="pres">
      <dgm:prSet presAssocID="{3B543234-A04B-403F-92D4-92EA736E7D08}" presName="Name37" presStyleLbl="parChTrans1D3" presStyleIdx="6" presStyleCnt="12"/>
      <dgm:spPr/>
      <dgm:t>
        <a:bodyPr/>
        <a:lstStyle/>
        <a:p>
          <a:endParaRPr lang="pt-BR"/>
        </a:p>
      </dgm:t>
    </dgm:pt>
    <dgm:pt modelId="{A875FDAB-2699-4FD5-A5F4-B8006A0AFDA0}" type="pres">
      <dgm:prSet presAssocID="{1FD9075A-5373-4241-A951-32A2952D22DA}" presName="hierRoot2" presStyleCnt="0">
        <dgm:presLayoutVars>
          <dgm:hierBranch val="init"/>
        </dgm:presLayoutVars>
      </dgm:prSet>
      <dgm:spPr/>
    </dgm:pt>
    <dgm:pt modelId="{89C40D7F-5539-4146-9ABB-9F2E146DC6B5}" type="pres">
      <dgm:prSet presAssocID="{1FD9075A-5373-4241-A951-32A2952D22DA}" presName="rootComposite" presStyleCnt="0"/>
      <dgm:spPr/>
    </dgm:pt>
    <dgm:pt modelId="{D41CFB39-7900-43C2-8804-FCFBE081B70E}" type="pres">
      <dgm:prSet presAssocID="{1FD9075A-5373-4241-A951-32A2952D22DA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6933334-CCE1-49B4-B3C5-1C622D640F30}" type="pres">
      <dgm:prSet presAssocID="{1FD9075A-5373-4241-A951-32A2952D22DA}" presName="rootConnector" presStyleLbl="node3" presStyleIdx="6" presStyleCnt="12"/>
      <dgm:spPr/>
      <dgm:t>
        <a:bodyPr/>
        <a:lstStyle/>
        <a:p>
          <a:endParaRPr lang="pt-BR"/>
        </a:p>
      </dgm:t>
    </dgm:pt>
    <dgm:pt modelId="{5A486BA3-680A-4717-8D7E-4D1AB61F5253}" type="pres">
      <dgm:prSet presAssocID="{1FD9075A-5373-4241-A951-32A2952D22DA}" presName="hierChild4" presStyleCnt="0"/>
      <dgm:spPr/>
    </dgm:pt>
    <dgm:pt modelId="{454B6A9A-FD0D-442E-9809-06D8523DF441}" type="pres">
      <dgm:prSet presAssocID="{1FD9075A-5373-4241-A951-32A2952D22DA}" presName="hierChild5" presStyleCnt="0"/>
      <dgm:spPr/>
    </dgm:pt>
    <dgm:pt modelId="{D5370D99-5488-45D3-A809-53B139B20F1C}" type="pres">
      <dgm:prSet presAssocID="{FD4FAEDA-284F-4306-805F-8CD81B1026B6}" presName="Name37" presStyleLbl="parChTrans1D3" presStyleIdx="7" presStyleCnt="12"/>
      <dgm:spPr/>
      <dgm:t>
        <a:bodyPr/>
        <a:lstStyle/>
        <a:p>
          <a:endParaRPr lang="pt-BR"/>
        </a:p>
      </dgm:t>
    </dgm:pt>
    <dgm:pt modelId="{9ABAE6C5-9994-479D-8584-E14A01AA91C5}" type="pres">
      <dgm:prSet presAssocID="{3519872E-2050-4AC7-9703-FD078CFDE736}" presName="hierRoot2" presStyleCnt="0">
        <dgm:presLayoutVars>
          <dgm:hierBranch val="init"/>
        </dgm:presLayoutVars>
      </dgm:prSet>
      <dgm:spPr/>
    </dgm:pt>
    <dgm:pt modelId="{3CE3DB0E-FC30-40C5-BC58-1732808D3F5F}" type="pres">
      <dgm:prSet presAssocID="{3519872E-2050-4AC7-9703-FD078CFDE736}" presName="rootComposite" presStyleCnt="0"/>
      <dgm:spPr/>
    </dgm:pt>
    <dgm:pt modelId="{E2955EA8-E3C2-4D71-AF73-595864EBBF89}" type="pres">
      <dgm:prSet presAssocID="{3519872E-2050-4AC7-9703-FD078CFDE736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CCA9F0-8EB3-45D5-A12B-858A494A261D}" type="pres">
      <dgm:prSet presAssocID="{3519872E-2050-4AC7-9703-FD078CFDE736}" presName="rootConnector" presStyleLbl="node3" presStyleIdx="7" presStyleCnt="12"/>
      <dgm:spPr/>
      <dgm:t>
        <a:bodyPr/>
        <a:lstStyle/>
        <a:p>
          <a:endParaRPr lang="pt-BR"/>
        </a:p>
      </dgm:t>
    </dgm:pt>
    <dgm:pt modelId="{7EB8FB4D-6271-4C3D-9AE5-2B94AE2CF935}" type="pres">
      <dgm:prSet presAssocID="{3519872E-2050-4AC7-9703-FD078CFDE736}" presName="hierChild4" presStyleCnt="0"/>
      <dgm:spPr/>
    </dgm:pt>
    <dgm:pt modelId="{0E3DCE23-D1FA-4334-B1C7-9B2D8CB9A000}" type="pres">
      <dgm:prSet presAssocID="{14DD60B0-D5D6-4040-8C47-FC865AAE13C6}" presName="Name37" presStyleLbl="parChTrans1D4" presStyleIdx="18" presStyleCnt="40"/>
      <dgm:spPr/>
    </dgm:pt>
    <dgm:pt modelId="{98F65047-E5B5-4214-9E7D-B8DEAD9D0EC0}" type="pres">
      <dgm:prSet presAssocID="{16505670-88A9-42AA-A812-E65DE684B51D}" presName="hierRoot2" presStyleCnt="0">
        <dgm:presLayoutVars>
          <dgm:hierBranch val="init"/>
        </dgm:presLayoutVars>
      </dgm:prSet>
      <dgm:spPr/>
    </dgm:pt>
    <dgm:pt modelId="{C08C1957-98B7-4056-90CB-659266360F7E}" type="pres">
      <dgm:prSet presAssocID="{16505670-88A9-42AA-A812-E65DE684B51D}" presName="rootComposite" presStyleCnt="0"/>
      <dgm:spPr/>
    </dgm:pt>
    <dgm:pt modelId="{65145890-992C-4694-843E-33B747260AAC}" type="pres">
      <dgm:prSet presAssocID="{16505670-88A9-42AA-A812-E65DE684B51D}" presName="rootText" presStyleLbl="node4" presStyleIdx="18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75BD26-EBB9-4A0C-9D2B-CCC77B66C5C6}" type="pres">
      <dgm:prSet presAssocID="{16505670-88A9-42AA-A812-E65DE684B51D}" presName="rootConnector" presStyleLbl="node4" presStyleIdx="18" presStyleCnt="40"/>
      <dgm:spPr/>
      <dgm:t>
        <a:bodyPr/>
        <a:lstStyle/>
        <a:p>
          <a:endParaRPr lang="pt-BR"/>
        </a:p>
      </dgm:t>
    </dgm:pt>
    <dgm:pt modelId="{B5DE2015-C271-4E74-A95A-E4ACCBF12310}" type="pres">
      <dgm:prSet presAssocID="{16505670-88A9-42AA-A812-E65DE684B51D}" presName="hierChild4" presStyleCnt="0"/>
      <dgm:spPr/>
    </dgm:pt>
    <dgm:pt modelId="{D3D923E7-1E7E-4280-978F-810B7B41B381}" type="pres">
      <dgm:prSet presAssocID="{16505670-88A9-42AA-A812-E65DE684B51D}" presName="hierChild5" presStyleCnt="0"/>
      <dgm:spPr/>
    </dgm:pt>
    <dgm:pt modelId="{334C6035-E165-46E7-A579-B47A1E68DA36}" type="pres">
      <dgm:prSet presAssocID="{B691E5CA-FF9E-474E-A22C-67A78F753B2A}" presName="Name37" presStyleLbl="parChTrans1D4" presStyleIdx="19" presStyleCnt="40"/>
      <dgm:spPr/>
    </dgm:pt>
    <dgm:pt modelId="{8F82E4EC-9859-4186-B5D7-391ADAD01A42}" type="pres">
      <dgm:prSet presAssocID="{5743CB02-D0DC-4396-BD64-54E33323A5C5}" presName="hierRoot2" presStyleCnt="0">
        <dgm:presLayoutVars>
          <dgm:hierBranch val="init"/>
        </dgm:presLayoutVars>
      </dgm:prSet>
      <dgm:spPr/>
    </dgm:pt>
    <dgm:pt modelId="{B321B2C8-F025-4BF6-8229-7E189E05A146}" type="pres">
      <dgm:prSet presAssocID="{5743CB02-D0DC-4396-BD64-54E33323A5C5}" presName="rootComposite" presStyleCnt="0"/>
      <dgm:spPr/>
    </dgm:pt>
    <dgm:pt modelId="{6AF10E10-84F3-42D6-A5CC-A7CA039997AF}" type="pres">
      <dgm:prSet presAssocID="{5743CB02-D0DC-4396-BD64-54E33323A5C5}" presName="rootText" presStyleLbl="node4" presStyleIdx="19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04D92C-31B4-40C3-922E-4373499F1868}" type="pres">
      <dgm:prSet presAssocID="{5743CB02-D0DC-4396-BD64-54E33323A5C5}" presName="rootConnector" presStyleLbl="node4" presStyleIdx="19" presStyleCnt="40"/>
      <dgm:spPr/>
      <dgm:t>
        <a:bodyPr/>
        <a:lstStyle/>
        <a:p>
          <a:endParaRPr lang="pt-BR"/>
        </a:p>
      </dgm:t>
    </dgm:pt>
    <dgm:pt modelId="{0077C014-CD19-479C-A52D-E3C5E3846A22}" type="pres">
      <dgm:prSet presAssocID="{5743CB02-D0DC-4396-BD64-54E33323A5C5}" presName="hierChild4" presStyleCnt="0"/>
      <dgm:spPr/>
    </dgm:pt>
    <dgm:pt modelId="{D5DADA72-9189-40A9-87F3-38200A5C8388}" type="pres">
      <dgm:prSet presAssocID="{5743CB02-D0DC-4396-BD64-54E33323A5C5}" presName="hierChild5" presStyleCnt="0"/>
      <dgm:spPr/>
    </dgm:pt>
    <dgm:pt modelId="{0689D07D-5B36-422A-A36C-D4BDFA3C8871}" type="pres">
      <dgm:prSet presAssocID="{E4B4EB7F-33C6-4AE9-ABDE-AEDA0875E909}" presName="Name37" presStyleLbl="parChTrans1D4" presStyleIdx="20" presStyleCnt="40"/>
      <dgm:spPr/>
    </dgm:pt>
    <dgm:pt modelId="{CD709833-2752-4BCA-9D8F-FAE94877DA7E}" type="pres">
      <dgm:prSet presAssocID="{0FDD4107-5057-4FDB-AD7F-94423275F9CA}" presName="hierRoot2" presStyleCnt="0">
        <dgm:presLayoutVars>
          <dgm:hierBranch val="init"/>
        </dgm:presLayoutVars>
      </dgm:prSet>
      <dgm:spPr/>
    </dgm:pt>
    <dgm:pt modelId="{2441E510-0782-4F02-80C0-EB9F7978C368}" type="pres">
      <dgm:prSet presAssocID="{0FDD4107-5057-4FDB-AD7F-94423275F9CA}" presName="rootComposite" presStyleCnt="0"/>
      <dgm:spPr/>
    </dgm:pt>
    <dgm:pt modelId="{4595DE8F-B784-4E92-BBEF-01592740C937}" type="pres">
      <dgm:prSet presAssocID="{0FDD4107-5057-4FDB-AD7F-94423275F9CA}" presName="rootText" presStyleLbl="node4" presStyleIdx="20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DC45BD-422C-4184-9A23-2CCB483AC902}" type="pres">
      <dgm:prSet presAssocID="{0FDD4107-5057-4FDB-AD7F-94423275F9CA}" presName="rootConnector" presStyleLbl="node4" presStyleIdx="20" presStyleCnt="40"/>
      <dgm:spPr/>
      <dgm:t>
        <a:bodyPr/>
        <a:lstStyle/>
        <a:p>
          <a:endParaRPr lang="pt-BR"/>
        </a:p>
      </dgm:t>
    </dgm:pt>
    <dgm:pt modelId="{C3E9EFFD-38D6-40AB-9EDC-BCA81BF47A33}" type="pres">
      <dgm:prSet presAssocID="{0FDD4107-5057-4FDB-AD7F-94423275F9CA}" presName="hierChild4" presStyleCnt="0"/>
      <dgm:spPr/>
    </dgm:pt>
    <dgm:pt modelId="{C52C2E72-F8D7-4C3A-ADB4-A202163F59C7}" type="pres">
      <dgm:prSet presAssocID="{0FDD4107-5057-4FDB-AD7F-94423275F9CA}" presName="hierChild5" presStyleCnt="0"/>
      <dgm:spPr/>
    </dgm:pt>
    <dgm:pt modelId="{D359FD47-5FB3-420A-B2EB-37509B8AB115}" type="pres">
      <dgm:prSet presAssocID="{1FF7B26B-73A9-4F00-B10E-87211266C2DF}" presName="Name37" presStyleLbl="parChTrans1D4" presStyleIdx="21" presStyleCnt="40"/>
      <dgm:spPr/>
    </dgm:pt>
    <dgm:pt modelId="{6961A7A7-3751-43F7-9BE2-C1D361442638}" type="pres">
      <dgm:prSet presAssocID="{7737176E-0362-4BA4-9DEF-9C20B18BEE2D}" presName="hierRoot2" presStyleCnt="0">
        <dgm:presLayoutVars>
          <dgm:hierBranch val="init"/>
        </dgm:presLayoutVars>
      </dgm:prSet>
      <dgm:spPr/>
    </dgm:pt>
    <dgm:pt modelId="{02D70F4B-D936-4613-8AB5-03B26BDFD434}" type="pres">
      <dgm:prSet presAssocID="{7737176E-0362-4BA4-9DEF-9C20B18BEE2D}" presName="rootComposite" presStyleCnt="0"/>
      <dgm:spPr/>
    </dgm:pt>
    <dgm:pt modelId="{1CB6F23D-88F9-4700-B451-F3C816ECC93E}" type="pres">
      <dgm:prSet presAssocID="{7737176E-0362-4BA4-9DEF-9C20B18BEE2D}" presName="rootText" presStyleLbl="node4" presStyleIdx="21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F3F323-7762-45F2-9AED-DEEA8E948C35}" type="pres">
      <dgm:prSet presAssocID="{7737176E-0362-4BA4-9DEF-9C20B18BEE2D}" presName="rootConnector" presStyleLbl="node4" presStyleIdx="21" presStyleCnt="40"/>
      <dgm:spPr/>
      <dgm:t>
        <a:bodyPr/>
        <a:lstStyle/>
        <a:p>
          <a:endParaRPr lang="pt-BR"/>
        </a:p>
      </dgm:t>
    </dgm:pt>
    <dgm:pt modelId="{10BEAA96-6BBA-4D22-B624-31C696F4BF3A}" type="pres">
      <dgm:prSet presAssocID="{7737176E-0362-4BA4-9DEF-9C20B18BEE2D}" presName="hierChild4" presStyleCnt="0"/>
      <dgm:spPr/>
    </dgm:pt>
    <dgm:pt modelId="{8B0EFE79-FF91-41B7-ABDF-E960B7F18BA4}" type="pres">
      <dgm:prSet presAssocID="{7737176E-0362-4BA4-9DEF-9C20B18BEE2D}" presName="hierChild5" presStyleCnt="0"/>
      <dgm:spPr/>
    </dgm:pt>
    <dgm:pt modelId="{37AFF231-12A8-4056-98B8-FC7AA32A6092}" type="pres">
      <dgm:prSet presAssocID="{DC4FCC79-E5B9-4FD3-814A-3CC98739AD89}" presName="Name37" presStyleLbl="parChTrans1D4" presStyleIdx="22" presStyleCnt="40"/>
      <dgm:spPr/>
    </dgm:pt>
    <dgm:pt modelId="{7D9B5771-8DEB-40AE-8CC5-5E26FD8D9B34}" type="pres">
      <dgm:prSet presAssocID="{85C3B223-5F30-4D96-A20E-06F7A8DEB2CF}" presName="hierRoot2" presStyleCnt="0">
        <dgm:presLayoutVars>
          <dgm:hierBranch val="init"/>
        </dgm:presLayoutVars>
      </dgm:prSet>
      <dgm:spPr/>
    </dgm:pt>
    <dgm:pt modelId="{4797618F-3834-4DD3-8DD9-176E2FDCD77B}" type="pres">
      <dgm:prSet presAssocID="{85C3B223-5F30-4D96-A20E-06F7A8DEB2CF}" presName="rootComposite" presStyleCnt="0"/>
      <dgm:spPr/>
    </dgm:pt>
    <dgm:pt modelId="{E9833066-6B2B-4839-8E46-E00A04ED15F4}" type="pres">
      <dgm:prSet presAssocID="{85C3B223-5F30-4D96-A20E-06F7A8DEB2CF}" presName="rootText" presStyleLbl="node4" presStyleIdx="22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D6A04B-7793-4232-8CE9-AFB49AFB8A4D}" type="pres">
      <dgm:prSet presAssocID="{85C3B223-5F30-4D96-A20E-06F7A8DEB2CF}" presName="rootConnector" presStyleLbl="node4" presStyleIdx="22" presStyleCnt="40"/>
      <dgm:spPr/>
      <dgm:t>
        <a:bodyPr/>
        <a:lstStyle/>
        <a:p>
          <a:endParaRPr lang="pt-BR"/>
        </a:p>
      </dgm:t>
    </dgm:pt>
    <dgm:pt modelId="{CE1BF2CC-5C6E-4B78-A4CF-7F50B2E3C7BA}" type="pres">
      <dgm:prSet presAssocID="{85C3B223-5F30-4D96-A20E-06F7A8DEB2CF}" presName="hierChild4" presStyleCnt="0"/>
      <dgm:spPr/>
    </dgm:pt>
    <dgm:pt modelId="{77D57CF1-A5DE-4CE9-ACCB-D379A2DE2D32}" type="pres">
      <dgm:prSet presAssocID="{85C3B223-5F30-4D96-A20E-06F7A8DEB2CF}" presName="hierChild5" presStyleCnt="0"/>
      <dgm:spPr/>
    </dgm:pt>
    <dgm:pt modelId="{99820D8A-0DB0-451D-8E13-F7E57C9392D2}" type="pres">
      <dgm:prSet presAssocID="{E22DC41C-CCED-4D45-80C0-4E0F945FB375}" presName="Name37" presStyleLbl="parChTrans1D4" presStyleIdx="23" presStyleCnt="40"/>
      <dgm:spPr/>
    </dgm:pt>
    <dgm:pt modelId="{6A5705A5-5ACC-4B4C-99AC-14366750A0E2}" type="pres">
      <dgm:prSet presAssocID="{119A30A5-B4EA-402F-AA09-A7E1B28FFD3A}" presName="hierRoot2" presStyleCnt="0">
        <dgm:presLayoutVars>
          <dgm:hierBranch val="init"/>
        </dgm:presLayoutVars>
      </dgm:prSet>
      <dgm:spPr/>
    </dgm:pt>
    <dgm:pt modelId="{51575C05-840B-441F-BC93-2BF93E4E7D6F}" type="pres">
      <dgm:prSet presAssocID="{119A30A5-B4EA-402F-AA09-A7E1B28FFD3A}" presName="rootComposite" presStyleCnt="0"/>
      <dgm:spPr/>
    </dgm:pt>
    <dgm:pt modelId="{27064F31-12EA-4ED2-90A1-924F14F2302B}" type="pres">
      <dgm:prSet presAssocID="{119A30A5-B4EA-402F-AA09-A7E1B28FFD3A}" presName="rootText" presStyleLbl="node4" presStyleIdx="23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0D9191F-D86A-4676-BA64-D17F51FDBDC2}" type="pres">
      <dgm:prSet presAssocID="{119A30A5-B4EA-402F-AA09-A7E1B28FFD3A}" presName="rootConnector" presStyleLbl="node4" presStyleIdx="23" presStyleCnt="40"/>
      <dgm:spPr/>
      <dgm:t>
        <a:bodyPr/>
        <a:lstStyle/>
        <a:p>
          <a:endParaRPr lang="pt-BR"/>
        </a:p>
      </dgm:t>
    </dgm:pt>
    <dgm:pt modelId="{D8F474F7-D69C-438D-9027-464E172185B9}" type="pres">
      <dgm:prSet presAssocID="{119A30A5-B4EA-402F-AA09-A7E1B28FFD3A}" presName="hierChild4" presStyleCnt="0"/>
      <dgm:spPr/>
    </dgm:pt>
    <dgm:pt modelId="{2620ACFF-278F-4557-ABBD-AB8379289387}" type="pres">
      <dgm:prSet presAssocID="{119A30A5-B4EA-402F-AA09-A7E1B28FFD3A}" presName="hierChild5" presStyleCnt="0"/>
      <dgm:spPr/>
    </dgm:pt>
    <dgm:pt modelId="{07362C96-2050-4B01-945D-103DE079D459}" type="pres">
      <dgm:prSet presAssocID="{3519872E-2050-4AC7-9703-FD078CFDE736}" presName="hierChild5" presStyleCnt="0"/>
      <dgm:spPr/>
    </dgm:pt>
    <dgm:pt modelId="{8D6DDC18-3B1C-41EF-A05E-141BBB533347}" type="pres">
      <dgm:prSet presAssocID="{8F2F4254-2138-4D26-BFF8-ECF28511AFAE}" presName="Name37" presStyleLbl="parChTrans1D3" presStyleIdx="8" presStyleCnt="12"/>
      <dgm:spPr/>
      <dgm:t>
        <a:bodyPr/>
        <a:lstStyle/>
        <a:p>
          <a:endParaRPr lang="pt-BR"/>
        </a:p>
      </dgm:t>
    </dgm:pt>
    <dgm:pt modelId="{604D2368-4C0B-4E1D-AB89-D25CA551175F}" type="pres">
      <dgm:prSet presAssocID="{0DF7D214-923F-4F37-8544-4FB992A6CE81}" presName="hierRoot2" presStyleCnt="0">
        <dgm:presLayoutVars>
          <dgm:hierBranch val="init"/>
        </dgm:presLayoutVars>
      </dgm:prSet>
      <dgm:spPr/>
    </dgm:pt>
    <dgm:pt modelId="{6E31D448-D1B2-406A-AA2D-4A447F5C1620}" type="pres">
      <dgm:prSet presAssocID="{0DF7D214-923F-4F37-8544-4FB992A6CE81}" presName="rootComposite" presStyleCnt="0"/>
      <dgm:spPr/>
    </dgm:pt>
    <dgm:pt modelId="{AA18FCC3-D85F-4F0B-BC24-15AF7BE38B47}" type="pres">
      <dgm:prSet presAssocID="{0DF7D214-923F-4F37-8544-4FB992A6CE81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5767FA-76A2-48C4-9031-307C33B41EB2}" type="pres">
      <dgm:prSet presAssocID="{0DF7D214-923F-4F37-8544-4FB992A6CE81}" presName="rootConnector" presStyleLbl="node3" presStyleIdx="8" presStyleCnt="12"/>
      <dgm:spPr/>
      <dgm:t>
        <a:bodyPr/>
        <a:lstStyle/>
        <a:p>
          <a:endParaRPr lang="pt-BR"/>
        </a:p>
      </dgm:t>
    </dgm:pt>
    <dgm:pt modelId="{ADE207C3-0DE9-40D1-8031-64FBC0C45736}" type="pres">
      <dgm:prSet presAssocID="{0DF7D214-923F-4F37-8544-4FB992A6CE81}" presName="hierChild4" presStyleCnt="0"/>
      <dgm:spPr/>
    </dgm:pt>
    <dgm:pt modelId="{979786DE-307C-44C6-92AA-5AB02DE142D9}" type="pres">
      <dgm:prSet presAssocID="{A596574E-BF16-494E-AE7C-D0353738FE65}" presName="Name37" presStyleLbl="parChTrans1D4" presStyleIdx="24" presStyleCnt="40"/>
      <dgm:spPr/>
    </dgm:pt>
    <dgm:pt modelId="{8980A946-8E37-47CD-A830-08A51E0F3ABA}" type="pres">
      <dgm:prSet presAssocID="{F532DD37-16DA-40D6-AAF5-5B3C9F90FF1B}" presName="hierRoot2" presStyleCnt="0">
        <dgm:presLayoutVars>
          <dgm:hierBranch val="init"/>
        </dgm:presLayoutVars>
      </dgm:prSet>
      <dgm:spPr/>
    </dgm:pt>
    <dgm:pt modelId="{0CF61050-E1CF-4CBA-9C53-1068EC81695D}" type="pres">
      <dgm:prSet presAssocID="{F532DD37-16DA-40D6-AAF5-5B3C9F90FF1B}" presName="rootComposite" presStyleCnt="0"/>
      <dgm:spPr/>
    </dgm:pt>
    <dgm:pt modelId="{BAD2EB88-F257-4E8D-9565-2D1742F36ABA}" type="pres">
      <dgm:prSet presAssocID="{F532DD37-16DA-40D6-AAF5-5B3C9F90FF1B}" presName="rootText" presStyleLbl="node4" presStyleIdx="24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CA8D88-2B49-4289-8BBC-0807FD4E1B9D}" type="pres">
      <dgm:prSet presAssocID="{F532DD37-16DA-40D6-AAF5-5B3C9F90FF1B}" presName="rootConnector" presStyleLbl="node4" presStyleIdx="24" presStyleCnt="40"/>
      <dgm:spPr/>
      <dgm:t>
        <a:bodyPr/>
        <a:lstStyle/>
        <a:p>
          <a:endParaRPr lang="pt-BR"/>
        </a:p>
      </dgm:t>
    </dgm:pt>
    <dgm:pt modelId="{7D66866A-71AF-439B-8A34-C88023A2FA9F}" type="pres">
      <dgm:prSet presAssocID="{F532DD37-16DA-40D6-AAF5-5B3C9F90FF1B}" presName="hierChild4" presStyleCnt="0"/>
      <dgm:spPr/>
    </dgm:pt>
    <dgm:pt modelId="{7744029C-1A06-4E2D-9A84-697A8AD457C0}" type="pres">
      <dgm:prSet presAssocID="{7E593F0A-A443-4EB6-8C11-48EA32E552B3}" presName="Name37" presStyleLbl="parChTrans1D4" presStyleIdx="25" presStyleCnt="40"/>
      <dgm:spPr/>
    </dgm:pt>
    <dgm:pt modelId="{A2F24BD3-1B95-46D0-B90D-D630097222A5}" type="pres">
      <dgm:prSet presAssocID="{54E9D187-4663-456D-A30E-44DC9660B282}" presName="hierRoot2" presStyleCnt="0">
        <dgm:presLayoutVars>
          <dgm:hierBranch val="init"/>
        </dgm:presLayoutVars>
      </dgm:prSet>
      <dgm:spPr/>
    </dgm:pt>
    <dgm:pt modelId="{9B6B4272-D6A0-4FC9-855B-0568F49B8F50}" type="pres">
      <dgm:prSet presAssocID="{54E9D187-4663-456D-A30E-44DC9660B282}" presName="rootComposite" presStyleCnt="0"/>
      <dgm:spPr/>
    </dgm:pt>
    <dgm:pt modelId="{A519C652-515E-4DC7-83B6-5E4CC4E024FD}" type="pres">
      <dgm:prSet presAssocID="{54E9D187-4663-456D-A30E-44DC9660B282}" presName="rootText" presStyleLbl="node4" presStyleIdx="25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5DA83B-2C70-4820-B445-E958E683C2C1}" type="pres">
      <dgm:prSet presAssocID="{54E9D187-4663-456D-A30E-44DC9660B282}" presName="rootConnector" presStyleLbl="node4" presStyleIdx="25" presStyleCnt="40"/>
      <dgm:spPr/>
      <dgm:t>
        <a:bodyPr/>
        <a:lstStyle/>
        <a:p>
          <a:endParaRPr lang="pt-BR"/>
        </a:p>
      </dgm:t>
    </dgm:pt>
    <dgm:pt modelId="{113FF9E0-3AF5-48B4-B19D-6CDE8A40DF13}" type="pres">
      <dgm:prSet presAssocID="{54E9D187-4663-456D-A30E-44DC9660B282}" presName="hierChild4" presStyleCnt="0"/>
      <dgm:spPr/>
    </dgm:pt>
    <dgm:pt modelId="{67F35E6F-20A3-4BE8-BFDC-59D34DDD2526}" type="pres">
      <dgm:prSet presAssocID="{54E9D187-4663-456D-A30E-44DC9660B282}" presName="hierChild5" presStyleCnt="0"/>
      <dgm:spPr/>
    </dgm:pt>
    <dgm:pt modelId="{4707F642-A5D9-4D3A-ABE4-12868D9968A2}" type="pres">
      <dgm:prSet presAssocID="{99BA90DF-AAFD-4AFD-A83C-8EBE92B3E520}" presName="Name37" presStyleLbl="parChTrans1D4" presStyleIdx="26" presStyleCnt="40"/>
      <dgm:spPr/>
    </dgm:pt>
    <dgm:pt modelId="{0BE1FA91-1743-4981-AA40-96B3159EBC7F}" type="pres">
      <dgm:prSet presAssocID="{F0B23C1D-CE88-4286-A4BD-BDB86F06C6D5}" presName="hierRoot2" presStyleCnt="0">
        <dgm:presLayoutVars>
          <dgm:hierBranch val="init"/>
        </dgm:presLayoutVars>
      </dgm:prSet>
      <dgm:spPr/>
    </dgm:pt>
    <dgm:pt modelId="{B4C8A95E-F7B6-4383-B910-AEE5BCEA543C}" type="pres">
      <dgm:prSet presAssocID="{F0B23C1D-CE88-4286-A4BD-BDB86F06C6D5}" presName="rootComposite" presStyleCnt="0"/>
      <dgm:spPr/>
    </dgm:pt>
    <dgm:pt modelId="{02128C15-BF12-45C8-9C38-D00F2FE9D03E}" type="pres">
      <dgm:prSet presAssocID="{F0B23C1D-CE88-4286-A4BD-BDB86F06C6D5}" presName="rootText" presStyleLbl="node4" presStyleIdx="26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A85108E-EFDD-45DF-8EBF-C3BC5D88438E}" type="pres">
      <dgm:prSet presAssocID="{F0B23C1D-CE88-4286-A4BD-BDB86F06C6D5}" presName="rootConnector" presStyleLbl="node4" presStyleIdx="26" presStyleCnt="40"/>
      <dgm:spPr/>
      <dgm:t>
        <a:bodyPr/>
        <a:lstStyle/>
        <a:p>
          <a:endParaRPr lang="pt-BR"/>
        </a:p>
      </dgm:t>
    </dgm:pt>
    <dgm:pt modelId="{B44142BC-C665-42B1-8122-F660ED2A92FA}" type="pres">
      <dgm:prSet presAssocID="{F0B23C1D-CE88-4286-A4BD-BDB86F06C6D5}" presName="hierChild4" presStyleCnt="0"/>
      <dgm:spPr/>
    </dgm:pt>
    <dgm:pt modelId="{D66E1C38-0C4D-481C-9908-82A3CB5D85AF}" type="pres">
      <dgm:prSet presAssocID="{F0B23C1D-CE88-4286-A4BD-BDB86F06C6D5}" presName="hierChild5" presStyleCnt="0"/>
      <dgm:spPr/>
    </dgm:pt>
    <dgm:pt modelId="{3D566687-6A17-44C7-9392-20E53C9D2EAC}" type="pres">
      <dgm:prSet presAssocID="{F532DD37-16DA-40D6-AAF5-5B3C9F90FF1B}" presName="hierChild5" presStyleCnt="0"/>
      <dgm:spPr/>
    </dgm:pt>
    <dgm:pt modelId="{3E22E8CC-4E86-483D-BD86-4EC3681EAC6C}" type="pres">
      <dgm:prSet presAssocID="{AB4E8C20-455F-4FCF-BDFB-C1570C7B9958}" presName="Name37" presStyleLbl="parChTrans1D4" presStyleIdx="27" presStyleCnt="40"/>
      <dgm:spPr/>
    </dgm:pt>
    <dgm:pt modelId="{4C330D8F-0903-405D-A053-66C699F1E636}" type="pres">
      <dgm:prSet presAssocID="{4412A800-8583-4ECA-9FC4-32ACFD0A4D16}" presName="hierRoot2" presStyleCnt="0">
        <dgm:presLayoutVars>
          <dgm:hierBranch val="init"/>
        </dgm:presLayoutVars>
      </dgm:prSet>
      <dgm:spPr/>
    </dgm:pt>
    <dgm:pt modelId="{E1F84D79-80B4-4967-A501-114C8201B749}" type="pres">
      <dgm:prSet presAssocID="{4412A800-8583-4ECA-9FC4-32ACFD0A4D16}" presName="rootComposite" presStyleCnt="0"/>
      <dgm:spPr/>
    </dgm:pt>
    <dgm:pt modelId="{ED474124-C48C-43A9-AC4F-F7B6573E9865}" type="pres">
      <dgm:prSet presAssocID="{4412A800-8583-4ECA-9FC4-32ACFD0A4D16}" presName="rootText" presStyleLbl="node4" presStyleIdx="27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89B670-B447-4386-88AD-ABE705BA2DCA}" type="pres">
      <dgm:prSet presAssocID="{4412A800-8583-4ECA-9FC4-32ACFD0A4D16}" presName="rootConnector" presStyleLbl="node4" presStyleIdx="27" presStyleCnt="40"/>
      <dgm:spPr/>
      <dgm:t>
        <a:bodyPr/>
        <a:lstStyle/>
        <a:p>
          <a:endParaRPr lang="pt-BR"/>
        </a:p>
      </dgm:t>
    </dgm:pt>
    <dgm:pt modelId="{1D763EED-B5D6-4E76-979C-F8439D10E90A}" type="pres">
      <dgm:prSet presAssocID="{4412A800-8583-4ECA-9FC4-32ACFD0A4D16}" presName="hierChild4" presStyleCnt="0"/>
      <dgm:spPr/>
    </dgm:pt>
    <dgm:pt modelId="{AE301D6D-78BC-4D35-A2DE-5D633D761FA0}" type="pres">
      <dgm:prSet presAssocID="{4412A800-8583-4ECA-9FC4-32ACFD0A4D16}" presName="hierChild5" presStyleCnt="0"/>
      <dgm:spPr/>
    </dgm:pt>
    <dgm:pt modelId="{80C5E279-906B-4400-B566-0080DAA4DBA5}" type="pres">
      <dgm:prSet presAssocID="{A01717FD-C2A7-4E5A-8E17-BEF4170DE2CF}" presName="Name37" presStyleLbl="parChTrans1D4" presStyleIdx="28" presStyleCnt="40"/>
      <dgm:spPr/>
    </dgm:pt>
    <dgm:pt modelId="{B0475B30-C689-4247-9C2C-515F7C51F47C}" type="pres">
      <dgm:prSet presAssocID="{E471BD4A-F376-461F-9357-1A45049E6628}" presName="hierRoot2" presStyleCnt="0">
        <dgm:presLayoutVars>
          <dgm:hierBranch val="init"/>
        </dgm:presLayoutVars>
      </dgm:prSet>
      <dgm:spPr/>
    </dgm:pt>
    <dgm:pt modelId="{E6D83FD9-3096-4292-85DD-7453B0EEB7FC}" type="pres">
      <dgm:prSet presAssocID="{E471BD4A-F376-461F-9357-1A45049E6628}" presName="rootComposite" presStyleCnt="0"/>
      <dgm:spPr/>
    </dgm:pt>
    <dgm:pt modelId="{185B1E96-D86A-49D2-9629-8F07202E7C5F}" type="pres">
      <dgm:prSet presAssocID="{E471BD4A-F376-461F-9357-1A45049E6628}" presName="rootText" presStyleLbl="node4" presStyleIdx="28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6514184-C9FD-4326-A5EE-5A1EBE51E44C}" type="pres">
      <dgm:prSet presAssocID="{E471BD4A-F376-461F-9357-1A45049E6628}" presName="rootConnector" presStyleLbl="node4" presStyleIdx="28" presStyleCnt="40"/>
      <dgm:spPr/>
      <dgm:t>
        <a:bodyPr/>
        <a:lstStyle/>
        <a:p>
          <a:endParaRPr lang="pt-BR"/>
        </a:p>
      </dgm:t>
    </dgm:pt>
    <dgm:pt modelId="{E2C34CBE-FE2E-4378-BE07-0F68B3C6F0CE}" type="pres">
      <dgm:prSet presAssocID="{E471BD4A-F376-461F-9357-1A45049E6628}" presName="hierChild4" presStyleCnt="0"/>
      <dgm:spPr/>
    </dgm:pt>
    <dgm:pt modelId="{69AC6D77-90EB-440D-A657-0823DF3F43A1}" type="pres">
      <dgm:prSet presAssocID="{E471BD4A-F376-461F-9357-1A45049E6628}" presName="hierChild5" presStyleCnt="0"/>
      <dgm:spPr/>
    </dgm:pt>
    <dgm:pt modelId="{D1FC5C4E-EAB3-4B8A-8F1F-F6FF0962F531}" type="pres">
      <dgm:prSet presAssocID="{C44AAAE0-373E-40BB-B34F-5DAD7D5B3A80}" presName="Name37" presStyleLbl="parChTrans1D4" presStyleIdx="29" presStyleCnt="40"/>
      <dgm:spPr/>
    </dgm:pt>
    <dgm:pt modelId="{1C882E60-309D-46E9-AD93-0FB6CAC77CA6}" type="pres">
      <dgm:prSet presAssocID="{7AFBBF10-D99A-461F-8035-BA1BAB4142B4}" presName="hierRoot2" presStyleCnt="0">
        <dgm:presLayoutVars>
          <dgm:hierBranch val="init"/>
        </dgm:presLayoutVars>
      </dgm:prSet>
      <dgm:spPr/>
    </dgm:pt>
    <dgm:pt modelId="{F9045EFE-09C6-40EA-8884-BD8FCF9D3257}" type="pres">
      <dgm:prSet presAssocID="{7AFBBF10-D99A-461F-8035-BA1BAB4142B4}" presName="rootComposite" presStyleCnt="0"/>
      <dgm:spPr/>
    </dgm:pt>
    <dgm:pt modelId="{30D303B8-9D94-43FD-A717-ADEACD24DA83}" type="pres">
      <dgm:prSet presAssocID="{7AFBBF10-D99A-461F-8035-BA1BAB4142B4}" presName="rootText" presStyleLbl="node4" presStyleIdx="29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B0CD8B-9062-4A2F-8374-22F4BDB131D5}" type="pres">
      <dgm:prSet presAssocID="{7AFBBF10-D99A-461F-8035-BA1BAB4142B4}" presName="rootConnector" presStyleLbl="node4" presStyleIdx="29" presStyleCnt="40"/>
      <dgm:spPr/>
      <dgm:t>
        <a:bodyPr/>
        <a:lstStyle/>
        <a:p>
          <a:endParaRPr lang="pt-BR"/>
        </a:p>
      </dgm:t>
    </dgm:pt>
    <dgm:pt modelId="{8C9E0712-A4B4-4366-9CE8-C8A86BC70275}" type="pres">
      <dgm:prSet presAssocID="{7AFBBF10-D99A-461F-8035-BA1BAB4142B4}" presName="hierChild4" presStyleCnt="0"/>
      <dgm:spPr/>
    </dgm:pt>
    <dgm:pt modelId="{96CCDE24-D707-4E62-87FD-4921AFA12EC8}" type="pres">
      <dgm:prSet presAssocID="{7AFBBF10-D99A-461F-8035-BA1BAB4142B4}" presName="hierChild5" presStyleCnt="0"/>
      <dgm:spPr/>
    </dgm:pt>
    <dgm:pt modelId="{04E9F9E3-5EEE-442B-ABAA-C4E88E10975D}" type="pres">
      <dgm:prSet presAssocID="{EC0C009D-40E5-4C94-86BF-6D6A750ACE4D}" presName="Name37" presStyleLbl="parChTrans1D4" presStyleIdx="30" presStyleCnt="40"/>
      <dgm:spPr/>
    </dgm:pt>
    <dgm:pt modelId="{D2EA887E-CD49-49B7-9828-9CD8C755F4A9}" type="pres">
      <dgm:prSet presAssocID="{0CE3138E-2EA3-421E-ACA1-F4D3253ED640}" presName="hierRoot2" presStyleCnt="0">
        <dgm:presLayoutVars>
          <dgm:hierBranch val="init"/>
        </dgm:presLayoutVars>
      </dgm:prSet>
      <dgm:spPr/>
    </dgm:pt>
    <dgm:pt modelId="{0EAE9DCB-9A82-4380-B7D8-E91604876B8D}" type="pres">
      <dgm:prSet presAssocID="{0CE3138E-2EA3-421E-ACA1-F4D3253ED640}" presName="rootComposite" presStyleCnt="0"/>
      <dgm:spPr/>
    </dgm:pt>
    <dgm:pt modelId="{7AFA5824-E8BA-4177-BFDD-E2C0BEEB2E88}" type="pres">
      <dgm:prSet presAssocID="{0CE3138E-2EA3-421E-ACA1-F4D3253ED640}" presName="rootText" presStyleLbl="node4" presStyleIdx="30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89810C-022B-4B8F-893F-BCC95AC4EFF9}" type="pres">
      <dgm:prSet presAssocID="{0CE3138E-2EA3-421E-ACA1-F4D3253ED640}" presName="rootConnector" presStyleLbl="node4" presStyleIdx="30" presStyleCnt="40"/>
      <dgm:spPr/>
      <dgm:t>
        <a:bodyPr/>
        <a:lstStyle/>
        <a:p>
          <a:endParaRPr lang="pt-BR"/>
        </a:p>
      </dgm:t>
    </dgm:pt>
    <dgm:pt modelId="{CBBDDDC3-E38A-43EC-8E11-B6664A353C14}" type="pres">
      <dgm:prSet presAssocID="{0CE3138E-2EA3-421E-ACA1-F4D3253ED640}" presName="hierChild4" presStyleCnt="0"/>
      <dgm:spPr/>
    </dgm:pt>
    <dgm:pt modelId="{9DF61EC0-9FDD-4D13-BF3F-D4E82B0F8DF9}" type="pres">
      <dgm:prSet presAssocID="{0CE3138E-2EA3-421E-ACA1-F4D3253ED640}" presName="hierChild5" presStyleCnt="0"/>
      <dgm:spPr/>
    </dgm:pt>
    <dgm:pt modelId="{90040501-C6F9-4A48-9095-9CF3C52D7E71}" type="pres">
      <dgm:prSet presAssocID="{8B5F4DDA-61C0-469E-8F92-09C5E1514578}" presName="Name37" presStyleLbl="parChTrans1D4" presStyleIdx="31" presStyleCnt="40"/>
      <dgm:spPr/>
    </dgm:pt>
    <dgm:pt modelId="{2887A451-5DE5-42BB-BA89-9F62278A1933}" type="pres">
      <dgm:prSet presAssocID="{B11B3BBC-CE4B-43F3-B437-FC9910D1C744}" presName="hierRoot2" presStyleCnt="0">
        <dgm:presLayoutVars>
          <dgm:hierBranch val="init"/>
        </dgm:presLayoutVars>
      </dgm:prSet>
      <dgm:spPr/>
    </dgm:pt>
    <dgm:pt modelId="{29BAABAF-5A06-4A01-B73C-C393494428E0}" type="pres">
      <dgm:prSet presAssocID="{B11B3BBC-CE4B-43F3-B437-FC9910D1C744}" presName="rootComposite" presStyleCnt="0"/>
      <dgm:spPr/>
    </dgm:pt>
    <dgm:pt modelId="{A4E7D2D7-0534-451A-8829-AAAF17926173}" type="pres">
      <dgm:prSet presAssocID="{B11B3BBC-CE4B-43F3-B437-FC9910D1C744}" presName="rootText" presStyleLbl="node4" presStyleIdx="31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549539-B71E-482E-A588-86F7D5B940D8}" type="pres">
      <dgm:prSet presAssocID="{B11B3BBC-CE4B-43F3-B437-FC9910D1C744}" presName="rootConnector" presStyleLbl="node4" presStyleIdx="31" presStyleCnt="40"/>
      <dgm:spPr/>
      <dgm:t>
        <a:bodyPr/>
        <a:lstStyle/>
        <a:p>
          <a:endParaRPr lang="pt-BR"/>
        </a:p>
      </dgm:t>
    </dgm:pt>
    <dgm:pt modelId="{E6213997-1E92-4A44-B09F-E1A1AA4CA7B2}" type="pres">
      <dgm:prSet presAssocID="{B11B3BBC-CE4B-43F3-B437-FC9910D1C744}" presName="hierChild4" presStyleCnt="0"/>
      <dgm:spPr/>
    </dgm:pt>
    <dgm:pt modelId="{6A2E698F-B24C-42EC-858B-6350623A152B}" type="pres">
      <dgm:prSet presAssocID="{B11B3BBC-CE4B-43F3-B437-FC9910D1C744}" presName="hierChild5" presStyleCnt="0"/>
      <dgm:spPr/>
    </dgm:pt>
    <dgm:pt modelId="{443BF094-F134-4135-BD37-6D495AED18B0}" type="pres">
      <dgm:prSet presAssocID="{0DF7D214-923F-4F37-8544-4FB992A6CE81}" presName="hierChild5" presStyleCnt="0"/>
      <dgm:spPr/>
    </dgm:pt>
    <dgm:pt modelId="{90AF5132-00E5-4B2D-B75E-CDF54BDCB72C}" type="pres">
      <dgm:prSet presAssocID="{43EABB18-4EF8-4F33-8085-E5137994889A}" presName="Name37" presStyleLbl="parChTrans1D3" presStyleIdx="9" presStyleCnt="12"/>
      <dgm:spPr/>
      <dgm:t>
        <a:bodyPr/>
        <a:lstStyle/>
        <a:p>
          <a:endParaRPr lang="pt-BR"/>
        </a:p>
      </dgm:t>
    </dgm:pt>
    <dgm:pt modelId="{F03F9B5C-ED7D-406B-A292-72B65633C590}" type="pres">
      <dgm:prSet presAssocID="{F3FF4601-EBAC-4264-A394-5815DE8799DB}" presName="hierRoot2" presStyleCnt="0">
        <dgm:presLayoutVars>
          <dgm:hierBranch val="init"/>
        </dgm:presLayoutVars>
      </dgm:prSet>
      <dgm:spPr/>
    </dgm:pt>
    <dgm:pt modelId="{69FB63A2-05A7-4DCE-BAAC-8B4FD58C92C8}" type="pres">
      <dgm:prSet presAssocID="{F3FF4601-EBAC-4264-A394-5815DE8799DB}" presName="rootComposite" presStyleCnt="0"/>
      <dgm:spPr/>
    </dgm:pt>
    <dgm:pt modelId="{1AF8B99E-E7CB-4088-8B2C-5BE14D7CEE3A}" type="pres">
      <dgm:prSet presAssocID="{F3FF4601-EBAC-4264-A394-5815DE8799DB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5B8C7F9-B17E-4F70-8A81-730115B577F3}" type="pres">
      <dgm:prSet presAssocID="{F3FF4601-EBAC-4264-A394-5815DE8799DB}" presName="rootConnector" presStyleLbl="node3" presStyleIdx="9" presStyleCnt="12"/>
      <dgm:spPr/>
      <dgm:t>
        <a:bodyPr/>
        <a:lstStyle/>
        <a:p>
          <a:endParaRPr lang="pt-BR"/>
        </a:p>
      </dgm:t>
    </dgm:pt>
    <dgm:pt modelId="{D8AF67DC-135D-4265-A034-C58AA859B1B7}" type="pres">
      <dgm:prSet presAssocID="{F3FF4601-EBAC-4264-A394-5815DE8799DB}" presName="hierChild4" presStyleCnt="0"/>
      <dgm:spPr/>
    </dgm:pt>
    <dgm:pt modelId="{3A7EB90B-5D3A-4983-BB16-4E603783570E}" type="pres">
      <dgm:prSet presAssocID="{28BB1DC5-D661-4DFC-9F01-0F8C6FDF1A89}" presName="Name37" presStyleLbl="parChTrans1D4" presStyleIdx="32" presStyleCnt="40"/>
      <dgm:spPr/>
      <dgm:t>
        <a:bodyPr/>
        <a:lstStyle/>
        <a:p>
          <a:endParaRPr lang="pt-BR"/>
        </a:p>
      </dgm:t>
    </dgm:pt>
    <dgm:pt modelId="{187709F5-6FBD-4A0B-93CA-9798EBB74A7A}" type="pres">
      <dgm:prSet presAssocID="{D9AA8B06-AF0E-46C2-B202-19748FD70D67}" presName="hierRoot2" presStyleCnt="0">
        <dgm:presLayoutVars>
          <dgm:hierBranch val="init"/>
        </dgm:presLayoutVars>
      </dgm:prSet>
      <dgm:spPr/>
    </dgm:pt>
    <dgm:pt modelId="{9F1BAB78-DF81-412E-96C8-5D374CFB44E5}" type="pres">
      <dgm:prSet presAssocID="{D9AA8B06-AF0E-46C2-B202-19748FD70D67}" presName="rootComposite" presStyleCnt="0"/>
      <dgm:spPr/>
    </dgm:pt>
    <dgm:pt modelId="{3B7DF9BF-8CA2-4633-9361-28F5F5C33435}" type="pres">
      <dgm:prSet presAssocID="{D9AA8B06-AF0E-46C2-B202-19748FD70D67}" presName="rootText" presStyleLbl="node4" presStyleIdx="32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05A31B-E0C6-4210-BA8A-C81727EAA9AF}" type="pres">
      <dgm:prSet presAssocID="{D9AA8B06-AF0E-46C2-B202-19748FD70D67}" presName="rootConnector" presStyleLbl="node4" presStyleIdx="32" presStyleCnt="40"/>
      <dgm:spPr/>
      <dgm:t>
        <a:bodyPr/>
        <a:lstStyle/>
        <a:p>
          <a:endParaRPr lang="pt-BR"/>
        </a:p>
      </dgm:t>
    </dgm:pt>
    <dgm:pt modelId="{CD4F855C-69A2-4CDE-8684-E3045AF5AE7E}" type="pres">
      <dgm:prSet presAssocID="{D9AA8B06-AF0E-46C2-B202-19748FD70D67}" presName="hierChild4" presStyleCnt="0"/>
      <dgm:spPr/>
    </dgm:pt>
    <dgm:pt modelId="{33AF328F-B33D-4BEC-9319-A74141D9F7C5}" type="pres">
      <dgm:prSet presAssocID="{D2EFCFB8-4F96-4CF2-B332-9AC252690D7D}" presName="Name37" presStyleLbl="parChTrans1D4" presStyleIdx="33" presStyleCnt="40"/>
      <dgm:spPr/>
    </dgm:pt>
    <dgm:pt modelId="{523BD7F7-E445-48B7-AAB9-E7E5098A8820}" type="pres">
      <dgm:prSet presAssocID="{46BF1650-8F62-4434-8127-FECF14D47ED4}" presName="hierRoot2" presStyleCnt="0">
        <dgm:presLayoutVars>
          <dgm:hierBranch val="init"/>
        </dgm:presLayoutVars>
      </dgm:prSet>
      <dgm:spPr/>
    </dgm:pt>
    <dgm:pt modelId="{C2A2C060-C729-4411-920A-29880421D558}" type="pres">
      <dgm:prSet presAssocID="{46BF1650-8F62-4434-8127-FECF14D47ED4}" presName="rootComposite" presStyleCnt="0"/>
      <dgm:spPr/>
    </dgm:pt>
    <dgm:pt modelId="{4A116B53-F223-45F2-ADB8-C0E2A798D73A}" type="pres">
      <dgm:prSet presAssocID="{46BF1650-8F62-4434-8127-FECF14D47ED4}" presName="rootText" presStyleLbl="node4" presStyleIdx="33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6A735B-FEE9-4587-895F-E604F08168BD}" type="pres">
      <dgm:prSet presAssocID="{46BF1650-8F62-4434-8127-FECF14D47ED4}" presName="rootConnector" presStyleLbl="node4" presStyleIdx="33" presStyleCnt="40"/>
      <dgm:spPr/>
      <dgm:t>
        <a:bodyPr/>
        <a:lstStyle/>
        <a:p>
          <a:endParaRPr lang="pt-BR"/>
        </a:p>
      </dgm:t>
    </dgm:pt>
    <dgm:pt modelId="{985824D7-1B19-4DDA-A3B4-289884372CCB}" type="pres">
      <dgm:prSet presAssocID="{46BF1650-8F62-4434-8127-FECF14D47ED4}" presName="hierChild4" presStyleCnt="0"/>
      <dgm:spPr/>
    </dgm:pt>
    <dgm:pt modelId="{2A760464-C3D3-4572-BBDF-9DE36B1051BE}" type="pres">
      <dgm:prSet presAssocID="{46BF1650-8F62-4434-8127-FECF14D47ED4}" presName="hierChild5" presStyleCnt="0"/>
      <dgm:spPr/>
    </dgm:pt>
    <dgm:pt modelId="{8B882AA6-2590-4498-8797-A37EA6274FFD}" type="pres">
      <dgm:prSet presAssocID="{71D0FE4C-F0CA-4C70-95A8-C99C0481D79B}" presName="Name37" presStyleLbl="parChTrans1D4" presStyleIdx="34" presStyleCnt="40"/>
      <dgm:spPr/>
    </dgm:pt>
    <dgm:pt modelId="{DC138BE7-4011-4C00-8A0E-A04BFC798D9B}" type="pres">
      <dgm:prSet presAssocID="{23B6C21F-22D9-4DA9-BA2F-CF144B1ACA4F}" presName="hierRoot2" presStyleCnt="0">
        <dgm:presLayoutVars>
          <dgm:hierBranch val="init"/>
        </dgm:presLayoutVars>
      </dgm:prSet>
      <dgm:spPr/>
    </dgm:pt>
    <dgm:pt modelId="{995564EF-BAA5-4B3D-8C19-49C400DE7EA3}" type="pres">
      <dgm:prSet presAssocID="{23B6C21F-22D9-4DA9-BA2F-CF144B1ACA4F}" presName="rootComposite" presStyleCnt="0"/>
      <dgm:spPr/>
    </dgm:pt>
    <dgm:pt modelId="{029A410C-82CD-48EF-B889-016CC956AD09}" type="pres">
      <dgm:prSet presAssocID="{23B6C21F-22D9-4DA9-BA2F-CF144B1ACA4F}" presName="rootText" presStyleLbl="node4" presStyleIdx="34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BDFA4E-19F4-416F-A805-C4F989634F43}" type="pres">
      <dgm:prSet presAssocID="{23B6C21F-22D9-4DA9-BA2F-CF144B1ACA4F}" presName="rootConnector" presStyleLbl="node4" presStyleIdx="34" presStyleCnt="40"/>
      <dgm:spPr/>
      <dgm:t>
        <a:bodyPr/>
        <a:lstStyle/>
        <a:p>
          <a:endParaRPr lang="pt-BR"/>
        </a:p>
      </dgm:t>
    </dgm:pt>
    <dgm:pt modelId="{B2E200AC-D897-4DBD-A080-91D112C1F47A}" type="pres">
      <dgm:prSet presAssocID="{23B6C21F-22D9-4DA9-BA2F-CF144B1ACA4F}" presName="hierChild4" presStyleCnt="0"/>
      <dgm:spPr/>
    </dgm:pt>
    <dgm:pt modelId="{CC3EEABF-603D-499D-A4C9-AC7A7946623A}" type="pres">
      <dgm:prSet presAssocID="{23B6C21F-22D9-4DA9-BA2F-CF144B1ACA4F}" presName="hierChild5" presStyleCnt="0"/>
      <dgm:spPr/>
    </dgm:pt>
    <dgm:pt modelId="{4D310A28-ED15-4F01-85F8-1901EBD6C071}" type="pres">
      <dgm:prSet presAssocID="{BE856DFC-8AB2-4F6A-9780-562AEFBC22C8}" presName="Name37" presStyleLbl="parChTrans1D4" presStyleIdx="35" presStyleCnt="40"/>
      <dgm:spPr/>
    </dgm:pt>
    <dgm:pt modelId="{1596DDF7-6DAF-42EB-AB80-C7FCAB03B788}" type="pres">
      <dgm:prSet presAssocID="{5A12D5F1-922C-413D-B6C8-B8F242C6C90E}" presName="hierRoot2" presStyleCnt="0">
        <dgm:presLayoutVars>
          <dgm:hierBranch val="init"/>
        </dgm:presLayoutVars>
      </dgm:prSet>
      <dgm:spPr/>
    </dgm:pt>
    <dgm:pt modelId="{A8794C50-5805-4FE9-A449-CC89352ADD2E}" type="pres">
      <dgm:prSet presAssocID="{5A12D5F1-922C-413D-B6C8-B8F242C6C90E}" presName="rootComposite" presStyleCnt="0"/>
      <dgm:spPr/>
    </dgm:pt>
    <dgm:pt modelId="{7F04C163-01A7-4CCF-BA75-8C7DA764BB1C}" type="pres">
      <dgm:prSet presAssocID="{5A12D5F1-922C-413D-B6C8-B8F242C6C90E}" presName="rootText" presStyleLbl="node4" presStyleIdx="35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D89AC6-ECEC-4205-8F60-1A934E3F375C}" type="pres">
      <dgm:prSet presAssocID="{5A12D5F1-922C-413D-B6C8-B8F242C6C90E}" presName="rootConnector" presStyleLbl="node4" presStyleIdx="35" presStyleCnt="40"/>
      <dgm:spPr/>
      <dgm:t>
        <a:bodyPr/>
        <a:lstStyle/>
        <a:p>
          <a:endParaRPr lang="pt-BR"/>
        </a:p>
      </dgm:t>
    </dgm:pt>
    <dgm:pt modelId="{4F15DCD2-E9D9-4178-8045-B9B1C5A9EDA6}" type="pres">
      <dgm:prSet presAssocID="{5A12D5F1-922C-413D-B6C8-B8F242C6C90E}" presName="hierChild4" presStyleCnt="0"/>
      <dgm:spPr/>
    </dgm:pt>
    <dgm:pt modelId="{A28B63AB-4437-45D0-BE8B-4FC7F5A3468C}" type="pres">
      <dgm:prSet presAssocID="{5A12D5F1-922C-413D-B6C8-B8F242C6C90E}" presName="hierChild5" presStyleCnt="0"/>
      <dgm:spPr/>
    </dgm:pt>
    <dgm:pt modelId="{C7657D1A-99CC-4B6D-AEA9-C010A2B16BF9}" type="pres">
      <dgm:prSet presAssocID="{D9AA8B06-AF0E-46C2-B202-19748FD70D67}" presName="hierChild5" presStyleCnt="0"/>
      <dgm:spPr/>
    </dgm:pt>
    <dgm:pt modelId="{DBEDC132-9BE6-4F3F-B821-108F7BBA0007}" type="pres">
      <dgm:prSet presAssocID="{176900E6-98CA-4273-AFC1-F6482532E0E7}" presName="Name37" presStyleLbl="parChTrans1D4" presStyleIdx="36" presStyleCnt="40"/>
      <dgm:spPr/>
      <dgm:t>
        <a:bodyPr/>
        <a:lstStyle/>
        <a:p>
          <a:endParaRPr lang="pt-BR"/>
        </a:p>
      </dgm:t>
    </dgm:pt>
    <dgm:pt modelId="{FDAEC939-F65E-45E0-996C-557704C064B9}" type="pres">
      <dgm:prSet presAssocID="{AFADED21-E5FC-41E8-A0A1-56A506101734}" presName="hierRoot2" presStyleCnt="0">
        <dgm:presLayoutVars>
          <dgm:hierBranch val="init"/>
        </dgm:presLayoutVars>
      </dgm:prSet>
      <dgm:spPr/>
    </dgm:pt>
    <dgm:pt modelId="{74BF53F6-9409-4402-A4AB-F634FE077307}" type="pres">
      <dgm:prSet presAssocID="{AFADED21-E5FC-41E8-A0A1-56A506101734}" presName="rootComposite" presStyleCnt="0"/>
      <dgm:spPr/>
    </dgm:pt>
    <dgm:pt modelId="{4E0A8BE7-6066-462C-A254-AB231DD09491}" type="pres">
      <dgm:prSet presAssocID="{AFADED21-E5FC-41E8-A0A1-56A506101734}" presName="rootText" presStyleLbl="node4" presStyleIdx="36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A26C63-C64B-4BE7-B9F4-81AAB3EE0C9A}" type="pres">
      <dgm:prSet presAssocID="{AFADED21-E5FC-41E8-A0A1-56A506101734}" presName="rootConnector" presStyleLbl="node4" presStyleIdx="36" presStyleCnt="40"/>
      <dgm:spPr/>
      <dgm:t>
        <a:bodyPr/>
        <a:lstStyle/>
        <a:p>
          <a:endParaRPr lang="pt-BR"/>
        </a:p>
      </dgm:t>
    </dgm:pt>
    <dgm:pt modelId="{57A326C2-5988-4CFA-8A1C-F9FCDF1C3BCE}" type="pres">
      <dgm:prSet presAssocID="{AFADED21-E5FC-41E8-A0A1-56A506101734}" presName="hierChild4" presStyleCnt="0"/>
      <dgm:spPr/>
    </dgm:pt>
    <dgm:pt modelId="{2D948E41-924D-40A3-AF5F-DC62FCA3B809}" type="pres">
      <dgm:prSet presAssocID="{ED46D065-E258-4641-A283-6615634E7B2D}" presName="Name37" presStyleLbl="parChTrans1D4" presStyleIdx="37" presStyleCnt="40"/>
      <dgm:spPr/>
    </dgm:pt>
    <dgm:pt modelId="{9E169274-0C15-4C5F-8BEF-9B9A63A9EC03}" type="pres">
      <dgm:prSet presAssocID="{221FC466-9907-4D9B-B065-8EEB54053928}" presName="hierRoot2" presStyleCnt="0">
        <dgm:presLayoutVars>
          <dgm:hierBranch val="init"/>
        </dgm:presLayoutVars>
      </dgm:prSet>
      <dgm:spPr/>
    </dgm:pt>
    <dgm:pt modelId="{FB6D8373-73A6-4B63-8EEF-7641B031FF54}" type="pres">
      <dgm:prSet presAssocID="{221FC466-9907-4D9B-B065-8EEB54053928}" presName="rootComposite" presStyleCnt="0"/>
      <dgm:spPr/>
    </dgm:pt>
    <dgm:pt modelId="{7E1363DA-AC65-48CD-A995-3644E1A14854}" type="pres">
      <dgm:prSet presAssocID="{221FC466-9907-4D9B-B065-8EEB54053928}" presName="rootText" presStyleLbl="node4" presStyleIdx="37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969DBF6-1521-4E12-BFB1-423A05DA9EA6}" type="pres">
      <dgm:prSet presAssocID="{221FC466-9907-4D9B-B065-8EEB54053928}" presName="rootConnector" presStyleLbl="node4" presStyleIdx="37" presStyleCnt="40"/>
      <dgm:spPr/>
      <dgm:t>
        <a:bodyPr/>
        <a:lstStyle/>
        <a:p>
          <a:endParaRPr lang="pt-BR"/>
        </a:p>
      </dgm:t>
    </dgm:pt>
    <dgm:pt modelId="{FBA533EC-9451-4810-A387-E088AF23380F}" type="pres">
      <dgm:prSet presAssocID="{221FC466-9907-4D9B-B065-8EEB54053928}" presName="hierChild4" presStyleCnt="0"/>
      <dgm:spPr/>
    </dgm:pt>
    <dgm:pt modelId="{EB244B73-A8C3-4773-8BA0-DB7CFEF0BD7A}" type="pres">
      <dgm:prSet presAssocID="{221FC466-9907-4D9B-B065-8EEB54053928}" presName="hierChild5" presStyleCnt="0"/>
      <dgm:spPr/>
    </dgm:pt>
    <dgm:pt modelId="{6542B83B-C231-436B-AE75-320615B37BE2}" type="pres">
      <dgm:prSet presAssocID="{4BD18EA0-729F-44F8-AE3F-2207D33F73D8}" presName="Name37" presStyleLbl="parChTrans1D4" presStyleIdx="38" presStyleCnt="40"/>
      <dgm:spPr/>
    </dgm:pt>
    <dgm:pt modelId="{27898377-DE48-4EA0-BE06-DF28076775A3}" type="pres">
      <dgm:prSet presAssocID="{C2E9D05E-0012-41AE-B44C-5E094C1C70E9}" presName="hierRoot2" presStyleCnt="0">
        <dgm:presLayoutVars>
          <dgm:hierBranch val="init"/>
        </dgm:presLayoutVars>
      </dgm:prSet>
      <dgm:spPr/>
    </dgm:pt>
    <dgm:pt modelId="{2763E1FE-9FEC-44A2-B267-786515C701A3}" type="pres">
      <dgm:prSet presAssocID="{C2E9D05E-0012-41AE-B44C-5E094C1C70E9}" presName="rootComposite" presStyleCnt="0"/>
      <dgm:spPr/>
    </dgm:pt>
    <dgm:pt modelId="{75937144-D96A-49E5-8D40-379C3EED5769}" type="pres">
      <dgm:prSet presAssocID="{C2E9D05E-0012-41AE-B44C-5E094C1C70E9}" presName="rootText" presStyleLbl="node4" presStyleIdx="38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D7A496-7087-466B-BC01-79C4954907C5}" type="pres">
      <dgm:prSet presAssocID="{C2E9D05E-0012-41AE-B44C-5E094C1C70E9}" presName="rootConnector" presStyleLbl="node4" presStyleIdx="38" presStyleCnt="40"/>
      <dgm:spPr/>
      <dgm:t>
        <a:bodyPr/>
        <a:lstStyle/>
        <a:p>
          <a:endParaRPr lang="pt-BR"/>
        </a:p>
      </dgm:t>
    </dgm:pt>
    <dgm:pt modelId="{45258BC1-5EEC-46FF-B9DB-C961C5343AFC}" type="pres">
      <dgm:prSet presAssocID="{C2E9D05E-0012-41AE-B44C-5E094C1C70E9}" presName="hierChild4" presStyleCnt="0"/>
      <dgm:spPr/>
    </dgm:pt>
    <dgm:pt modelId="{6598331A-6DE5-46FD-9956-1E8530120997}" type="pres">
      <dgm:prSet presAssocID="{C2E9D05E-0012-41AE-B44C-5E094C1C70E9}" presName="hierChild5" presStyleCnt="0"/>
      <dgm:spPr/>
    </dgm:pt>
    <dgm:pt modelId="{65DCC0DF-CA04-4790-B1B1-49E9BEFA741E}" type="pres">
      <dgm:prSet presAssocID="{8AFFF635-6B09-45BB-ADFB-00F44B7552E0}" presName="Name37" presStyleLbl="parChTrans1D4" presStyleIdx="39" presStyleCnt="40"/>
      <dgm:spPr/>
    </dgm:pt>
    <dgm:pt modelId="{9F73AC8C-55DF-47CF-AF4C-A84297743A0C}" type="pres">
      <dgm:prSet presAssocID="{05F4C388-333B-4BB7-87F9-C55C855611DE}" presName="hierRoot2" presStyleCnt="0">
        <dgm:presLayoutVars>
          <dgm:hierBranch val="init"/>
        </dgm:presLayoutVars>
      </dgm:prSet>
      <dgm:spPr/>
    </dgm:pt>
    <dgm:pt modelId="{5405202B-A610-4E1F-A372-544797379FE7}" type="pres">
      <dgm:prSet presAssocID="{05F4C388-333B-4BB7-87F9-C55C855611DE}" presName="rootComposite" presStyleCnt="0"/>
      <dgm:spPr/>
    </dgm:pt>
    <dgm:pt modelId="{131078F4-D771-4063-A30E-E4388F20DF46}" type="pres">
      <dgm:prSet presAssocID="{05F4C388-333B-4BB7-87F9-C55C855611DE}" presName="rootText" presStyleLbl="node4" presStyleIdx="39" presStyleCnt="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87022F-EE1E-4D51-8ACC-478D3B1D0F9B}" type="pres">
      <dgm:prSet presAssocID="{05F4C388-333B-4BB7-87F9-C55C855611DE}" presName="rootConnector" presStyleLbl="node4" presStyleIdx="39" presStyleCnt="40"/>
      <dgm:spPr/>
      <dgm:t>
        <a:bodyPr/>
        <a:lstStyle/>
        <a:p>
          <a:endParaRPr lang="pt-BR"/>
        </a:p>
      </dgm:t>
    </dgm:pt>
    <dgm:pt modelId="{0DEEF07C-88E2-414D-912F-C811D9E9C188}" type="pres">
      <dgm:prSet presAssocID="{05F4C388-333B-4BB7-87F9-C55C855611DE}" presName="hierChild4" presStyleCnt="0"/>
      <dgm:spPr/>
    </dgm:pt>
    <dgm:pt modelId="{4E7D4188-E82E-44FF-80A6-FFAA286FD9FB}" type="pres">
      <dgm:prSet presAssocID="{05F4C388-333B-4BB7-87F9-C55C855611DE}" presName="hierChild5" presStyleCnt="0"/>
      <dgm:spPr/>
    </dgm:pt>
    <dgm:pt modelId="{52FB0F44-F0E8-403A-ADCA-CAF0745D20DE}" type="pres">
      <dgm:prSet presAssocID="{AFADED21-E5FC-41E8-A0A1-56A506101734}" presName="hierChild5" presStyleCnt="0"/>
      <dgm:spPr/>
    </dgm:pt>
    <dgm:pt modelId="{AD637ECE-7839-4B98-B080-C71269E19139}" type="pres">
      <dgm:prSet presAssocID="{F3FF4601-EBAC-4264-A394-5815DE8799DB}" presName="hierChild5" presStyleCnt="0"/>
      <dgm:spPr/>
    </dgm:pt>
    <dgm:pt modelId="{DBA1C9CF-64DE-43F4-8614-8037C9860AEC}" type="pres">
      <dgm:prSet presAssocID="{02D3866B-1B12-4DA5-B3B4-02610E6475A7}" presName="hierChild5" presStyleCnt="0"/>
      <dgm:spPr/>
    </dgm:pt>
    <dgm:pt modelId="{AB9520CE-A990-4ACA-B2DD-C497806EBF75}" type="pres">
      <dgm:prSet presAssocID="{9D3BB02F-9D4F-4F4F-8A62-1CA410BD613E}" presName="Name37" presStyleLbl="parChTrans1D2" presStyleIdx="2" presStyleCnt="3"/>
      <dgm:spPr/>
      <dgm:t>
        <a:bodyPr/>
        <a:lstStyle/>
        <a:p>
          <a:endParaRPr lang="pt-BR"/>
        </a:p>
      </dgm:t>
    </dgm:pt>
    <dgm:pt modelId="{4127D8F3-0F7D-41D1-B20A-783937F3B725}" type="pres">
      <dgm:prSet presAssocID="{15529E42-3634-4AEA-981B-FDE9BFD25994}" presName="hierRoot2" presStyleCnt="0">
        <dgm:presLayoutVars>
          <dgm:hierBranch val="init"/>
        </dgm:presLayoutVars>
      </dgm:prSet>
      <dgm:spPr/>
    </dgm:pt>
    <dgm:pt modelId="{CF5452A3-D292-4438-B0EB-782691A0F0C7}" type="pres">
      <dgm:prSet presAssocID="{15529E42-3634-4AEA-981B-FDE9BFD25994}" presName="rootComposite" presStyleCnt="0"/>
      <dgm:spPr/>
    </dgm:pt>
    <dgm:pt modelId="{0DB97957-6F82-4D6C-ABA5-8B9835DDECCC}" type="pres">
      <dgm:prSet presAssocID="{15529E42-3634-4AEA-981B-FDE9BFD2599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4117A7-92B5-4B3C-B834-B315DFD29A16}" type="pres">
      <dgm:prSet presAssocID="{15529E42-3634-4AEA-981B-FDE9BFD25994}" presName="rootConnector" presStyleLbl="node2" presStyleIdx="2" presStyleCnt="3"/>
      <dgm:spPr/>
      <dgm:t>
        <a:bodyPr/>
        <a:lstStyle/>
        <a:p>
          <a:endParaRPr lang="pt-BR"/>
        </a:p>
      </dgm:t>
    </dgm:pt>
    <dgm:pt modelId="{4CD9A0E1-3244-4305-938A-4963E8B91CD0}" type="pres">
      <dgm:prSet presAssocID="{15529E42-3634-4AEA-981B-FDE9BFD25994}" presName="hierChild4" presStyleCnt="0"/>
      <dgm:spPr/>
    </dgm:pt>
    <dgm:pt modelId="{2BE4EC62-3C5C-43BE-BF5D-33889884540A}" type="pres">
      <dgm:prSet presAssocID="{C9F07E46-863D-4A9A-8CDD-CF0EE35E98D0}" presName="Name37" presStyleLbl="parChTrans1D3" presStyleIdx="10" presStyleCnt="12"/>
      <dgm:spPr/>
      <dgm:t>
        <a:bodyPr/>
        <a:lstStyle/>
        <a:p>
          <a:endParaRPr lang="pt-BR"/>
        </a:p>
      </dgm:t>
    </dgm:pt>
    <dgm:pt modelId="{71A78895-3212-4D5D-AE31-9E1B405B8FCA}" type="pres">
      <dgm:prSet presAssocID="{F188942E-15FB-437A-9745-C8CAE2D0A777}" presName="hierRoot2" presStyleCnt="0">
        <dgm:presLayoutVars>
          <dgm:hierBranch val="init"/>
        </dgm:presLayoutVars>
      </dgm:prSet>
      <dgm:spPr/>
    </dgm:pt>
    <dgm:pt modelId="{698DF133-5A8D-4073-BC0B-F1A0FA431FB5}" type="pres">
      <dgm:prSet presAssocID="{F188942E-15FB-437A-9745-C8CAE2D0A777}" presName="rootComposite" presStyleCnt="0"/>
      <dgm:spPr/>
    </dgm:pt>
    <dgm:pt modelId="{F7EBFD49-B85D-4F6B-A13A-65DA662F73D8}" type="pres">
      <dgm:prSet presAssocID="{F188942E-15FB-437A-9745-C8CAE2D0A777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B689E2-DA86-45BA-B258-899B65D302FA}" type="pres">
      <dgm:prSet presAssocID="{F188942E-15FB-437A-9745-C8CAE2D0A777}" presName="rootConnector" presStyleLbl="node3" presStyleIdx="10" presStyleCnt="12"/>
      <dgm:spPr/>
      <dgm:t>
        <a:bodyPr/>
        <a:lstStyle/>
        <a:p>
          <a:endParaRPr lang="pt-BR"/>
        </a:p>
      </dgm:t>
    </dgm:pt>
    <dgm:pt modelId="{9D284BB1-3583-46BC-9060-836613F22DB8}" type="pres">
      <dgm:prSet presAssocID="{F188942E-15FB-437A-9745-C8CAE2D0A777}" presName="hierChild4" presStyleCnt="0"/>
      <dgm:spPr/>
    </dgm:pt>
    <dgm:pt modelId="{0A39B8A2-A866-410C-B3FA-3590EE7B2926}" type="pres">
      <dgm:prSet presAssocID="{F188942E-15FB-437A-9745-C8CAE2D0A777}" presName="hierChild5" presStyleCnt="0"/>
      <dgm:spPr/>
    </dgm:pt>
    <dgm:pt modelId="{0D541434-5057-4774-AE1C-2ACF14A18650}" type="pres">
      <dgm:prSet presAssocID="{A6EE5E6E-CE94-45BE-8835-ACDC0408AEA7}" presName="Name37" presStyleLbl="parChTrans1D3" presStyleIdx="11" presStyleCnt="12"/>
      <dgm:spPr/>
      <dgm:t>
        <a:bodyPr/>
        <a:lstStyle/>
        <a:p>
          <a:endParaRPr lang="pt-BR"/>
        </a:p>
      </dgm:t>
    </dgm:pt>
    <dgm:pt modelId="{1C9F8EDB-18C2-4D57-87FD-D01054EFC84E}" type="pres">
      <dgm:prSet presAssocID="{BDA0DDF2-24F4-4136-A968-0F0CD0662FE0}" presName="hierRoot2" presStyleCnt="0">
        <dgm:presLayoutVars>
          <dgm:hierBranch val="init"/>
        </dgm:presLayoutVars>
      </dgm:prSet>
      <dgm:spPr/>
    </dgm:pt>
    <dgm:pt modelId="{0449B9FD-E9E1-4149-A382-EEFDCA1E2AE8}" type="pres">
      <dgm:prSet presAssocID="{BDA0DDF2-24F4-4136-A968-0F0CD0662FE0}" presName="rootComposite" presStyleCnt="0"/>
      <dgm:spPr/>
    </dgm:pt>
    <dgm:pt modelId="{99365CCB-B55E-4D28-B4D2-BEE4DB2C942E}" type="pres">
      <dgm:prSet presAssocID="{BDA0DDF2-24F4-4136-A968-0F0CD0662FE0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53B4ABC-45CA-47A8-97DF-5767A359345D}" type="pres">
      <dgm:prSet presAssocID="{BDA0DDF2-24F4-4136-A968-0F0CD0662FE0}" presName="rootConnector" presStyleLbl="node3" presStyleIdx="11" presStyleCnt="12"/>
      <dgm:spPr/>
      <dgm:t>
        <a:bodyPr/>
        <a:lstStyle/>
        <a:p>
          <a:endParaRPr lang="pt-BR"/>
        </a:p>
      </dgm:t>
    </dgm:pt>
    <dgm:pt modelId="{FBFD2A12-070F-4F07-96A7-A29280934B1C}" type="pres">
      <dgm:prSet presAssocID="{BDA0DDF2-24F4-4136-A968-0F0CD0662FE0}" presName="hierChild4" presStyleCnt="0"/>
      <dgm:spPr/>
    </dgm:pt>
    <dgm:pt modelId="{93AE1654-4F8F-4D6C-8AD0-C58817658EEE}" type="pres">
      <dgm:prSet presAssocID="{BDA0DDF2-24F4-4136-A968-0F0CD0662FE0}" presName="hierChild5" presStyleCnt="0"/>
      <dgm:spPr/>
    </dgm:pt>
    <dgm:pt modelId="{E9F8213B-2E92-46A7-A3E2-0E1A16D63620}" type="pres">
      <dgm:prSet presAssocID="{15529E42-3634-4AEA-981B-FDE9BFD25994}" presName="hierChild5" presStyleCnt="0"/>
      <dgm:spPr/>
    </dgm:pt>
    <dgm:pt modelId="{108B0A44-BD2B-4E46-A995-FD4B4249D04D}" type="pres">
      <dgm:prSet presAssocID="{062E810C-C981-45E6-8C34-9A0146566C14}" presName="hierChild3" presStyleCnt="0"/>
      <dgm:spPr/>
    </dgm:pt>
  </dgm:ptLst>
  <dgm:cxnLst>
    <dgm:cxn modelId="{359141F0-83FD-42D5-A087-0E456DACB736}" srcId="{BCE0E729-F196-44D0-88EF-63FAD01D3BFA}" destId="{905F3F1A-FF71-41BB-AC76-5A068B4E86AA}" srcOrd="1" destOrd="0" parTransId="{87149D46-2E7F-4F45-BD02-2DB27A52AFAD}" sibTransId="{3475B54E-EB94-4E4D-9031-7344FE54D6B3}"/>
    <dgm:cxn modelId="{3936796A-B6ED-4917-A202-6E215CC6DC53}" type="presOf" srcId="{05F4C388-333B-4BB7-87F9-C55C855611DE}" destId="{131078F4-D771-4063-A30E-E4388F20DF46}" srcOrd="0" destOrd="0" presId="urn:microsoft.com/office/officeart/2005/8/layout/orgChart1"/>
    <dgm:cxn modelId="{087150F0-A9BB-454E-BA88-E8B08C371A16}" type="presOf" srcId="{73FAF6C5-7AA3-42AB-BAAA-9274F32C79FA}" destId="{61001020-19B2-45C7-8443-791238AEEE15}" srcOrd="1" destOrd="0" presId="urn:microsoft.com/office/officeart/2005/8/layout/orgChart1"/>
    <dgm:cxn modelId="{62FD42E9-54DA-409C-BE8F-6C4F02CB0000}" type="presOf" srcId="{9D3BB02F-9D4F-4F4F-8A62-1CA410BD613E}" destId="{AB9520CE-A990-4ACA-B2DD-C497806EBF75}" srcOrd="0" destOrd="0" presId="urn:microsoft.com/office/officeart/2005/8/layout/orgChart1"/>
    <dgm:cxn modelId="{CAFDEB24-FAB6-4831-ADBC-669BAD3A82FD}" type="presOf" srcId="{C44AAAE0-373E-40BB-B34F-5DAD7D5B3A80}" destId="{D1FC5C4E-EAB3-4B8A-8F1F-F6FF0962F531}" srcOrd="0" destOrd="0" presId="urn:microsoft.com/office/officeart/2005/8/layout/orgChart1"/>
    <dgm:cxn modelId="{C270560F-2AF3-4F8A-AC58-BC3042D94C80}" type="presOf" srcId="{DF5D9209-8F8A-46F3-8D50-F536B872C868}" destId="{2E027049-7404-4708-B7ED-7761675C0336}" srcOrd="0" destOrd="0" presId="urn:microsoft.com/office/officeart/2005/8/layout/orgChart1"/>
    <dgm:cxn modelId="{768D5EB5-49B5-45E9-9AE9-06A02F5A9A6F}" srcId="{BCE0E729-F196-44D0-88EF-63FAD01D3BFA}" destId="{9CF6556E-126D-44ED-8E6A-8820472E0DC1}" srcOrd="2" destOrd="0" parTransId="{798771C3-45C0-4D4C-9AE5-4E7D092B409B}" sibTransId="{87469DBC-F33D-4803-B861-5CF8C44251D6}"/>
    <dgm:cxn modelId="{5FDB0F11-06B3-4F1D-A26F-55606EF9CB53}" srcId="{15529E42-3634-4AEA-981B-FDE9BFD25994}" destId="{BDA0DDF2-24F4-4136-A968-0F0CD0662FE0}" srcOrd="1" destOrd="0" parTransId="{A6EE5E6E-CE94-45BE-8835-ACDC0408AEA7}" sibTransId="{F5FDF16C-48DB-4CE6-8F8C-BC27FE439724}"/>
    <dgm:cxn modelId="{4584FE40-A21E-4E57-8A7B-D26856ABA25A}" type="presOf" srcId="{A6EE5E6E-CE94-45BE-8835-ACDC0408AEA7}" destId="{0D541434-5057-4774-AE1C-2ACF14A18650}" srcOrd="0" destOrd="0" presId="urn:microsoft.com/office/officeart/2005/8/layout/orgChart1"/>
    <dgm:cxn modelId="{7C8F32CF-2DE2-4ADE-96C7-2C3AAFC9BFC7}" type="presOf" srcId="{7ED24B7A-182E-4258-9F96-0F218E1695A6}" destId="{0A44CB81-7D0F-41B3-B8A9-766CF842A471}" srcOrd="0" destOrd="0" presId="urn:microsoft.com/office/officeart/2005/8/layout/orgChart1"/>
    <dgm:cxn modelId="{EEA5A2E9-9E2B-4036-8E08-E5CD0A5A3F39}" type="presOf" srcId="{21649CAD-B2B1-480B-86A2-49F5B9915457}" destId="{28522065-4473-480F-A886-38436D1280A7}" srcOrd="0" destOrd="0" presId="urn:microsoft.com/office/officeart/2005/8/layout/orgChart1"/>
    <dgm:cxn modelId="{2E3AFC4B-7EA4-4DCD-9740-713A9CE89F78}" type="presOf" srcId="{CCBC5BBE-FA40-40D2-A1EA-377B01DD7535}" destId="{91CCDAA4-B6F2-4E81-AFC4-9ACD233AF6BE}" srcOrd="0" destOrd="0" presId="urn:microsoft.com/office/officeart/2005/8/layout/orgChart1"/>
    <dgm:cxn modelId="{D8A59FDA-E959-41C6-B6BD-DA7F1E584E90}" type="presOf" srcId="{5A12D5F1-922C-413D-B6C8-B8F242C6C90E}" destId="{7F04C163-01A7-4CCF-BA75-8C7DA764BB1C}" srcOrd="0" destOrd="0" presId="urn:microsoft.com/office/officeart/2005/8/layout/orgChart1"/>
    <dgm:cxn modelId="{78B56E71-24A6-405F-AB92-9EB5B6A50BFA}" type="presOf" srcId="{D9AA8B06-AF0E-46C2-B202-19748FD70D67}" destId="{3B7DF9BF-8CA2-4633-9361-28F5F5C33435}" srcOrd="0" destOrd="0" presId="urn:microsoft.com/office/officeart/2005/8/layout/orgChart1"/>
    <dgm:cxn modelId="{11A00BB2-E2EA-4949-973F-3F4A1DEC28B4}" type="presOf" srcId="{E326467F-D8AF-4397-A84F-4C179C53FBD6}" destId="{5595AD18-A372-409E-962F-9A5215FCD460}" srcOrd="0" destOrd="0" presId="urn:microsoft.com/office/officeart/2005/8/layout/orgChart1"/>
    <dgm:cxn modelId="{54841436-B7F1-43D7-B2EF-9F24EDDF6E65}" type="presOf" srcId="{3BB22B3C-E4FF-416D-869C-F6DD61283B7C}" destId="{24930EEE-C6A2-4CDE-82C2-373B02707EFC}" srcOrd="0" destOrd="0" presId="urn:microsoft.com/office/officeart/2005/8/layout/orgChart1"/>
    <dgm:cxn modelId="{52EF2C89-48CF-4CCA-8706-027A1AB31608}" srcId="{BCE0E729-F196-44D0-88EF-63FAD01D3BFA}" destId="{81F98426-1CF3-47DB-9AF2-18ECDB69C31F}" srcOrd="3" destOrd="0" parTransId="{3B9BE300-BA59-45DB-AB43-9DC17789A297}" sibTransId="{055DA8B1-4149-402C-A321-67DB1B0D70D7}"/>
    <dgm:cxn modelId="{E38AB51C-3E11-4215-9D6F-7DC63D1B644D}" type="presOf" srcId="{3BD32D40-98A9-4782-81A5-08FFA95F63A2}" destId="{7A18565D-EA7F-4D51-852F-EB596A3A78A8}" srcOrd="1" destOrd="0" presId="urn:microsoft.com/office/officeart/2005/8/layout/orgChart1"/>
    <dgm:cxn modelId="{1138CF87-083C-44A1-A267-63D21DDD5E31}" type="presOf" srcId="{B11B3BBC-CE4B-43F3-B437-FC9910D1C744}" destId="{19549539-B71E-482E-A588-86F7D5B940D8}" srcOrd="1" destOrd="0" presId="urn:microsoft.com/office/officeart/2005/8/layout/orgChart1"/>
    <dgm:cxn modelId="{F6FC3B53-DE99-4C80-ABEA-9665B572B055}" type="presOf" srcId="{81F98426-1CF3-47DB-9AF2-18ECDB69C31F}" destId="{B5794BE6-107F-4B7B-9ADB-6BC19016D92E}" srcOrd="1" destOrd="0" presId="urn:microsoft.com/office/officeart/2005/8/layout/orgChart1"/>
    <dgm:cxn modelId="{2643F889-4F2C-41EB-AD32-907C6D61BDC9}" type="presOf" srcId="{4412A800-8583-4ECA-9FC4-32ACFD0A4D16}" destId="{BD89B670-B447-4386-88AD-ABE705BA2DCA}" srcOrd="1" destOrd="0" presId="urn:microsoft.com/office/officeart/2005/8/layout/orgChart1"/>
    <dgm:cxn modelId="{2D1282AC-C75E-43A3-B58A-E87263FBDC14}" type="presOf" srcId="{D6FA4780-6262-4428-9BD1-2D6E9355B460}" destId="{D69225B8-A745-4BF6-BC0E-FEBDC3A4E489}" srcOrd="0" destOrd="0" presId="urn:microsoft.com/office/officeart/2005/8/layout/orgChart1"/>
    <dgm:cxn modelId="{C0ACD92C-02DF-4C8B-B8E7-7891A288DFE8}" srcId="{0DF7D214-923F-4F37-8544-4FB992A6CE81}" destId="{7AFBBF10-D99A-461F-8035-BA1BAB4142B4}" srcOrd="3" destOrd="0" parTransId="{C44AAAE0-373E-40BB-B34F-5DAD7D5B3A80}" sibTransId="{3FBDBDB2-177B-44AF-A0B6-5308D5244945}"/>
    <dgm:cxn modelId="{79744871-5061-4E1E-9F4C-FB86D9241F1C}" type="presOf" srcId="{8F2F4254-2138-4D26-BFF8-ECF28511AFAE}" destId="{8D6DDC18-3B1C-41EF-A05E-141BBB533347}" srcOrd="0" destOrd="0" presId="urn:microsoft.com/office/officeart/2005/8/layout/orgChart1"/>
    <dgm:cxn modelId="{F93B1D89-F3F3-452B-A1C3-F374D3C272A4}" type="presOf" srcId="{F3FF4601-EBAC-4264-A394-5815DE8799DB}" destId="{1AF8B99E-E7CB-4088-8B2C-5BE14D7CEE3A}" srcOrd="0" destOrd="0" presId="urn:microsoft.com/office/officeart/2005/8/layout/orgChart1"/>
    <dgm:cxn modelId="{87CE4074-F09A-4A04-ABAA-18B89322A985}" srcId="{01BBF13E-F79A-4778-9C9C-7CDB13BBD463}" destId="{25EEDEFC-A6DD-4490-ACF1-D2A60307780E}" srcOrd="1" destOrd="0" parTransId="{D6FA4780-6262-4428-9BD1-2D6E9355B460}" sibTransId="{BB0CAC73-7E8A-48C0-A49C-C697155CCD12}"/>
    <dgm:cxn modelId="{FA90AA36-C2DD-41B7-A28D-8EF24583DC3A}" type="presOf" srcId="{73FAF6C5-7AA3-42AB-BAAA-9274F32C79FA}" destId="{9E43F6F6-E75A-4C94-B2F8-CB66B86121C1}" srcOrd="0" destOrd="0" presId="urn:microsoft.com/office/officeart/2005/8/layout/orgChart1"/>
    <dgm:cxn modelId="{8872C329-282D-4755-89E3-ADB45B2BE12F}" type="presOf" srcId="{C51A41E2-433C-4E25-8DA0-71C9E29FB64F}" destId="{F8882A1F-420A-4AD7-A1CA-A1A2C89A6E96}" srcOrd="0" destOrd="0" presId="urn:microsoft.com/office/officeart/2005/8/layout/orgChart1"/>
    <dgm:cxn modelId="{9E632DF0-A40A-4F98-8F1C-94D241D07DD7}" srcId="{0DF7D214-923F-4F37-8544-4FB992A6CE81}" destId="{0CE3138E-2EA3-421E-ACA1-F4D3253ED640}" srcOrd="4" destOrd="0" parTransId="{EC0C009D-40E5-4C94-86BF-6D6A750ACE4D}" sibTransId="{C9535E02-B097-4527-BC29-5F6FC22CA961}"/>
    <dgm:cxn modelId="{C67A6053-26D3-4B7B-8A1D-B520A162FA1C}" srcId="{02D3866B-1B12-4DA5-B3B4-02610E6475A7}" destId="{EC7AA6D4-DA44-4E0A-A6B7-F66D62296B97}" srcOrd="0" destOrd="0" parTransId="{B39587D2-D37D-4332-BE94-7B16FF518070}" sibTransId="{830641CC-86D7-45EC-BC5E-212DC867DF2E}"/>
    <dgm:cxn modelId="{B373E107-500C-4C4A-987E-71786C8BC3B1}" type="presOf" srcId="{F31AA816-3B56-40D7-9C1D-7161DDA0312C}" destId="{CD5362E1-0F0D-46E0-BF77-25F901148902}" srcOrd="0" destOrd="0" presId="urn:microsoft.com/office/officeart/2005/8/layout/orgChart1"/>
    <dgm:cxn modelId="{1DB74DF8-5A17-43B2-917D-EE295DB6DC34}" type="presOf" srcId="{6F167E3B-28CB-481C-9FA7-701A07EB3ECB}" destId="{3E86709F-D8C5-4AE2-B594-3A67172C0304}" srcOrd="1" destOrd="0" presId="urn:microsoft.com/office/officeart/2005/8/layout/orgChart1"/>
    <dgm:cxn modelId="{724D3C93-81B9-452A-B10C-9911AAF7A4E9}" type="presOf" srcId="{905F3F1A-FF71-41BB-AC76-5A068B4E86AA}" destId="{51555F53-10E8-4B4F-8908-2C2BA48F22CC}" srcOrd="0" destOrd="0" presId="urn:microsoft.com/office/officeart/2005/8/layout/orgChart1"/>
    <dgm:cxn modelId="{864FD32E-5D2C-47AA-A959-9C7E1B27D279}" type="presOf" srcId="{F31AA816-3B56-40D7-9C1D-7161DDA0312C}" destId="{003D4E7A-F8CD-4057-9509-C8528F5D29BF}" srcOrd="1" destOrd="0" presId="urn:microsoft.com/office/officeart/2005/8/layout/orgChart1"/>
    <dgm:cxn modelId="{ED2D2444-CCF4-4B07-9BE3-155938A98036}" type="presOf" srcId="{10E03484-AA84-4AD8-AD05-E28786E323EA}" destId="{93A3AE43-729F-4947-A921-8C68B8BCD35E}" srcOrd="1" destOrd="0" presId="urn:microsoft.com/office/officeart/2005/8/layout/orgChart1"/>
    <dgm:cxn modelId="{EEFBA018-2529-41FA-A2D7-F603EEE55FFE}" srcId="{BCE0E729-F196-44D0-88EF-63FAD01D3BFA}" destId="{6F167E3B-28CB-481C-9FA7-701A07EB3ECB}" srcOrd="0" destOrd="0" parTransId="{CCBC5BBE-FA40-40D2-A1EA-377B01DD7535}" sibTransId="{097F6A75-76E2-4305-B780-714487168075}"/>
    <dgm:cxn modelId="{6A558237-1369-4701-9F90-B28EFB64ED0B}" type="presOf" srcId="{BBC71C0B-4F11-4CDD-8275-AB8F4F05249C}" destId="{A02F51C0-8640-464B-80E9-BE1DC3B6472B}" srcOrd="1" destOrd="0" presId="urn:microsoft.com/office/officeart/2005/8/layout/orgChart1"/>
    <dgm:cxn modelId="{B79826DF-CA06-4972-BB65-030426E34542}" srcId="{3519872E-2050-4AC7-9703-FD078CFDE736}" destId="{5743CB02-D0DC-4396-BD64-54E33323A5C5}" srcOrd="1" destOrd="0" parTransId="{B691E5CA-FF9E-474E-A22C-67A78F753B2A}" sibTransId="{892F5FFD-46C1-4240-A12A-FE3A7A16B162}"/>
    <dgm:cxn modelId="{730A237F-C6BC-4E31-B93A-4763B9CA05DC}" type="presOf" srcId="{459058D9-8265-4D22-94BF-0AB12FBB51C6}" destId="{9ACC83BC-A64F-408C-A796-3825AC67BE6A}" srcOrd="0" destOrd="0" presId="urn:microsoft.com/office/officeart/2005/8/layout/orgChart1"/>
    <dgm:cxn modelId="{28F98E0E-4F29-49EA-ADC8-2F403C2649CD}" type="presOf" srcId="{C2E9D05E-0012-41AE-B44C-5E094C1C70E9}" destId="{75937144-D96A-49E5-8D40-379C3EED5769}" srcOrd="0" destOrd="0" presId="urn:microsoft.com/office/officeart/2005/8/layout/orgChart1"/>
    <dgm:cxn modelId="{AD46C8A1-021E-4745-ACB5-66AD3EA8FFF2}" type="presOf" srcId="{E520E352-DE02-445F-87E0-961E1B95E177}" destId="{A39F225B-A333-47EF-8772-FC0F933BF40F}" srcOrd="1" destOrd="0" presId="urn:microsoft.com/office/officeart/2005/8/layout/orgChart1"/>
    <dgm:cxn modelId="{06390205-861E-4B37-BA86-BD4DB2227430}" type="presOf" srcId="{15529E42-3634-4AEA-981B-FDE9BFD25994}" destId="{EE4117A7-92B5-4B3C-B834-B315DFD29A16}" srcOrd="1" destOrd="0" presId="urn:microsoft.com/office/officeart/2005/8/layout/orgChart1"/>
    <dgm:cxn modelId="{9BCA479E-7D46-4E9B-AFF1-717FC82E9283}" srcId="{F3FF4601-EBAC-4264-A394-5815DE8799DB}" destId="{AFADED21-E5FC-41E8-A0A1-56A506101734}" srcOrd="1" destOrd="0" parTransId="{176900E6-98CA-4273-AFC1-F6482532E0E7}" sibTransId="{8E5681DD-8FA5-4C7F-BCC8-E4706C69EA03}"/>
    <dgm:cxn modelId="{CB7AABA6-CB6E-42A8-95AB-981901C078AE}" type="presOf" srcId="{5A12D5F1-922C-413D-B6C8-B8F242C6C90E}" destId="{A6D89AC6-ECEC-4205-8F60-1A934E3F375C}" srcOrd="1" destOrd="0" presId="urn:microsoft.com/office/officeart/2005/8/layout/orgChart1"/>
    <dgm:cxn modelId="{529EFA09-C4E6-4724-93BC-FC760867D115}" srcId="{F3FF4601-EBAC-4264-A394-5815DE8799DB}" destId="{D9AA8B06-AF0E-46C2-B202-19748FD70D67}" srcOrd="0" destOrd="0" parTransId="{28BB1DC5-D661-4DFC-9F01-0F8C6FDF1A89}" sibTransId="{51552CA0-3FA5-4536-9B55-FC05B520333E}"/>
    <dgm:cxn modelId="{392A6C69-C838-49B5-8FE8-D1FF911DBDBE}" type="presOf" srcId="{BC5ADD67-3211-4678-A8C5-D27706B0EAEA}" destId="{F21B7CDD-8298-4E1A-B325-9160CF647E32}" srcOrd="0" destOrd="0" presId="urn:microsoft.com/office/officeart/2005/8/layout/orgChart1"/>
    <dgm:cxn modelId="{5732E66C-96B0-49D3-A30F-60746E9EB381}" srcId="{F33BB913-5814-46F7-9741-072025F65852}" destId="{671E450A-6887-4B76-8000-C2C7B6FD2E0E}" srcOrd="0" destOrd="0" parTransId="{B4F54EFB-9377-4095-9117-EF0D50B4D36C}" sibTransId="{0C6BAC04-5080-4870-82DC-4E58FA0551F7}"/>
    <dgm:cxn modelId="{CB1C22F2-4EE8-4B1F-8480-65611093B5B9}" type="presOf" srcId="{E471BD4A-F376-461F-9357-1A45049E6628}" destId="{185B1E96-D86A-49D2-9629-8F07202E7C5F}" srcOrd="0" destOrd="0" presId="urn:microsoft.com/office/officeart/2005/8/layout/orgChart1"/>
    <dgm:cxn modelId="{2EBA5D3B-32A9-4A25-8005-67C6188FBC9C}" type="presOf" srcId="{EB9416C4-658E-4354-9723-AED45AD282A4}" destId="{CD436548-65A8-4DE6-8552-7EBAD52DD028}" srcOrd="1" destOrd="0" presId="urn:microsoft.com/office/officeart/2005/8/layout/orgChart1"/>
    <dgm:cxn modelId="{6B7B6AD3-313F-4FBE-AF12-CD423CE1F4D7}" type="presOf" srcId="{7AFBBF10-D99A-461F-8035-BA1BAB4142B4}" destId="{30D303B8-9D94-43FD-A717-ADEACD24DA83}" srcOrd="0" destOrd="0" presId="urn:microsoft.com/office/officeart/2005/8/layout/orgChart1"/>
    <dgm:cxn modelId="{C84DB8F9-4FC7-4998-94A9-C866B13B8E6E}" type="presOf" srcId="{9CF6556E-126D-44ED-8E6A-8820472E0DC1}" destId="{43CB04D7-9AD1-4E21-86A9-D923BF91A5CB}" srcOrd="1" destOrd="0" presId="urn:microsoft.com/office/officeart/2005/8/layout/orgChart1"/>
    <dgm:cxn modelId="{0FD2C3AC-A070-44C9-A309-64A42AED9E50}" type="presOf" srcId="{5743CB02-D0DC-4396-BD64-54E33323A5C5}" destId="{BE04D92C-31B4-40C3-922E-4373499F1868}" srcOrd="1" destOrd="0" presId="urn:microsoft.com/office/officeart/2005/8/layout/orgChart1"/>
    <dgm:cxn modelId="{64E9BFCA-25C5-461D-B40D-7206E7F9F64C}" srcId="{F33BB913-5814-46F7-9741-072025F65852}" destId="{BBC71C0B-4F11-4CDD-8275-AB8F4F05249C}" srcOrd="3" destOrd="0" parTransId="{3F54B62A-9D92-4CD3-95E0-E73B2B754617}" sibTransId="{D0030601-726D-4523-B799-C56BED6A9DD5}"/>
    <dgm:cxn modelId="{ECA4D6C4-1C2A-4CBC-A9D7-F68F444FABC2}" type="presOf" srcId="{AFADED21-E5FC-41E8-A0A1-56A506101734}" destId="{C1A26C63-C64B-4BE7-B9F4-81AAB3EE0C9A}" srcOrd="1" destOrd="0" presId="urn:microsoft.com/office/officeart/2005/8/layout/orgChart1"/>
    <dgm:cxn modelId="{9E73D276-5352-4E5A-B6C6-C99679302E05}" srcId="{F532DD37-16DA-40D6-AAF5-5B3C9F90FF1B}" destId="{F0B23C1D-CE88-4286-A4BD-BDB86F06C6D5}" srcOrd="1" destOrd="0" parTransId="{99BA90DF-AAFD-4AFD-A83C-8EBE92B3E520}" sibTransId="{02182722-10FA-4795-8D0C-C52884AF6CEA}"/>
    <dgm:cxn modelId="{F970F9AF-7078-4122-98A8-54F64B90FA0D}" type="presOf" srcId="{3B543234-A04B-403F-92D4-92EA736E7D08}" destId="{649777C9-9835-4AC4-9A6E-C32D4CE12DF3}" srcOrd="0" destOrd="0" presId="urn:microsoft.com/office/officeart/2005/8/layout/orgChart1"/>
    <dgm:cxn modelId="{524A39D0-F184-418E-B87E-8C63E2361912}" type="presOf" srcId="{95B05077-D747-42ED-8079-1F5BB7C16F00}" destId="{09330D11-C11F-4D67-80E0-A84F15772429}" srcOrd="1" destOrd="0" presId="urn:microsoft.com/office/officeart/2005/8/layout/orgChart1"/>
    <dgm:cxn modelId="{04696B72-826E-4D47-B1E1-E97F51B41FF2}" type="presOf" srcId="{F188942E-15FB-437A-9745-C8CAE2D0A777}" destId="{F7EBFD49-B85D-4F6B-A13A-65DA662F73D8}" srcOrd="0" destOrd="0" presId="urn:microsoft.com/office/officeart/2005/8/layout/orgChart1"/>
    <dgm:cxn modelId="{999250AF-A29C-4124-8253-9AB32B0A92C3}" type="presOf" srcId="{F188942E-15FB-437A-9745-C8CAE2D0A777}" destId="{CFB689E2-DA86-45BA-B258-899B65D302FA}" srcOrd="1" destOrd="0" presId="urn:microsoft.com/office/officeart/2005/8/layout/orgChart1"/>
    <dgm:cxn modelId="{9C76C764-EF06-40F8-90D8-F7AFA83C62F3}" type="presOf" srcId="{1FD9075A-5373-4241-A951-32A2952D22DA}" destId="{06933334-CCE1-49B4-B3C5-1C622D640F30}" srcOrd="1" destOrd="0" presId="urn:microsoft.com/office/officeart/2005/8/layout/orgChart1"/>
    <dgm:cxn modelId="{8DF85487-DA6F-4824-8DEA-C65250A7960B}" srcId="{02D3866B-1B12-4DA5-B3B4-02610E6475A7}" destId="{F33BB913-5814-46F7-9741-072025F65852}" srcOrd="3" destOrd="0" parTransId="{49953D28-7F86-4F0A-82C1-BD4705023CD8}" sibTransId="{44C769EB-3CF6-47DE-B1B1-C800382D2661}"/>
    <dgm:cxn modelId="{67407D4F-EA33-4B6D-B773-C3163985664E}" type="presOf" srcId="{01BBF13E-F79A-4778-9C9C-7CDB13BBD463}" destId="{FB4050A7-FFD9-4A22-BC4C-768778536A15}" srcOrd="0" destOrd="0" presId="urn:microsoft.com/office/officeart/2005/8/layout/orgChart1"/>
    <dgm:cxn modelId="{146C3D47-7EF3-4710-BF95-45C3D319EC9A}" type="presOf" srcId="{8A355E3E-8686-46E7-A2A0-C88DFB2DC73A}" destId="{F36FC2B2-4525-4F33-A792-C3CDD1115B12}" srcOrd="0" destOrd="0" presId="urn:microsoft.com/office/officeart/2005/8/layout/orgChart1"/>
    <dgm:cxn modelId="{BEF06C28-C9AB-4471-A1E3-1CE41B0A7194}" type="presOf" srcId="{A01717FD-C2A7-4E5A-8E17-BEF4170DE2CF}" destId="{80C5E279-906B-4400-B566-0080DAA4DBA5}" srcOrd="0" destOrd="0" presId="urn:microsoft.com/office/officeart/2005/8/layout/orgChart1"/>
    <dgm:cxn modelId="{B9516B55-492E-423D-9333-DE897AD621C9}" srcId="{AFADED21-E5FC-41E8-A0A1-56A506101734}" destId="{05F4C388-333B-4BB7-87F9-C55C855611DE}" srcOrd="2" destOrd="0" parTransId="{8AFFF635-6B09-45BB-ADFB-00F44B7552E0}" sibTransId="{73DB1095-D74C-467B-9580-B68D72103847}"/>
    <dgm:cxn modelId="{027DC43F-E6C8-4D08-8936-4C2D73966C42}" srcId="{062E810C-C981-45E6-8C34-9A0146566C14}" destId="{02D3866B-1B12-4DA5-B3B4-02610E6475A7}" srcOrd="1" destOrd="0" parTransId="{01F0CE24-4748-46C7-B004-C0815D13FA79}" sibTransId="{690E9E2A-3F00-4717-A99E-6FC7F0D533CD}"/>
    <dgm:cxn modelId="{FFBB00E5-1681-40F6-A3DD-942C160C3A5A}" type="presOf" srcId="{8B5F4DDA-61C0-469E-8F92-09C5E1514578}" destId="{90040501-C6F9-4A48-9095-9CF3C52D7E71}" srcOrd="0" destOrd="0" presId="urn:microsoft.com/office/officeart/2005/8/layout/orgChart1"/>
    <dgm:cxn modelId="{DE1389EF-3B5B-4DA4-8E75-16532E5DCCD4}" type="presOf" srcId="{E471BD4A-F376-461F-9357-1A45049E6628}" destId="{86514184-C9FD-4326-A5EE-5A1EBE51E44C}" srcOrd="1" destOrd="0" presId="urn:microsoft.com/office/officeart/2005/8/layout/orgChart1"/>
    <dgm:cxn modelId="{35A5902A-F2E4-4F24-AF30-CFEB935ACB47}" srcId="{02D3866B-1B12-4DA5-B3B4-02610E6475A7}" destId="{1FD9075A-5373-4241-A951-32A2952D22DA}" srcOrd="4" destOrd="0" parTransId="{3B543234-A04B-403F-92D4-92EA736E7D08}" sibTransId="{22B3785A-D411-4275-9484-35A87035A824}"/>
    <dgm:cxn modelId="{0EB86634-28C9-4F4E-BB52-9AAAA5DD8497}" type="presOf" srcId="{7737176E-0362-4BA4-9DEF-9C20B18BEE2D}" destId="{1CB6F23D-88F9-4700-B451-F3C816ECC93E}" srcOrd="0" destOrd="0" presId="urn:microsoft.com/office/officeart/2005/8/layout/orgChart1"/>
    <dgm:cxn modelId="{20C9A703-0143-46D4-82F1-702C7E35C3F3}" type="presOf" srcId="{25EEDEFC-A6DD-4490-ACF1-D2A60307780E}" destId="{CE3867FC-543B-413E-BCD0-0ECC856C1CFD}" srcOrd="0" destOrd="0" presId="urn:microsoft.com/office/officeart/2005/8/layout/orgChart1"/>
    <dgm:cxn modelId="{C0C712A5-8C9A-4374-A659-D2D0C78DEE9B}" srcId="{D9AA8B06-AF0E-46C2-B202-19748FD70D67}" destId="{23B6C21F-22D9-4DA9-BA2F-CF144B1ACA4F}" srcOrd="1" destOrd="0" parTransId="{71D0FE4C-F0CA-4C70-95A8-C99C0481D79B}" sibTransId="{47D6FB4F-0BDA-4555-9C2D-69DCBF8C45E0}"/>
    <dgm:cxn modelId="{97F93706-9A8F-49DA-B4D7-8EABB971CC2E}" type="presOf" srcId="{5743CB02-D0DC-4396-BD64-54E33323A5C5}" destId="{6AF10E10-84F3-42D6-A5CC-A7CA039997AF}" srcOrd="0" destOrd="0" presId="urn:microsoft.com/office/officeart/2005/8/layout/orgChart1"/>
    <dgm:cxn modelId="{4F092792-821F-4CEA-9599-FD32B0EEC88A}" type="presOf" srcId="{B11B3BBC-CE4B-43F3-B437-FC9910D1C744}" destId="{A4E7D2D7-0534-451A-8829-AAAF17926173}" srcOrd="0" destOrd="0" presId="urn:microsoft.com/office/officeart/2005/8/layout/orgChart1"/>
    <dgm:cxn modelId="{1ED06FC4-E897-4F1B-AFAA-12B1FD4FC8CC}" type="presOf" srcId="{7737176E-0362-4BA4-9DEF-9C20B18BEE2D}" destId="{82F3F323-7762-45F2-9AED-DEEA8E948C35}" srcOrd="1" destOrd="0" presId="urn:microsoft.com/office/officeart/2005/8/layout/orgChart1"/>
    <dgm:cxn modelId="{58190FCB-3D86-4797-8FF9-2248E1ADF92B}" type="presOf" srcId="{C51A41E2-433C-4E25-8DA0-71C9E29FB64F}" destId="{8BE44090-3B36-4EAB-BE23-9B07A5F35025}" srcOrd="1" destOrd="0" presId="urn:microsoft.com/office/officeart/2005/8/layout/orgChart1"/>
    <dgm:cxn modelId="{5A3E452A-12D3-457E-A9E9-89CDC1CADF9B}" srcId="{F33BB913-5814-46F7-9741-072025F65852}" destId="{1BA24540-438A-4AC8-9360-619052D8ED55}" srcOrd="1" destOrd="0" parTransId="{3BB22B3C-E4FF-416D-869C-F6DD61283B7C}" sibTransId="{610F4081-DFD5-4E0E-A032-1E41820AF4CA}"/>
    <dgm:cxn modelId="{978B9BE0-0B1F-47A6-ABC1-39ADA53CAC45}" type="presOf" srcId="{6F167E3B-28CB-481C-9FA7-701A07EB3ECB}" destId="{604B3104-B3DC-4E75-B7D0-C92875BF3F92}" srcOrd="0" destOrd="0" presId="urn:microsoft.com/office/officeart/2005/8/layout/orgChart1"/>
    <dgm:cxn modelId="{E236BAF5-E1B7-4C5A-86F4-3534225566F4}" type="presOf" srcId="{BBC71C0B-4F11-4CDD-8275-AB8F4F05249C}" destId="{D71B2C4B-A9E4-4B2D-AB78-717B29D76673}" srcOrd="0" destOrd="0" presId="urn:microsoft.com/office/officeart/2005/8/layout/orgChart1"/>
    <dgm:cxn modelId="{878DAFD2-1A30-4E7F-88D0-FEE8D8FB6161}" type="presOf" srcId="{3B9BE300-BA59-45DB-AB43-9DC17789A297}" destId="{2CD98583-BCA8-4EDA-A2A6-A7C42D9DB790}" srcOrd="0" destOrd="0" presId="urn:microsoft.com/office/officeart/2005/8/layout/orgChart1"/>
    <dgm:cxn modelId="{CF9E3536-C894-423F-B967-25CD765394F1}" type="presOf" srcId="{EC7AA6D4-DA44-4E0A-A6B7-F66D62296B97}" destId="{D7253E33-B062-499C-9F09-E4AC14C68124}" srcOrd="1" destOrd="0" presId="urn:microsoft.com/office/officeart/2005/8/layout/orgChart1"/>
    <dgm:cxn modelId="{F8C70EC7-A295-47D2-9011-FF7A573835C5}" type="presOf" srcId="{0FDD4107-5057-4FDB-AD7F-94423275F9CA}" destId="{AFDC45BD-422C-4184-9A23-2CCB483AC902}" srcOrd="1" destOrd="0" presId="urn:microsoft.com/office/officeart/2005/8/layout/orgChart1"/>
    <dgm:cxn modelId="{ECA9A178-4286-4BB4-848C-962C7FB43F2A}" type="presOf" srcId="{062E810C-C981-45E6-8C34-9A0146566C14}" destId="{D04A4D38-7CE1-4619-9089-66509852EBFE}" srcOrd="1" destOrd="0" presId="urn:microsoft.com/office/officeart/2005/8/layout/orgChart1"/>
    <dgm:cxn modelId="{5E9D61AD-FA4D-4EC3-9536-65694661A0CF}" type="presOf" srcId="{1BA24540-438A-4AC8-9360-619052D8ED55}" destId="{6094C07C-E28B-4950-A7B4-CA5C0831556F}" srcOrd="0" destOrd="0" presId="urn:microsoft.com/office/officeart/2005/8/layout/orgChart1"/>
    <dgm:cxn modelId="{CDA23F12-F232-4D73-98B0-CF4CC8AC0532}" type="presOf" srcId="{AB4E8C20-455F-4FCF-BDFB-C1570C7B9958}" destId="{3E22E8CC-4E86-483D-BD86-4EC3681EAC6C}" srcOrd="0" destOrd="0" presId="urn:microsoft.com/office/officeart/2005/8/layout/orgChart1"/>
    <dgm:cxn modelId="{BEF7179F-50D5-421E-BD0C-545B0B8C76D9}" srcId="{0DF7D214-923F-4F37-8544-4FB992A6CE81}" destId="{E471BD4A-F376-461F-9357-1A45049E6628}" srcOrd="2" destOrd="0" parTransId="{A01717FD-C2A7-4E5A-8E17-BEF4170DE2CF}" sibTransId="{1F3E1011-D79C-4234-9824-ED7B78F96929}"/>
    <dgm:cxn modelId="{863A89F5-98EF-454B-B9BE-949348B51272}" type="presOf" srcId="{99BA90DF-AAFD-4AFD-A83C-8EBE92B3E520}" destId="{4707F642-A5D9-4D3A-ABE4-12868D9968A2}" srcOrd="0" destOrd="0" presId="urn:microsoft.com/office/officeart/2005/8/layout/orgChart1"/>
    <dgm:cxn modelId="{1943713C-DA99-4380-BF9A-4D6D17A2B52C}" srcId="{F532DD37-16DA-40D6-AAF5-5B3C9F90FF1B}" destId="{54E9D187-4663-456D-A30E-44DC9660B282}" srcOrd="0" destOrd="0" parTransId="{7E593F0A-A443-4EB6-8C11-48EA32E552B3}" sibTransId="{2C5F756C-E8B7-4EE8-B7A1-2222697448E2}"/>
    <dgm:cxn modelId="{472D4A1E-C033-436B-8505-7133C708551B}" type="presOf" srcId="{0DF7D214-923F-4F37-8544-4FB992A6CE81}" destId="{245767FA-76A2-48C4-9031-307C33B41EB2}" srcOrd="1" destOrd="0" presId="urn:microsoft.com/office/officeart/2005/8/layout/orgChart1"/>
    <dgm:cxn modelId="{83E56153-0249-49B6-AC53-6F9F94F4B596}" srcId="{15529E42-3634-4AEA-981B-FDE9BFD25994}" destId="{F188942E-15FB-437A-9745-C8CAE2D0A777}" srcOrd="0" destOrd="0" parTransId="{C9F07E46-863D-4A9A-8CDD-CF0EE35E98D0}" sibTransId="{7E6A02F1-3711-4754-88E1-21BE93E75D34}"/>
    <dgm:cxn modelId="{1EEA4A78-0874-465C-B093-89F3C9672027}" srcId="{3519872E-2050-4AC7-9703-FD078CFDE736}" destId="{0FDD4107-5057-4FDB-AD7F-94423275F9CA}" srcOrd="2" destOrd="0" parTransId="{E4B4EB7F-33C6-4AE9-ABDE-AEDA0875E909}" sibTransId="{E44844A1-1A3B-4E7F-A346-A4AD9CBA5BD6}"/>
    <dgm:cxn modelId="{6120D6E5-225C-4318-8130-311015E7A926}" type="presOf" srcId="{10E03484-AA84-4AD8-AD05-E28786E323EA}" destId="{2109AF2A-519D-40D2-824C-DF01C92E5818}" srcOrd="0" destOrd="0" presId="urn:microsoft.com/office/officeart/2005/8/layout/orgChart1"/>
    <dgm:cxn modelId="{669F490D-4CE7-46DA-B293-04FD9C5C80B2}" type="presOf" srcId="{671E450A-6887-4B76-8000-C2C7B6FD2E0E}" destId="{B377728F-56B0-49DD-9921-F40A5A6FA640}" srcOrd="1" destOrd="0" presId="urn:microsoft.com/office/officeart/2005/8/layout/orgChart1"/>
    <dgm:cxn modelId="{D29187D5-61D5-40C8-9956-71542F8223B8}" type="presOf" srcId="{43EABB18-4EF8-4F33-8085-E5137994889A}" destId="{90AF5132-00E5-4B2D-B75E-CDF54BDCB72C}" srcOrd="0" destOrd="0" presId="urn:microsoft.com/office/officeart/2005/8/layout/orgChart1"/>
    <dgm:cxn modelId="{5E9C6E76-F2EA-4F06-AED1-3B9A1AE14DE9}" srcId="{BBC71C0B-4F11-4CDD-8275-AB8F4F05249C}" destId="{2C4BCE1F-4E00-4AFD-8430-6EC8D34EC2CD}" srcOrd="0" destOrd="0" parTransId="{DBAEC7FF-FF70-4E7E-9F65-53725DE03C44}" sibTransId="{6A6FCB91-99B2-430E-A1C3-F352A1ED308D}"/>
    <dgm:cxn modelId="{888FDD5B-5D7E-4171-892E-50F9C3434B76}" type="presOf" srcId="{B39587D2-D37D-4332-BE94-7B16FF518070}" destId="{EBB5F7F4-9769-4AF4-95BE-746B226CA0CF}" srcOrd="0" destOrd="0" presId="urn:microsoft.com/office/officeart/2005/8/layout/orgChart1"/>
    <dgm:cxn modelId="{8A466EBE-D43B-4468-BFAA-01E3498BCDCA}" type="presOf" srcId="{798771C3-45C0-4D4C-9AE5-4E7D092B409B}" destId="{F955B126-469E-4293-88A0-3A33D5F1685C}" srcOrd="0" destOrd="0" presId="urn:microsoft.com/office/officeart/2005/8/layout/orgChart1"/>
    <dgm:cxn modelId="{F2D87681-276F-4009-A153-57CB24E6ED15}" type="presOf" srcId="{E4B4EB7F-33C6-4AE9-ABDE-AEDA0875E909}" destId="{0689D07D-5B36-422A-A36C-D4BDFA3C8871}" srcOrd="0" destOrd="0" presId="urn:microsoft.com/office/officeart/2005/8/layout/orgChart1"/>
    <dgm:cxn modelId="{80B61131-6BD9-4AB0-BFD0-E47C41AF5308}" type="presOf" srcId="{BDA0DDF2-24F4-4136-A968-0F0CD0662FE0}" destId="{853B4ABC-45CA-47A8-97DF-5767A359345D}" srcOrd="1" destOrd="0" presId="urn:microsoft.com/office/officeart/2005/8/layout/orgChart1"/>
    <dgm:cxn modelId="{9650852D-E9A1-409B-B147-4B26C43CAB3E}" type="presOf" srcId="{1ADD4FB0-02B6-4B02-AD1A-612A4150DB4E}" destId="{B0D7000A-328C-4625-921C-DB1E38748E3D}" srcOrd="0" destOrd="0" presId="urn:microsoft.com/office/officeart/2005/8/layout/orgChart1"/>
    <dgm:cxn modelId="{CDF2D392-78F5-4E02-8F7D-448E94BB8B6E}" srcId="{3519872E-2050-4AC7-9703-FD078CFDE736}" destId="{85C3B223-5F30-4D96-A20E-06F7A8DEB2CF}" srcOrd="4" destOrd="0" parTransId="{DC4FCC79-E5B9-4FD3-814A-3CC98739AD89}" sibTransId="{AC1F8825-FC65-4390-993F-A1459FC1D578}"/>
    <dgm:cxn modelId="{AC8959B1-B060-4539-89EC-C518EBC85AC2}" type="presOf" srcId="{21C4786C-6CE8-40F6-9F4D-FD4ED7A68108}" destId="{F069FF57-E8C2-4C9A-8969-A17C83BE13ED}" srcOrd="0" destOrd="0" presId="urn:microsoft.com/office/officeart/2005/8/layout/orgChart1"/>
    <dgm:cxn modelId="{C97E4EBB-741B-47F8-A02D-542647F04836}" type="presOf" srcId="{16505670-88A9-42AA-A812-E65DE684B51D}" destId="{4475BD26-EBB9-4A0C-9D2B-CCC77B66C5C6}" srcOrd="1" destOrd="0" presId="urn:microsoft.com/office/officeart/2005/8/layout/orgChart1"/>
    <dgm:cxn modelId="{2348EA55-0E20-415F-8C93-A73C142F31CD}" srcId="{10E03484-AA84-4AD8-AD05-E28786E323EA}" destId="{E520E352-DE02-445F-87E0-961E1B95E177}" srcOrd="0" destOrd="0" parTransId="{21C4786C-6CE8-40F6-9F4D-FD4ED7A68108}" sibTransId="{3C599B87-C88B-448D-8BB5-56E2F1569DCD}"/>
    <dgm:cxn modelId="{9EDB8C14-5D9C-4C9A-8C96-1956D6828621}" type="presOf" srcId="{E326467F-D8AF-4397-A84F-4C179C53FBD6}" destId="{F93653F4-154B-4948-9498-3BFA85C7F86F}" srcOrd="1" destOrd="0" presId="urn:microsoft.com/office/officeart/2005/8/layout/orgChart1"/>
    <dgm:cxn modelId="{63092737-BA03-4C1C-AD7F-B114D0F64AB6}" type="presOf" srcId="{85C3B223-5F30-4D96-A20E-06F7A8DEB2CF}" destId="{E9833066-6B2B-4839-8E46-E00A04ED15F4}" srcOrd="0" destOrd="0" presId="urn:microsoft.com/office/officeart/2005/8/layout/orgChart1"/>
    <dgm:cxn modelId="{219D2400-C6CE-41C3-95DD-416CCD319950}" type="presOf" srcId="{3519872E-2050-4AC7-9703-FD078CFDE736}" destId="{E2955EA8-E3C2-4D71-AF73-595864EBBF89}" srcOrd="0" destOrd="0" presId="urn:microsoft.com/office/officeart/2005/8/layout/orgChart1"/>
    <dgm:cxn modelId="{C1C722BE-E569-4639-BED8-CC3114688980}" type="presOf" srcId="{DBAEC7FF-FF70-4E7E-9F65-53725DE03C44}" destId="{E3D46693-74A1-4423-8A6D-C56B18D7AF90}" srcOrd="0" destOrd="0" presId="urn:microsoft.com/office/officeart/2005/8/layout/orgChart1"/>
    <dgm:cxn modelId="{78333B08-ADB4-475E-9F92-409CC45FF31E}" type="presOf" srcId="{02D3866B-1B12-4DA5-B3B4-02610E6475A7}" destId="{A2478596-039E-482D-B7FB-5867C63B437B}" srcOrd="1" destOrd="0" presId="urn:microsoft.com/office/officeart/2005/8/layout/orgChart1"/>
    <dgm:cxn modelId="{D66591C4-61C4-401B-9BD5-7F1B881812B5}" type="presOf" srcId="{BCE0E729-F196-44D0-88EF-63FAD01D3BFA}" destId="{B30B3657-0690-45B4-9BFD-F1E0C0E70FFA}" srcOrd="0" destOrd="0" presId="urn:microsoft.com/office/officeart/2005/8/layout/orgChart1"/>
    <dgm:cxn modelId="{A72195A7-5BFB-4538-9D87-E08C51EBF07E}" type="presOf" srcId="{F33BB913-5814-46F7-9741-072025F65852}" destId="{9FF87358-3676-4606-9F3A-9948A196366D}" srcOrd="1" destOrd="0" presId="urn:microsoft.com/office/officeart/2005/8/layout/orgChart1"/>
    <dgm:cxn modelId="{1B123666-DCBC-4C6D-83AE-4BE67EC23479}" type="presOf" srcId="{119A30A5-B4EA-402F-AA09-A7E1B28FFD3A}" destId="{50D9191F-D86A-4676-BA64-D17F51FDBDC2}" srcOrd="1" destOrd="0" presId="urn:microsoft.com/office/officeart/2005/8/layout/orgChart1"/>
    <dgm:cxn modelId="{DB517D43-F74E-48FF-8FBC-60839ED7C24C}" type="presOf" srcId="{81F98426-1CF3-47DB-9AF2-18ECDB69C31F}" destId="{A1315954-43D6-4102-A252-24F3A72232A2}" srcOrd="0" destOrd="0" presId="urn:microsoft.com/office/officeart/2005/8/layout/orgChart1"/>
    <dgm:cxn modelId="{F6533296-7740-4D2A-A1CD-CA231C4856F1}" type="presOf" srcId="{062E810C-C981-45E6-8C34-9A0146566C14}" destId="{0C8F3B78-092C-4263-8EFC-93347D6B04A3}" srcOrd="0" destOrd="0" presId="urn:microsoft.com/office/officeart/2005/8/layout/orgChart1"/>
    <dgm:cxn modelId="{BDD8974F-74F9-42E0-A7B4-81582326235F}" type="presOf" srcId="{3BD32D40-98A9-4782-81A5-08FFA95F63A2}" destId="{B89B5C96-A4E5-4681-B196-689BD1F9D742}" srcOrd="0" destOrd="0" presId="urn:microsoft.com/office/officeart/2005/8/layout/orgChart1"/>
    <dgm:cxn modelId="{F758D563-1C22-4273-9D9A-E4B64DAB4A91}" srcId="{AFADED21-E5FC-41E8-A0A1-56A506101734}" destId="{C2E9D05E-0012-41AE-B44C-5E094C1C70E9}" srcOrd="1" destOrd="0" parTransId="{4BD18EA0-729F-44F8-AE3F-2207D33F73D8}" sibTransId="{6A71D380-C1D6-49EF-BA5B-7D71CD6FA1EE}"/>
    <dgm:cxn modelId="{5D1F3AB8-86F5-4718-A792-16D110996709}" type="presOf" srcId="{B4F54EFB-9377-4095-9117-EF0D50B4D36C}" destId="{5A6B57D5-DC86-4E8B-9158-99400B588C8D}" srcOrd="0" destOrd="0" presId="urn:microsoft.com/office/officeart/2005/8/layout/orgChart1"/>
    <dgm:cxn modelId="{0FE6B0A1-9467-45E7-A7E2-1A236424DC68}" type="presOf" srcId="{547D07C4-F476-4731-9097-052275F8C55A}" destId="{B55D08AA-5316-4CEC-B67B-EFD3D8AB8BD8}" srcOrd="0" destOrd="0" presId="urn:microsoft.com/office/officeart/2005/8/layout/orgChart1"/>
    <dgm:cxn modelId="{51546703-CF39-4EDE-8EA2-485AF22E32E2}" type="presOf" srcId="{ED46D065-E258-4641-A283-6615634E7B2D}" destId="{2D948E41-924D-40A3-AF5F-DC62FCA3B809}" srcOrd="0" destOrd="0" presId="urn:microsoft.com/office/officeart/2005/8/layout/orgChart1"/>
    <dgm:cxn modelId="{C476C9BA-C741-416D-95CE-50113C364B48}" type="presOf" srcId="{46BF1650-8F62-4434-8127-FECF14D47ED4}" destId="{356A735B-FEE9-4587-895F-E604F08168BD}" srcOrd="1" destOrd="0" presId="urn:microsoft.com/office/officeart/2005/8/layout/orgChart1"/>
    <dgm:cxn modelId="{325D62C0-FD28-4FF1-A09E-4669BF8E4684}" type="presOf" srcId="{F6360ABC-3802-4727-94DE-EA9B3AF9A647}" destId="{AD106BE5-0C05-43F5-857C-E57FE3444E57}" srcOrd="0" destOrd="0" presId="urn:microsoft.com/office/officeart/2005/8/layout/orgChart1"/>
    <dgm:cxn modelId="{33C34476-4E02-461C-AA8C-969035DB05E9}" type="presOf" srcId="{54E9D187-4663-456D-A30E-44DC9660B282}" destId="{975DA83B-2C70-4820-B445-E958E683C2C1}" srcOrd="1" destOrd="0" presId="urn:microsoft.com/office/officeart/2005/8/layout/orgChart1"/>
    <dgm:cxn modelId="{798714C0-406C-484D-89E6-908DABE8F665}" type="presOf" srcId="{9C5E68C8-9147-4E88-8FA2-E14E05C9B500}" destId="{9F57597C-B2F2-4329-9875-6C60392643A5}" srcOrd="0" destOrd="0" presId="urn:microsoft.com/office/officeart/2005/8/layout/orgChart1"/>
    <dgm:cxn modelId="{18111130-3859-419C-8BE6-5D794FE414B9}" type="presOf" srcId="{0CE3138E-2EA3-421E-ACA1-F4D3253ED640}" destId="{7AFA5824-E8BA-4177-BFDD-E2C0BEEB2E88}" srcOrd="0" destOrd="0" presId="urn:microsoft.com/office/officeart/2005/8/layout/orgChart1"/>
    <dgm:cxn modelId="{8D34222E-3CCE-4F9C-96D2-E48644D7403F}" type="presOf" srcId="{2C4BCE1F-4E00-4AFD-8430-6EC8D34EC2CD}" destId="{1E3E038D-AF65-440E-9936-BABC30D02961}" srcOrd="1" destOrd="0" presId="urn:microsoft.com/office/officeart/2005/8/layout/orgChart1"/>
    <dgm:cxn modelId="{9D575E24-6071-41E6-AFCE-21447DB9B1AB}" type="presOf" srcId="{7AFBBF10-D99A-461F-8035-BA1BAB4142B4}" destId="{AEB0CD8B-9062-4A2F-8374-22F4BDB131D5}" srcOrd="1" destOrd="0" presId="urn:microsoft.com/office/officeart/2005/8/layout/orgChart1"/>
    <dgm:cxn modelId="{5689EFB1-D7CB-433D-98EB-17EFA6A9F9E0}" srcId="{02D3866B-1B12-4DA5-B3B4-02610E6475A7}" destId="{F3FF4601-EBAC-4264-A394-5815DE8799DB}" srcOrd="7" destOrd="0" parTransId="{43EABB18-4EF8-4F33-8085-E5137994889A}" sibTransId="{5AE107A1-BB98-4511-B1D3-0DA3487CEEA8}"/>
    <dgm:cxn modelId="{5FEF6126-113C-4C63-BEA9-2944C6E4E629}" srcId="{F33BB913-5814-46F7-9741-072025F65852}" destId="{95B05077-D747-42ED-8079-1F5BB7C16F00}" srcOrd="4" destOrd="0" parTransId="{1ADD4FB0-02B6-4B02-AD1A-612A4150DB4E}" sibTransId="{0B4613CF-B269-43FB-88EA-6587E96F26A7}"/>
    <dgm:cxn modelId="{CACCB6EF-F926-4464-9D85-455F5CB88372}" type="presOf" srcId="{F3FF4601-EBAC-4264-A394-5815DE8799DB}" destId="{65B8C7F9-B17E-4F70-8A81-730115B577F3}" srcOrd="1" destOrd="0" presId="urn:microsoft.com/office/officeart/2005/8/layout/orgChart1"/>
    <dgm:cxn modelId="{C9894DDE-687B-4018-B4C6-132C4BF2864F}" type="presOf" srcId="{AFADED21-E5FC-41E8-A0A1-56A506101734}" destId="{4E0A8BE7-6066-462C-A254-AB231DD09491}" srcOrd="0" destOrd="0" presId="urn:microsoft.com/office/officeart/2005/8/layout/orgChart1"/>
    <dgm:cxn modelId="{C12EDEB4-9902-44FF-B831-001AFD0F946A}" type="presOf" srcId="{0FDD4107-5057-4FDB-AD7F-94423275F9CA}" destId="{4595DE8F-B784-4E92-BBEF-01592740C937}" srcOrd="0" destOrd="0" presId="urn:microsoft.com/office/officeart/2005/8/layout/orgChart1"/>
    <dgm:cxn modelId="{4C05902E-0677-41E4-9B40-2A5FCBCCB6F0}" type="presOf" srcId="{16505670-88A9-42AA-A812-E65DE684B51D}" destId="{65145890-992C-4694-843E-33B747260AAC}" srcOrd="0" destOrd="0" presId="urn:microsoft.com/office/officeart/2005/8/layout/orgChart1"/>
    <dgm:cxn modelId="{73DAE265-B693-46FC-8156-C1138D033D4B}" type="presOf" srcId="{0DF7D214-923F-4F37-8544-4FB992A6CE81}" destId="{AA18FCC3-D85F-4F0B-BC24-15AF7BE38B47}" srcOrd="0" destOrd="0" presId="urn:microsoft.com/office/officeart/2005/8/layout/orgChart1"/>
    <dgm:cxn modelId="{C0199A74-CEA3-477F-80A4-054FF7EE4007}" type="presOf" srcId="{87149D46-2E7F-4F45-BD02-2DB27A52AFAD}" destId="{6530028D-6696-4596-95B5-EA7734016AC0}" srcOrd="0" destOrd="0" presId="urn:microsoft.com/office/officeart/2005/8/layout/orgChart1"/>
    <dgm:cxn modelId="{A39D0592-E924-4CEF-AA02-E51D982FFBFB}" type="presOf" srcId="{54E9D187-4663-456D-A30E-44DC9660B282}" destId="{A519C652-515E-4DC7-83B6-5E4CC4E024FD}" srcOrd="0" destOrd="0" presId="urn:microsoft.com/office/officeart/2005/8/layout/orgChart1"/>
    <dgm:cxn modelId="{7B23490A-B30A-4533-8309-E78AF4ADB601}" srcId="{062E810C-C981-45E6-8C34-9A0146566C14}" destId="{15529E42-3634-4AEA-981B-FDE9BFD25994}" srcOrd="2" destOrd="0" parTransId="{9D3BB02F-9D4F-4F4F-8A62-1CA410BD613E}" sibTransId="{879ED3C7-A854-4C6F-8563-19C5990AEDBB}"/>
    <dgm:cxn modelId="{FD9C3DDD-2DFB-4E2E-AD76-E28993C9FADF}" type="presOf" srcId="{F0B23C1D-CE88-4286-A4BD-BDB86F06C6D5}" destId="{8A85108E-EFDD-45DF-8EBF-C3BC5D88438E}" srcOrd="1" destOrd="0" presId="urn:microsoft.com/office/officeart/2005/8/layout/orgChart1"/>
    <dgm:cxn modelId="{372CB82B-4F44-4995-8C9B-D31B4363F1A7}" type="presOf" srcId="{1FF7B26B-73A9-4F00-B10E-87211266C2DF}" destId="{D359FD47-5FB3-420A-B2EB-37509B8AB115}" srcOrd="0" destOrd="0" presId="urn:microsoft.com/office/officeart/2005/8/layout/orgChart1"/>
    <dgm:cxn modelId="{BF03D366-2D70-4647-85FD-94AB7FB7EA4C}" type="presOf" srcId="{EC0C009D-40E5-4C94-86BF-6D6A750ACE4D}" destId="{04E9F9E3-5EEE-442B-ABAA-C4E88E10975D}" srcOrd="0" destOrd="0" presId="urn:microsoft.com/office/officeart/2005/8/layout/orgChart1"/>
    <dgm:cxn modelId="{568A8815-37E2-44DB-86AE-C5C86B8746C5}" srcId="{EF622BDC-811D-4DB7-9B51-6CA27CFA9D4B}" destId="{859FE4DB-845D-407D-B747-0E2F86C646C8}" srcOrd="1" destOrd="0" parTransId="{459058D9-8265-4D22-94BF-0AB12FBB51C6}" sibTransId="{E3D5B420-9D46-4710-A02C-05623C9BC798}"/>
    <dgm:cxn modelId="{C11B0E37-2CE5-4F04-8259-21FEFB309B37}" type="presOf" srcId="{23B6C21F-22D9-4DA9-BA2F-CF144B1ACA4F}" destId="{E7BDFA4E-19F4-416F-A805-C4F989634F43}" srcOrd="1" destOrd="0" presId="urn:microsoft.com/office/officeart/2005/8/layout/orgChart1"/>
    <dgm:cxn modelId="{F362AEC1-F63D-44C0-9AE1-2FC0C69509CD}" type="presOf" srcId="{49953D28-7F86-4F0A-82C1-BD4705023CD8}" destId="{4BD2BFBB-AC55-4BB8-A946-8223C00C0326}" srcOrd="0" destOrd="0" presId="urn:microsoft.com/office/officeart/2005/8/layout/orgChart1"/>
    <dgm:cxn modelId="{12526F4E-3FA8-4325-9683-45F9098EB7BA}" srcId="{02D3866B-1B12-4DA5-B3B4-02610E6475A7}" destId="{0DF7D214-923F-4F37-8544-4FB992A6CE81}" srcOrd="6" destOrd="0" parTransId="{8F2F4254-2138-4D26-BFF8-ECF28511AFAE}" sibTransId="{14029E82-2204-489A-BD91-6D0D5B2DDB77}"/>
    <dgm:cxn modelId="{27567071-6131-4C77-B8AE-71FAB20E68AA}" type="presOf" srcId="{F0B23C1D-CE88-4286-A4BD-BDB86F06C6D5}" destId="{02128C15-BF12-45C8-9C38-D00F2FE9D03E}" srcOrd="0" destOrd="0" presId="urn:microsoft.com/office/officeart/2005/8/layout/orgChart1"/>
    <dgm:cxn modelId="{B59F1286-7F37-4D81-BE1C-ADA4969BB3B8}" srcId="{BCE0E729-F196-44D0-88EF-63FAD01D3BFA}" destId="{3BD32D40-98A9-4782-81A5-08FFA95F63A2}" srcOrd="4" destOrd="0" parTransId="{9C5E68C8-9147-4E88-8FA2-E14E05C9B500}" sibTransId="{20275F0D-B159-4ED6-8FFB-E6CB2EBEE45A}"/>
    <dgm:cxn modelId="{4504E60D-939B-4F05-96ED-E78E116BFE42}" type="presOf" srcId="{46BF1650-8F62-4434-8127-FECF14D47ED4}" destId="{4A116B53-F223-45F2-ADB8-C0E2A798D73A}" srcOrd="0" destOrd="0" presId="urn:microsoft.com/office/officeart/2005/8/layout/orgChart1"/>
    <dgm:cxn modelId="{C58E321D-5DD7-4831-BAF7-2498C5604913}" srcId="{BBC71C0B-4F11-4CDD-8275-AB8F4F05249C}" destId="{E326467F-D8AF-4397-A84F-4C179C53FBD6}" srcOrd="1" destOrd="0" parTransId="{F6360ABC-3802-4727-94DE-EA9B3AF9A647}" sibTransId="{458AE0A8-DFF2-433A-987A-F74076680AAB}"/>
    <dgm:cxn modelId="{69DDEC7D-8262-4F7C-B434-3EEBBF81FE6D}" srcId="{EF622BDC-811D-4DB7-9B51-6CA27CFA9D4B}" destId="{73FAF6C5-7AA3-42AB-BAAA-9274F32C79FA}" srcOrd="0" destOrd="0" parTransId="{6479A991-DA48-4873-9C80-6157482FD47C}" sibTransId="{2F90175B-0591-4406-BA2E-7C618E452CFC}"/>
    <dgm:cxn modelId="{620DEEBF-FCB7-4CC7-8571-C3E96DA4A9EF}" srcId="{BC5ADD67-3211-4678-A8C5-D27706B0EAEA}" destId="{062E810C-C981-45E6-8C34-9A0146566C14}" srcOrd="0" destOrd="0" parTransId="{43804E24-E53E-4A13-911E-4E71BEE7BF69}" sibTransId="{F2FB2FF1-3828-45BE-8C0F-636D39FDA271}"/>
    <dgm:cxn modelId="{694817E0-33B7-4CF5-9859-CD2AA95FAF31}" type="presOf" srcId="{7E593F0A-A443-4EB6-8C11-48EA32E552B3}" destId="{7744029C-1A06-4E2D-9A84-697A8AD457C0}" srcOrd="0" destOrd="0" presId="urn:microsoft.com/office/officeart/2005/8/layout/orgChart1"/>
    <dgm:cxn modelId="{E4D97715-4858-488D-B9E8-B43D3C760A59}" srcId="{AFADED21-E5FC-41E8-A0A1-56A506101734}" destId="{221FC466-9907-4D9B-B065-8EEB54053928}" srcOrd="0" destOrd="0" parTransId="{ED46D065-E258-4641-A283-6615634E7B2D}" sibTransId="{C279ED07-9D3E-4723-85BB-AC69C0D88FCF}"/>
    <dgm:cxn modelId="{9135823A-77AB-4DBE-89D6-5753346190A4}" type="presOf" srcId="{859FE4DB-845D-407D-B747-0E2F86C646C8}" destId="{1012DB0B-DE6F-4CB2-8598-5ADB4B5577D7}" srcOrd="1" destOrd="0" presId="urn:microsoft.com/office/officeart/2005/8/layout/orgChart1"/>
    <dgm:cxn modelId="{43158065-1887-4A4F-AE2F-C0278CB3A208}" srcId="{E520E352-DE02-445F-87E0-961E1B95E177}" destId="{F31AA816-3B56-40D7-9C1D-7161DDA0312C}" srcOrd="0" destOrd="0" parTransId="{547D07C4-F476-4731-9097-052275F8C55A}" sibTransId="{5011F084-695A-4D48-B166-C9EE81CA1985}"/>
    <dgm:cxn modelId="{E20AA8BC-D384-4C1A-BDBD-8743A7384E5F}" type="presOf" srcId="{E22DC41C-CCED-4D45-80C0-4E0F945FB375}" destId="{99820D8A-0DB0-451D-8E13-F7E57C9392D2}" srcOrd="0" destOrd="0" presId="urn:microsoft.com/office/officeart/2005/8/layout/orgChart1"/>
    <dgm:cxn modelId="{FE9A9185-A426-4578-BB62-A53C9D9779A8}" type="presOf" srcId="{EF622BDC-811D-4DB7-9B51-6CA27CFA9D4B}" destId="{B064E942-F40A-49C7-A368-14FCC4D36EE4}" srcOrd="0" destOrd="0" presId="urn:microsoft.com/office/officeart/2005/8/layout/orgChart1"/>
    <dgm:cxn modelId="{29824E0B-49EA-42C5-867D-36253C6FDB71}" srcId="{3519872E-2050-4AC7-9703-FD078CFDE736}" destId="{7737176E-0362-4BA4-9DEF-9C20B18BEE2D}" srcOrd="3" destOrd="0" parTransId="{1FF7B26B-73A9-4F00-B10E-87211266C2DF}" sibTransId="{BF7C8679-1F63-4351-B25F-64417CD9BD3B}"/>
    <dgm:cxn modelId="{B55B94C0-A862-4337-BB38-649907E60489}" type="presOf" srcId="{F33BB913-5814-46F7-9741-072025F65852}" destId="{C098C0EB-9CD9-422E-AF1D-E526AD92C8E5}" srcOrd="0" destOrd="0" presId="urn:microsoft.com/office/officeart/2005/8/layout/orgChart1"/>
    <dgm:cxn modelId="{09023EF3-63F3-4EFB-98C0-AD411B00E416}" type="presOf" srcId="{15529E42-3634-4AEA-981B-FDE9BFD25994}" destId="{0DB97957-6F82-4D6C-ABA5-8B9835DDECCC}" srcOrd="0" destOrd="0" presId="urn:microsoft.com/office/officeart/2005/8/layout/orgChart1"/>
    <dgm:cxn modelId="{13FCAA57-419C-498D-A779-53B75B105F75}" type="presOf" srcId="{176900E6-98CA-4273-AFC1-F6482532E0E7}" destId="{DBEDC132-9BE6-4F3F-B821-108F7BBA0007}" srcOrd="0" destOrd="0" presId="urn:microsoft.com/office/officeart/2005/8/layout/orgChart1"/>
    <dgm:cxn modelId="{6598F9C4-08E1-46A7-933F-1D81D4ABE07F}" type="presOf" srcId="{25EEDEFC-A6DD-4490-ACF1-D2A60307780E}" destId="{CD3B2E71-02C2-494F-8375-E7ECA6E6CB3A}" srcOrd="1" destOrd="0" presId="urn:microsoft.com/office/officeart/2005/8/layout/orgChart1"/>
    <dgm:cxn modelId="{588EAF37-71D9-4C1F-AD85-4631D795CCFD}" type="presOf" srcId="{3F54B62A-9D92-4CD3-95E0-E73B2B754617}" destId="{5A100FFF-7B01-41A7-BB3B-5F40EAF8F247}" srcOrd="0" destOrd="0" presId="urn:microsoft.com/office/officeart/2005/8/layout/orgChart1"/>
    <dgm:cxn modelId="{B3824DF7-8836-4563-B327-20D107D28477}" type="presOf" srcId="{D2EFCFB8-4F96-4CF2-B332-9AC252690D7D}" destId="{33AF328F-B33D-4BEC-9319-A74141D9F7C5}" srcOrd="0" destOrd="0" presId="urn:microsoft.com/office/officeart/2005/8/layout/orgChart1"/>
    <dgm:cxn modelId="{3AFF82BB-1655-43DE-8877-D44719E4D4D7}" type="presOf" srcId="{0CE3138E-2EA3-421E-ACA1-F4D3253ED640}" destId="{AB89810C-022B-4B8F-893F-BCC95AC4EFF9}" srcOrd="1" destOrd="0" presId="urn:microsoft.com/office/officeart/2005/8/layout/orgChart1"/>
    <dgm:cxn modelId="{7533F12F-E61E-495F-A6EF-15B054A47863}" type="presOf" srcId="{4412A800-8583-4ECA-9FC4-32ACFD0A4D16}" destId="{ED474124-C48C-43A9-AC4F-F7B6573E9865}" srcOrd="0" destOrd="0" presId="urn:microsoft.com/office/officeart/2005/8/layout/orgChart1"/>
    <dgm:cxn modelId="{25BA7FA2-5F2F-4234-B9CD-4E1E16647272}" type="presOf" srcId="{221FC466-9907-4D9B-B065-8EEB54053928}" destId="{A969DBF6-1521-4E12-BFB1-423A05DA9EA6}" srcOrd="1" destOrd="0" presId="urn:microsoft.com/office/officeart/2005/8/layout/orgChart1"/>
    <dgm:cxn modelId="{24794673-CBFF-4C2B-8E72-7CB7B0C72241}" type="presOf" srcId="{BCE0E729-F196-44D0-88EF-63FAD01D3BFA}" destId="{1B98D47E-07D5-4A3A-B4F5-94E798ED51D7}" srcOrd="1" destOrd="0" presId="urn:microsoft.com/office/officeart/2005/8/layout/orgChart1"/>
    <dgm:cxn modelId="{BEC35DBE-98E2-4D37-852C-F3F22B47C327}" type="presOf" srcId="{EB9416C4-658E-4354-9723-AED45AD282A4}" destId="{72B96DC2-A1EF-426F-AE88-93EE752411F3}" srcOrd="0" destOrd="0" presId="urn:microsoft.com/office/officeart/2005/8/layout/orgChart1"/>
    <dgm:cxn modelId="{B853CCF9-24F2-4489-A61E-285BE2D559D9}" type="presOf" srcId="{23B6C21F-22D9-4DA9-BA2F-CF144B1ACA4F}" destId="{029A410C-82CD-48EF-B889-016CC956AD09}" srcOrd="0" destOrd="0" presId="urn:microsoft.com/office/officeart/2005/8/layout/orgChart1"/>
    <dgm:cxn modelId="{897F55FB-DA1B-4739-A563-92AF97FAF632}" type="presOf" srcId="{1BA24540-438A-4AC8-9360-619052D8ED55}" destId="{8704EEC6-99E0-47C8-9740-3A721D7FE5AE}" srcOrd="1" destOrd="0" presId="urn:microsoft.com/office/officeart/2005/8/layout/orgChart1"/>
    <dgm:cxn modelId="{6E63EDCD-C175-4C12-B89E-4CBCA34350A3}" srcId="{02D3866B-1B12-4DA5-B3B4-02610E6475A7}" destId="{EF622BDC-811D-4DB7-9B51-6CA27CFA9D4B}" srcOrd="1" destOrd="0" parTransId="{DF5D9209-8F8A-46F3-8D50-F536B872C868}" sibTransId="{1A6DE0E2-5BA4-4B39-82F5-6E1FE4A0746B}"/>
    <dgm:cxn modelId="{E2E43B68-5F38-45F7-B725-1D0BF126BAE5}" type="presOf" srcId="{905F3F1A-FF71-41BB-AC76-5A068B4E86AA}" destId="{4A62992F-371D-4891-95AC-306993D96556}" srcOrd="1" destOrd="0" presId="urn:microsoft.com/office/officeart/2005/8/layout/orgChart1"/>
    <dgm:cxn modelId="{E9167C8B-C063-498A-8620-B3999051476A}" srcId="{D9AA8B06-AF0E-46C2-B202-19748FD70D67}" destId="{5A12D5F1-922C-413D-B6C8-B8F242C6C90E}" srcOrd="2" destOrd="0" parTransId="{BE856DFC-8AB2-4F6A-9780-562AEFBC22C8}" sibTransId="{1F6BDB90-5D3A-476C-892E-8F43F3DF815F}"/>
    <dgm:cxn modelId="{EA1138F1-AAF4-4694-92ED-37867E442F41}" srcId="{062E810C-C981-45E6-8C34-9A0146566C14}" destId="{10E03484-AA84-4AD8-AD05-E28786E323EA}" srcOrd="0" destOrd="0" parTransId="{96F9BF49-C026-486F-9090-6245FFCEF973}" sibTransId="{D6524EAD-7F32-4076-98E6-0D8EE1B860B8}"/>
    <dgm:cxn modelId="{43FBB8D4-0556-4EE0-9ADD-DC69DFC91E54}" type="presOf" srcId="{D9AA8B06-AF0E-46C2-B202-19748FD70D67}" destId="{CF05A31B-E0C6-4210-BA8A-C81727EAA9AF}" srcOrd="1" destOrd="0" presId="urn:microsoft.com/office/officeart/2005/8/layout/orgChart1"/>
    <dgm:cxn modelId="{6402B74C-5B78-4CF5-9413-84C39728891C}" type="presOf" srcId="{95B05077-D747-42ED-8079-1F5BB7C16F00}" destId="{0D168097-DA4A-48D0-8E57-7E330223B267}" srcOrd="0" destOrd="0" presId="urn:microsoft.com/office/officeart/2005/8/layout/orgChart1"/>
    <dgm:cxn modelId="{13C91A11-7727-48B6-B286-8E81921B80A2}" srcId="{01BBF13E-F79A-4778-9C9C-7CDB13BBD463}" destId="{C51A41E2-433C-4E25-8DA0-71C9E29FB64F}" srcOrd="0" destOrd="0" parTransId="{56D888B5-A774-4300-96BE-3CC07BE991B0}" sibTransId="{05DA57FA-67AD-4E26-AEE2-3D730B3DF972}"/>
    <dgm:cxn modelId="{E5C76C91-366A-481F-A06F-66C66CA040FC}" type="presOf" srcId="{221FC466-9907-4D9B-B065-8EEB54053928}" destId="{7E1363DA-AC65-48CD-A995-3644E1A14854}" srcOrd="0" destOrd="0" presId="urn:microsoft.com/office/officeart/2005/8/layout/orgChart1"/>
    <dgm:cxn modelId="{535D8FC1-1DC4-4E48-8187-D61BFF9E13AE}" type="presOf" srcId="{01BBF13E-F79A-4778-9C9C-7CDB13BBD463}" destId="{0F54FAF2-F433-468A-B6FC-9E2C7756C194}" srcOrd="1" destOrd="0" presId="urn:microsoft.com/office/officeart/2005/8/layout/orgChart1"/>
    <dgm:cxn modelId="{3C8A0A10-BCBB-4134-B63E-728F2936AE80}" type="presOf" srcId="{05F4C388-333B-4BB7-87F9-C55C855611DE}" destId="{F287022F-EE1E-4D51-8ACC-478D3B1D0F9B}" srcOrd="1" destOrd="0" presId="urn:microsoft.com/office/officeart/2005/8/layout/orgChart1"/>
    <dgm:cxn modelId="{305BC4DD-08BF-4AD6-A8F9-8371DEF19FEA}" type="presOf" srcId="{56D888B5-A774-4300-96BE-3CC07BE991B0}" destId="{22C15ABF-6053-4063-A3AA-B1E6F2BEE019}" srcOrd="0" destOrd="0" presId="urn:microsoft.com/office/officeart/2005/8/layout/orgChart1"/>
    <dgm:cxn modelId="{946869C8-ED76-48CB-992A-2AF74743709B}" type="presOf" srcId="{F532DD37-16DA-40D6-AAF5-5B3C9F90FF1B}" destId="{BAD2EB88-F257-4E8D-9565-2D1742F36ABA}" srcOrd="0" destOrd="0" presId="urn:microsoft.com/office/officeart/2005/8/layout/orgChart1"/>
    <dgm:cxn modelId="{F632BA23-DC51-4063-8365-311C965C4DAA}" type="presOf" srcId="{9CF6556E-126D-44ED-8E6A-8820472E0DC1}" destId="{2F215038-FD0F-466B-BAE4-BC29A3761B3D}" srcOrd="0" destOrd="0" presId="urn:microsoft.com/office/officeart/2005/8/layout/orgChart1"/>
    <dgm:cxn modelId="{4AB6D3CD-E774-4BFE-BB56-A52609BF9AC3}" srcId="{E520E352-DE02-445F-87E0-961E1B95E177}" destId="{EB9416C4-658E-4354-9723-AED45AD282A4}" srcOrd="1" destOrd="0" parTransId="{8A355E3E-8686-46E7-A2A0-C88DFB2DC73A}" sibTransId="{9D125446-19C8-4ADA-99DB-76EBD8D72AB8}"/>
    <dgm:cxn modelId="{B908E7D5-06F1-4FA5-B923-0211AB921D5E}" type="presOf" srcId="{2C4BCE1F-4E00-4AFD-8430-6EC8D34EC2CD}" destId="{80DD6E9C-F217-42A1-8697-5904B3DB7D99}" srcOrd="0" destOrd="0" presId="urn:microsoft.com/office/officeart/2005/8/layout/orgChart1"/>
    <dgm:cxn modelId="{13B7BC6E-0580-402D-95C3-817D677EED9C}" type="presOf" srcId="{BDA0DDF2-24F4-4136-A968-0F0CD0662FE0}" destId="{99365CCB-B55E-4D28-B4D2-BEE4DB2C942E}" srcOrd="0" destOrd="0" presId="urn:microsoft.com/office/officeart/2005/8/layout/orgChart1"/>
    <dgm:cxn modelId="{16F0AD88-AAAF-4114-807F-82316F71A1B2}" type="presOf" srcId="{671E450A-6887-4B76-8000-C2C7B6FD2E0E}" destId="{54C81493-67DB-4DDC-A481-C8EC9E9DF4FF}" srcOrd="0" destOrd="0" presId="urn:microsoft.com/office/officeart/2005/8/layout/orgChart1"/>
    <dgm:cxn modelId="{C376AED6-E9C1-42FC-9A4B-04392A013C13}" type="presOf" srcId="{3519872E-2050-4AC7-9703-FD078CFDE736}" destId="{21CCA9F0-8EB3-45D5-A12B-858A494A261D}" srcOrd="1" destOrd="0" presId="urn:microsoft.com/office/officeart/2005/8/layout/orgChart1"/>
    <dgm:cxn modelId="{492B6E8A-3423-4BD4-A6E2-3F79543E4475}" type="presOf" srcId="{96F9BF49-C026-486F-9090-6245FFCEF973}" destId="{6FDF70D5-3C0A-493F-8DEE-9CB625E63979}" srcOrd="0" destOrd="0" presId="urn:microsoft.com/office/officeart/2005/8/layout/orgChart1"/>
    <dgm:cxn modelId="{D3960ACB-2FC6-430A-BBC5-29B0F4CDBD4F}" type="presOf" srcId="{F532DD37-16DA-40D6-AAF5-5B3C9F90FF1B}" destId="{BFCA8D88-2B49-4289-8BBC-0807FD4E1B9D}" srcOrd="1" destOrd="0" presId="urn:microsoft.com/office/officeart/2005/8/layout/orgChart1"/>
    <dgm:cxn modelId="{D82ABCFD-06C7-4288-867D-6A9D348DA6E2}" type="presOf" srcId="{1FD9075A-5373-4241-A951-32A2952D22DA}" destId="{D41CFB39-7900-43C2-8804-FCFBE081B70E}" srcOrd="0" destOrd="0" presId="urn:microsoft.com/office/officeart/2005/8/layout/orgChart1"/>
    <dgm:cxn modelId="{46696149-C064-4590-9843-5DC4CF601A09}" srcId="{3519872E-2050-4AC7-9703-FD078CFDE736}" destId="{16505670-88A9-42AA-A812-E65DE684B51D}" srcOrd="0" destOrd="0" parTransId="{14DD60B0-D5D6-4040-8C47-FC865AAE13C6}" sibTransId="{E141FA3A-FFB0-4C71-AB65-E7AD8F96CA7F}"/>
    <dgm:cxn modelId="{B6E798B6-5B9F-4059-AFE4-039F48EF91CC}" type="presOf" srcId="{01F0CE24-4748-46C7-B004-C0815D13FA79}" destId="{F81C7FE3-A337-4805-96E9-CAAE35743166}" srcOrd="0" destOrd="0" presId="urn:microsoft.com/office/officeart/2005/8/layout/orgChart1"/>
    <dgm:cxn modelId="{E4820A8F-3CF0-4FB1-9A5D-0A198DC8F25B}" type="presOf" srcId="{FD4FAEDA-284F-4306-805F-8CD81B1026B6}" destId="{D5370D99-5488-45D3-A809-53B139B20F1C}" srcOrd="0" destOrd="0" presId="urn:microsoft.com/office/officeart/2005/8/layout/orgChart1"/>
    <dgm:cxn modelId="{77CE6FD6-5F11-4E34-9D83-7675131C52B0}" srcId="{02D3866B-1B12-4DA5-B3B4-02610E6475A7}" destId="{BCE0E729-F196-44D0-88EF-63FAD01D3BFA}" srcOrd="2" destOrd="0" parTransId="{FF01DE24-E7D4-478E-80F9-B2209B3E0709}" sibTransId="{9DF490AC-9A16-4338-AAAC-7E77AFA8CB22}"/>
    <dgm:cxn modelId="{B38FCF2F-807A-430B-8219-0E1402A97930}" srcId="{0DF7D214-923F-4F37-8544-4FB992A6CE81}" destId="{4412A800-8583-4ECA-9FC4-32ACFD0A4D16}" srcOrd="1" destOrd="0" parTransId="{AB4E8C20-455F-4FCF-BDFB-C1570C7B9958}" sibTransId="{831C7881-2CE3-40A8-BBDE-D0BF146948B9}"/>
    <dgm:cxn modelId="{B3B07C51-A835-4810-BAF8-FD7A93EDC32A}" srcId="{10E03484-AA84-4AD8-AD05-E28786E323EA}" destId="{01BBF13E-F79A-4778-9C9C-7CDB13BBD463}" srcOrd="1" destOrd="0" parTransId="{7ED24B7A-182E-4258-9F96-0F218E1695A6}" sibTransId="{862FD61D-6599-464B-B3A6-4B434032E027}"/>
    <dgm:cxn modelId="{33494A8A-A7AA-416A-8EE6-086F1F25643F}" type="presOf" srcId="{71D0FE4C-F0CA-4C70-95A8-C99C0481D79B}" destId="{8B882AA6-2590-4498-8797-A37EA6274FFD}" srcOrd="0" destOrd="0" presId="urn:microsoft.com/office/officeart/2005/8/layout/orgChart1"/>
    <dgm:cxn modelId="{35AC73D4-C833-4FE5-B9AE-CB9271F80166}" type="presOf" srcId="{8AFFF635-6B09-45BB-ADFB-00F44B7552E0}" destId="{65DCC0DF-CA04-4790-B1B1-49E9BEFA741E}" srcOrd="0" destOrd="0" presId="urn:microsoft.com/office/officeart/2005/8/layout/orgChart1"/>
    <dgm:cxn modelId="{AB7D1947-B4AB-4A7D-8337-D4C83D5AF027}" srcId="{02D3866B-1B12-4DA5-B3B4-02610E6475A7}" destId="{3519872E-2050-4AC7-9703-FD078CFDE736}" srcOrd="5" destOrd="0" parTransId="{FD4FAEDA-284F-4306-805F-8CD81B1026B6}" sibTransId="{B0E71F76-2E71-45B2-840C-C30C23834F6A}"/>
    <dgm:cxn modelId="{8C700845-C902-4E57-A12A-818D59ED19FE}" type="presOf" srcId="{C2E9D05E-0012-41AE-B44C-5E094C1C70E9}" destId="{E9D7A496-7087-466B-BC01-79C4954907C5}" srcOrd="1" destOrd="0" presId="urn:microsoft.com/office/officeart/2005/8/layout/orgChart1"/>
    <dgm:cxn modelId="{D33A74E0-D655-4EF5-964A-D7DE8CE46531}" srcId="{0DF7D214-923F-4F37-8544-4FB992A6CE81}" destId="{F532DD37-16DA-40D6-AAF5-5B3C9F90FF1B}" srcOrd="0" destOrd="0" parTransId="{A596574E-BF16-494E-AE7C-D0353738FE65}" sibTransId="{709CEF18-C4C1-4482-9F83-AA17D8217697}"/>
    <dgm:cxn modelId="{8EAA7B6A-A783-4A28-B35D-CBECBD421B78}" type="presOf" srcId="{119A30A5-B4EA-402F-AA09-A7E1B28FFD3A}" destId="{27064F31-12EA-4ED2-90A1-924F14F2302B}" srcOrd="0" destOrd="0" presId="urn:microsoft.com/office/officeart/2005/8/layout/orgChart1"/>
    <dgm:cxn modelId="{4BC744DF-5B52-4ED6-BECC-2BFB4CD959F4}" type="presOf" srcId="{28BB1DC5-D661-4DFC-9F01-0F8C6FDF1A89}" destId="{3A7EB90B-5D3A-4983-BB16-4E603783570E}" srcOrd="0" destOrd="0" presId="urn:microsoft.com/office/officeart/2005/8/layout/orgChart1"/>
    <dgm:cxn modelId="{FA373135-F106-4853-8E09-B771A21AF3F1}" type="presOf" srcId="{DC4FCC79-E5B9-4FD3-814A-3CC98739AD89}" destId="{37AFF231-12A8-4056-98B8-FC7AA32A6092}" srcOrd="0" destOrd="0" presId="urn:microsoft.com/office/officeart/2005/8/layout/orgChart1"/>
    <dgm:cxn modelId="{1C2F69A0-045A-47E5-A87F-429642B259DA}" srcId="{3519872E-2050-4AC7-9703-FD078CFDE736}" destId="{119A30A5-B4EA-402F-AA09-A7E1B28FFD3A}" srcOrd="5" destOrd="0" parTransId="{E22DC41C-CCED-4D45-80C0-4E0F945FB375}" sibTransId="{7673D1CF-85DD-4400-8729-42D099843A53}"/>
    <dgm:cxn modelId="{ED0013A2-2F25-4868-B948-2083C7A7006F}" type="presOf" srcId="{BE856DFC-8AB2-4F6A-9780-562AEFBC22C8}" destId="{4D310A28-ED15-4F01-85F8-1901EBD6C071}" srcOrd="0" destOrd="0" presId="urn:microsoft.com/office/officeart/2005/8/layout/orgChart1"/>
    <dgm:cxn modelId="{B801C2E9-78D1-41EB-AC04-FC476BFAD035}" type="presOf" srcId="{C9F07E46-863D-4A9A-8CDD-CF0EE35E98D0}" destId="{2BE4EC62-3C5C-43BE-BF5D-33889884540A}" srcOrd="0" destOrd="0" presId="urn:microsoft.com/office/officeart/2005/8/layout/orgChart1"/>
    <dgm:cxn modelId="{8EA1609A-80AA-4BC8-B4F1-C74B3D957AA3}" type="presOf" srcId="{02D3866B-1B12-4DA5-B3B4-02610E6475A7}" destId="{16EC9E28-F810-4B76-B4B4-B5B72A16F75D}" srcOrd="0" destOrd="0" presId="urn:microsoft.com/office/officeart/2005/8/layout/orgChart1"/>
    <dgm:cxn modelId="{CAD32335-F75D-42CD-BDA4-D4420FA3EAE3}" type="presOf" srcId="{25AF8802-1340-4C6F-91A4-5F1ABD5AA7A5}" destId="{5D3D5E57-DAF6-47A4-87B1-D08FE074F6A3}" srcOrd="1" destOrd="0" presId="urn:microsoft.com/office/officeart/2005/8/layout/orgChart1"/>
    <dgm:cxn modelId="{EE871317-ABFA-4998-A531-C19796B3C05F}" type="presOf" srcId="{E520E352-DE02-445F-87E0-961E1B95E177}" destId="{979A9733-936A-42A4-9F1C-42AC18C17466}" srcOrd="0" destOrd="0" presId="urn:microsoft.com/office/officeart/2005/8/layout/orgChart1"/>
    <dgm:cxn modelId="{A67DD0FD-C599-4D92-A74C-75A3BC526E04}" type="presOf" srcId="{6479A991-DA48-4873-9C80-6157482FD47C}" destId="{EC892A01-1913-4261-8859-CC1B63B43C46}" srcOrd="0" destOrd="0" presId="urn:microsoft.com/office/officeart/2005/8/layout/orgChart1"/>
    <dgm:cxn modelId="{AE01A675-DB3D-481A-90A9-B7FC811772E5}" type="presOf" srcId="{EC7AA6D4-DA44-4E0A-A6B7-F66D62296B97}" destId="{AE1F1D9A-C3D4-4C1F-B4D7-4CDDC51EE6BA}" srcOrd="0" destOrd="0" presId="urn:microsoft.com/office/officeart/2005/8/layout/orgChart1"/>
    <dgm:cxn modelId="{41BE352A-3417-433D-AA01-09D5CC3154C8}" type="presOf" srcId="{EF622BDC-811D-4DB7-9B51-6CA27CFA9D4B}" destId="{4DA73006-9EEE-4BDA-8417-E4A716A5C4E3}" srcOrd="1" destOrd="0" presId="urn:microsoft.com/office/officeart/2005/8/layout/orgChart1"/>
    <dgm:cxn modelId="{1C4B3D56-912E-4FB3-BA1A-8B968D3589AA}" type="presOf" srcId="{859FE4DB-845D-407D-B747-0E2F86C646C8}" destId="{0AC5B94E-55B2-43B0-A93F-99D7F44134F8}" srcOrd="0" destOrd="0" presId="urn:microsoft.com/office/officeart/2005/8/layout/orgChart1"/>
    <dgm:cxn modelId="{9D059DD1-A427-4628-B7D4-299F2D3A69D4}" type="presOf" srcId="{B691E5CA-FF9E-474E-A22C-67A78F753B2A}" destId="{334C6035-E165-46E7-A579-B47A1E68DA36}" srcOrd="0" destOrd="0" presId="urn:microsoft.com/office/officeart/2005/8/layout/orgChart1"/>
    <dgm:cxn modelId="{D5E85F9D-281F-44D4-84DE-332FB3BD1CE3}" type="presOf" srcId="{4BD18EA0-729F-44F8-AE3F-2207D33F73D8}" destId="{6542B83B-C231-436B-AE75-320615B37BE2}" srcOrd="0" destOrd="0" presId="urn:microsoft.com/office/officeart/2005/8/layout/orgChart1"/>
    <dgm:cxn modelId="{235439BF-36CF-4477-B2B8-369E96110D14}" type="presOf" srcId="{85C3B223-5F30-4D96-A20E-06F7A8DEB2CF}" destId="{0FD6A04B-7793-4232-8CE9-AFB49AFB8A4D}" srcOrd="1" destOrd="0" presId="urn:microsoft.com/office/officeart/2005/8/layout/orgChart1"/>
    <dgm:cxn modelId="{33987E1F-B202-4971-B8C7-7D47CB516EC4}" srcId="{0DF7D214-923F-4F37-8544-4FB992A6CE81}" destId="{B11B3BBC-CE4B-43F3-B437-FC9910D1C744}" srcOrd="5" destOrd="0" parTransId="{8B5F4DDA-61C0-469E-8F92-09C5E1514578}" sibTransId="{7E9DC6D9-4BF7-4918-8AB5-42185A651827}"/>
    <dgm:cxn modelId="{C5F48805-1D59-432A-9B3F-BB8CC4A996B3}" type="presOf" srcId="{14DD60B0-D5D6-4040-8C47-FC865AAE13C6}" destId="{0E3DCE23-D1FA-4334-B1C7-9B2D8CB9A000}" srcOrd="0" destOrd="0" presId="urn:microsoft.com/office/officeart/2005/8/layout/orgChart1"/>
    <dgm:cxn modelId="{BB68FD7C-B45D-4D2B-A71C-7BC11D48F900}" srcId="{F33BB913-5814-46F7-9741-072025F65852}" destId="{25AF8802-1340-4C6F-91A4-5F1ABD5AA7A5}" srcOrd="2" destOrd="0" parTransId="{21649CAD-B2B1-480B-86A2-49F5B9915457}" sibTransId="{409A5611-90E1-41BF-9EB1-60C5D5C8C00C}"/>
    <dgm:cxn modelId="{AC9ACE65-BAC7-4585-8F41-64C937C3F357}" type="presOf" srcId="{FF01DE24-E7D4-478E-80F9-B2209B3E0709}" destId="{5E932438-7CA0-4203-B990-698851A770B2}" srcOrd="0" destOrd="0" presId="urn:microsoft.com/office/officeart/2005/8/layout/orgChart1"/>
    <dgm:cxn modelId="{469A7935-BFE0-4D06-8795-5D318E2C386B}" type="presOf" srcId="{A596574E-BF16-494E-AE7C-D0353738FE65}" destId="{979786DE-307C-44C6-92AA-5AB02DE142D9}" srcOrd="0" destOrd="0" presId="urn:microsoft.com/office/officeart/2005/8/layout/orgChart1"/>
    <dgm:cxn modelId="{4548AB17-949C-48E9-8AD6-4E0A07AF8F80}" srcId="{D9AA8B06-AF0E-46C2-B202-19748FD70D67}" destId="{46BF1650-8F62-4434-8127-FECF14D47ED4}" srcOrd="0" destOrd="0" parTransId="{D2EFCFB8-4F96-4CF2-B332-9AC252690D7D}" sibTransId="{37AF20C1-41BA-4699-8D7C-168F39414681}"/>
    <dgm:cxn modelId="{205BF8A2-DC7D-4DF1-8DBF-66FC63F4354C}" type="presOf" srcId="{25AF8802-1340-4C6F-91A4-5F1ABD5AA7A5}" destId="{98D19965-8466-4A97-BB35-61D28043E8CC}" srcOrd="0" destOrd="0" presId="urn:microsoft.com/office/officeart/2005/8/layout/orgChart1"/>
    <dgm:cxn modelId="{8E8912C1-76CF-42FF-8F29-3F1EE8F26186}" type="presParOf" srcId="{F21B7CDD-8298-4E1A-B325-9160CF647E32}" destId="{AE1028A5-BD48-46EF-84C7-E7E019F85F25}" srcOrd="0" destOrd="0" presId="urn:microsoft.com/office/officeart/2005/8/layout/orgChart1"/>
    <dgm:cxn modelId="{7E9A0AEE-277F-4D40-BD1B-08548B41ABC6}" type="presParOf" srcId="{AE1028A5-BD48-46EF-84C7-E7E019F85F25}" destId="{C2549318-480E-4B67-8981-23BAFABD1760}" srcOrd="0" destOrd="0" presId="urn:microsoft.com/office/officeart/2005/8/layout/orgChart1"/>
    <dgm:cxn modelId="{5AF7CFC8-986D-43BE-8EA4-22C17B1E6AEC}" type="presParOf" srcId="{C2549318-480E-4B67-8981-23BAFABD1760}" destId="{0C8F3B78-092C-4263-8EFC-93347D6B04A3}" srcOrd="0" destOrd="0" presId="urn:microsoft.com/office/officeart/2005/8/layout/orgChart1"/>
    <dgm:cxn modelId="{71D88C16-2A83-4743-8488-204E838367F0}" type="presParOf" srcId="{C2549318-480E-4B67-8981-23BAFABD1760}" destId="{D04A4D38-7CE1-4619-9089-66509852EBFE}" srcOrd="1" destOrd="0" presId="urn:microsoft.com/office/officeart/2005/8/layout/orgChart1"/>
    <dgm:cxn modelId="{23AF9B4B-2BB1-4D6C-87AB-2F739FBD381E}" type="presParOf" srcId="{AE1028A5-BD48-46EF-84C7-E7E019F85F25}" destId="{44CF5697-F730-4A67-8864-579B4DF5757D}" srcOrd="1" destOrd="0" presId="urn:microsoft.com/office/officeart/2005/8/layout/orgChart1"/>
    <dgm:cxn modelId="{8B0D0346-7534-4F4E-9AF3-93EA571DE333}" type="presParOf" srcId="{44CF5697-F730-4A67-8864-579B4DF5757D}" destId="{6FDF70D5-3C0A-493F-8DEE-9CB625E63979}" srcOrd="0" destOrd="0" presId="urn:microsoft.com/office/officeart/2005/8/layout/orgChart1"/>
    <dgm:cxn modelId="{193D9D66-6F75-4BF1-9345-FA47B9A36D31}" type="presParOf" srcId="{44CF5697-F730-4A67-8864-579B4DF5757D}" destId="{F0CB26FE-2D20-4F05-A9C6-C3C619842ED7}" srcOrd="1" destOrd="0" presId="urn:microsoft.com/office/officeart/2005/8/layout/orgChart1"/>
    <dgm:cxn modelId="{59E12ED8-946A-487C-9813-C91AA703AC2A}" type="presParOf" srcId="{F0CB26FE-2D20-4F05-A9C6-C3C619842ED7}" destId="{F4ECF59B-414B-40E9-A849-3D11A4D6E288}" srcOrd="0" destOrd="0" presId="urn:microsoft.com/office/officeart/2005/8/layout/orgChart1"/>
    <dgm:cxn modelId="{BBA115D4-6342-49C2-9D58-B26A65BE00A3}" type="presParOf" srcId="{F4ECF59B-414B-40E9-A849-3D11A4D6E288}" destId="{2109AF2A-519D-40D2-824C-DF01C92E5818}" srcOrd="0" destOrd="0" presId="urn:microsoft.com/office/officeart/2005/8/layout/orgChart1"/>
    <dgm:cxn modelId="{A65BBAF4-5BA5-4DC6-A090-D55117E55594}" type="presParOf" srcId="{F4ECF59B-414B-40E9-A849-3D11A4D6E288}" destId="{93A3AE43-729F-4947-A921-8C68B8BCD35E}" srcOrd="1" destOrd="0" presId="urn:microsoft.com/office/officeart/2005/8/layout/orgChart1"/>
    <dgm:cxn modelId="{50DB1479-D682-4DE4-A89C-04C5D62C68EE}" type="presParOf" srcId="{F0CB26FE-2D20-4F05-A9C6-C3C619842ED7}" destId="{BD6FEC0B-8247-4160-A390-D9BC51655109}" srcOrd="1" destOrd="0" presId="urn:microsoft.com/office/officeart/2005/8/layout/orgChart1"/>
    <dgm:cxn modelId="{2DB2BDA6-DBE7-4770-8227-BCB49B10CD08}" type="presParOf" srcId="{BD6FEC0B-8247-4160-A390-D9BC51655109}" destId="{F069FF57-E8C2-4C9A-8969-A17C83BE13ED}" srcOrd="0" destOrd="0" presId="urn:microsoft.com/office/officeart/2005/8/layout/orgChart1"/>
    <dgm:cxn modelId="{83608E78-5417-4199-9267-8C849ED8BB3E}" type="presParOf" srcId="{BD6FEC0B-8247-4160-A390-D9BC51655109}" destId="{9F7F5B60-1F69-4FED-B33D-24AD24E7DA32}" srcOrd="1" destOrd="0" presId="urn:microsoft.com/office/officeart/2005/8/layout/orgChart1"/>
    <dgm:cxn modelId="{3CCF2869-2317-4D15-98E1-C7FE275E8D7D}" type="presParOf" srcId="{9F7F5B60-1F69-4FED-B33D-24AD24E7DA32}" destId="{B4383554-195B-4AD5-A604-048968C03A4D}" srcOrd="0" destOrd="0" presId="urn:microsoft.com/office/officeart/2005/8/layout/orgChart1"/>
    <dgm:cxn modelId="{1EC44277-65BE-4E31-ACA3-889C9D87FCA1}" type="presParOf" srcId="{B4383554-195B-4AD5-A604-048968C03A4D}" destId="{979A9733-936A-42A4-9F1C-42AC18C17466}" srcOrd="0" destOrd="0" presId="urn:microsoft.com/office/officeart/2005/8/layout/orgChart1"/>
    <dgm:cxn modelId="{F16EC326-413B-410C-8509-C4DEAB6BEE5C}" type="presParOf" srcId="{B4383554-195B-4AD5-A604-048968C03A4D}" destId="{A39F225B-A333-47EF-8772-FC0F933BF40F}" srcOrd="1" destOrd="0" presId="urn:microsoft.com/office/officeart/2005/8/layout/orgChart1"/>
    <dgm:cxn modelId="{0AE73C31-D0A2-46FF-812C-7F67615059BB}" type="presParOf" srcId="{9F7F5B60-1F69-4FED-B33D-24AD24E7DA32}" destId="{2BB812AF-869D-4E6F-9865-F494A3E74CF3}" srcOrd="1" destOrd="0" presId="urn:microsoft.com/office/officeart/2005/8/layout/orgChart1"/>
    <dgm:cxn modelId="{BC7D0654-0449-4411-9800-54558D3D6863}" type="presParOf" srcId="{2BB812AF-869D-4E6F-9865-F494A3E74CF3}" destId="{B55D08AA-5316-4CEC-B67B-EFD3D8AB8BD8}" srcOrd="0" destOrd="0" presId="urn:microsoft.com/office/officeart/2005/8/layout/orgChart1"/>
    <dgm:cxn modelId="{7A40146F-8BD3-4B1C-AC77-97ED1150FB64}" type="presParOf" srcId="{2BB812AF-869D-4E6F-9865-F494A3E74CF3}" destId="{271B2698-65F0-4328-BCB2-D0540AC995FB}" srcOrd="1" destOrd="0" presId="urn:microsoft.com/office/officeart/2005/8/layout/orgChart1"/>
    <dgm:cxn modelId="{BBCC1D1A-FECB-4DB8-A8D8-85E4D4849AA3}" type="presParOf" srcId="{271B2698-65F0-4328-BCB2-D0540AC995FB}" destId="{8CD629BE-0BED-422B-AF1C-2461B891C352}" srcOrd="0" destOrd="0" presId="urn:microsoft.com/office/officeart/2005/8/layout/orgChart1"/>
    <dgm:cxn modelId="{612FA3D4-B103-4302-9748-E7F4F9787144}" type="presParOf" srcId="{8CD629BE-0BED-422B-AF1C-2461B891C352}" destId="{CD5362E1-0F0D-46E0-BF77-25F901148902}" srcOrd="0" destOrd="0" presId="urn:microsoft.com/office/officeart/2005/8/layout/orgChart1"/>
    <dgm:cxn modelId="{CD7F0BEC-52AC-4D44-93B5-3DA4698BC563}" type="presParOf" srcId="{8CD629BE-0BED-422B-AF1C-2461B891C352}" destId="{003D4E7A-F8CD-4057-9509-C8528F5D29BF}" srcOrd="1" destOrd="0" presId="urn:microsoft.com/office/officeart/2005/8/layout/orgChart1"/>
    <dgm:cxn modelId="{5D9F85C0-4911-45E0-89B6-D000C958F815}" type="presParOf" srcId="{271B2698-65F0-4328-BCB2-D0540AC995FB}" destId="{5F9FD1F5-7785-4996-B18E-1B26876C22F7}" srcOrd="1" destOrd="0" presId="urn:microsoft.com/office/officeart/2005/8/layout/orgChart1"/>
    <dgm:cxn modelId="{0948D5B6-D7B0-42DF-B9F5-03BED750799D}" type="presParOf" srcId="{271B2698-65F0-4328-BCB2-D0540AC995FB}" destId="{2801B2EC-9805-491D-995A-C1EFB1B3C101}" srcOrd="2" destOrd="0" presId="urn:microsoft.com/office/officeart/2005/8/layout/orgChart1"/>
    <dgm:cxn modelId="{D8F2716B-5E79-4B16-A497-B69F55990EFA}" type="presParOf" srcId="{2BB812AF-869D-4E6F-9865-F494A3E74CF3}" destId="{F36FC2B2-4525-4F33-A792-C3CDD1115B12}" srcOrd="2" destOrd="0" presId="urn:microsoft.com/office/officeart/2005/8/layout/orgChart1"/>
    <dgm:cxn modelId="{7B88DB4E-384E-442B-BAE8-F5C257527949}" type="presParOf" srcId="{2BB812AF-869D-4E6F-9865-F494A3E74CF3}" destId="{52013D8F-8433-4E0C-A593-58D7A0E542A7}" srcOrd="3" destOrd="0" presId="urn:microsoft.com/office/officeart/2005/8/layout/orgChart1"/>
    <dgm:cxn modelId="{A3FEC6EC-0C6D-410B-AF06-5B6E3149BAD0}" type="presParOf" srcId="{52013D8F-8433-4E0C-A593-58D7A0E542A7}" destId="{DE1FAF5D-0FE8-4510-8571-E1E9D2B108F1}" srcOrd="0" destOrd="0" presId="urn:microsoft.com/office/officeart/2005/8/layout/orgChart1"/>
    <dgm:cxn modelId="{591E7B9E-C761-4A4F-8ED7-7E8E4ABB695B}" type="presParOf" srcId="{DE1FAF5D-0FE8-4510-8571-E1E9D2B108F1}" destId="{72B96DC2-A1EF-426F-AE88-93EE752411F3}" srcOrd="0" destOrd="0" presId="urn:microsoft.com/office/officeart/2005/8/layout/orgChart1"/>
    <dgm:cxn modelId="{8BC78A90-1A0E-4611-B68D-F2CE384EE695}" type="presParOf" srcId="{DE1FAF5D-0FE8-4510-8571-E1E9D2B108F1}" destId="{CD436548-65A8-4DE6-8552-7EBAD52DD028}" srcOrd="1" destOrd="0" presId="urn:microsoft.com/office/officeart/2005/8/layout/orgChart1"/>
    <dgm:cxn modelId="{571AAACC-D448-4BCB-8BD4-95EF19D2328B}" type="presParOf" srcId="{52013D8F-8433-4E0C-A593-58D7A0E542A7}" destId="{9D4F9151-33F8-49A9-9B9E-25AD2040381B}" srcOrd="1" destOrd="0" presId="urn:microsoft.com/office/officeart/2005/8/layout/orgChart1"/>
    <dgm:cxn modelId="{1FB89C6C-AD6B-42DE-A3CE-E33DB710FDC5}" type="presParOf" srcId="{52013D8F-8433-4E0C-A593-58D7A0E542A7}" destId="{893C71CF-B240-4AD5-8062-044CA639EDB9}" srcOrd="2" destOrd="0" presId="urn:microsoft.com/office/officeart/2005/8/layout/orgChart1"/>
    <dgm:cxn modelId="{F078911F-5E87-4365-B436-B5B1C3CF877F}" type="presParOf" srcId="{9F7F5B60-1F69-4FED-B33D-24AD24E7DA32}" destId="{1C90137A-564F-4D65-8A34-31EEF1A764A6}" srcOrd="2" destOrd="0" presId="urn:microsoft.com/office/officeart/2005/8/layout/orgChart1"/>
    <dgm:cxn modelId="{783842A7-5CF4-4C59-A925-828F19DBC8F4}" type="presParOf" srcId="{BD6FEC0B-8247-4160-A390-D9BC51655109}" destId="{0A44CB81-7D0F-41B3-B8A9-766CF842A471}" srcOrd="2" destOrd="0" presId="urn:microsoft.com/office/officeart/2005/8/layout/orgChart1"/>
    <dgm:cxn modelId="{BAF5E1BC-F7B8-4450-BAF0-523D2E952385}" type="presParOf" srcId="{BD6FEC0B-8247-4160-A390-D9BC51655109}" destId="{F198C2CD-39F3-41C7-9E73-E5B81B12501B}" srcOrd="3" destOrd="0" presId="urn:microsoft.com/office/officeart/2005/8/layout/orgChart1"/>
    <dgm:cxn modelId="{F539EF92-56D0-48CE-8624-80D7D9C7C87D}" type="presParOf" srcId="{F198C2CD-39F3-41C7-9E73-E5B81B12501B}" destId="{0D5C22F1-333B-4256-8BD0-11B9D7EDFBF9}" srcOrd="0" destOrd="0" presId="urn:microsoft.com/office/officeart/2005/8/layout/orgChart1"/>
    <dgm:cxn modelId="{D8AAEE29-9566-40A8-A322-1BCFB8FB8D98}" type="presParOf" srcId="{0D5C22F1-333B-4256-8BD0-11B9D7EDFBF9}" destId="{FB4050A7-FFD9-4A22-BC4C-768778536A15}" srcOrd="0" destOrd="0" presId="urn:microsoft.com/office/officeart/2005/8/layout/orgChart1"/>
    <dgm:cxn modelId="{6DD98AE2-0CC3-4A50-AB90-3F6C988B585E}" type="presParOf" srcId="{0D5C22F1-333B-4256-8BD0-11B9D7EDFBF9}" destId="{0F54FAF2-F433-468A-B6FC-9E2C7756C194}" srcOrd="1" destOrd="0" presId="urn:microsoft.com/office/officeart/2005/8/layout/orgChart1"/>
    <dgm:cxn modelId="{31FEEEED-E7F4-4AC1-9307-CDF8A7D261EC}" type="presParOf" srcId="{F198C2CD-39F3-41C7-9E73-E5B81B12501B}" destId="{4729435C-9ED1-4C9C-9AE4-65EC30159B44}" srcOrd="1" destOrd="0" presId="urn:microsoft.com/office/officeart/2005/8/layout/orgChart1"/>
    <dgm:cxn modelId="{786C7209-7791-4571-8802-FBCC041EADC9}" type="presParOf" srcId="{4729435C-9ED1-4C9C-9AE4-65EC30159B44}" destId="{22C15ABF-6053-4063-A3AA-B1E6F2BEE019}" srcOrd="0" destOrd="0" presId="urn:microsoft.com/office/officeart/2005/8/layout/orgChart1"/>
    <dgm:cxn modelId="{6257D938-9C36-413E-9F50-48316E6E3580}" type="presParOf" srcId="{4729435C-9ED1-4C9C-9AE4-65EC30159B44}" destId="{F2F8BA34-2D26-4692-B2C4-FB29AE6EDDC2}" srcOrd="1" destOrd="0" presId="urn:microsoft.com/office/officeart/2005/8/layout/orgChart1"/>
    <dgm:cxn modelId="{AB8C16D0-8F40-4761-BAAF-51CA573099ED}" type="presParOf" srcId="{F2F8BA34-2D26-4692-B2C4-FB29AE6EDDC2}" destId="{21D5E9B0-FEDD-4489-95A8-A635F734DDEC}" srcOrd="0" destOrd="0" presId="urn:microsoft.com/office/officeart/2005/8/layout/orgChart1"/>
    <dgm:cxn modelId="{9D249EE4-8557-4D92-A9A3-01CF1B56234C}" type="presParOf" srcId="{21D5E9B0-FEDD-4489-95A8-A635F734DDEC}" destId="{F8882A1F-420A-4AD7-A1CA-A1A2C89A6E96}" srcOrd="0" destOrd="0" presId="urn:microsoft.com/office/officeart/2005/8/layout/orgChart1"/>
    <dgm:cxn modelId="{F227410C-3182-40C7-B14C-45073D2FA5B6}" type="presParOf" srcId="{21D5E9B0-FEDD-4489-95A8-A635F734DDEC}" destId="{8BE44090-3B36-4EAB-BE23-9B07A5F35025}" srcOrd="1" destOrd="0" presId="urn:microsoft.com/office/officeart/2005/8/layout/orgChart1"/>
    <dgm:cxn modelId="{29D16DA5-D31D-4EEE-B1AB-A117AA270043}" type="presParOf" srcId="{F2F8BA34-2D26-4692-B2C4-FB29AE6EDDC2}" destId="{52EB731E-684D-46B1-91EF-D03DE93E9BD2}" srcOrd="1" destOrd="0" presId="urn:microsoft.com/office/officeart/2005/8/layout/orgChart1"/>
    <dgm:cxn modelId="{BC89DC13-C3B9-4B46-B551-C073D116AC37}" type="presParOf" srcId="{F2F8BA34-2D26-4692-B2C4-FB29AE6EDDC2}" destId="{F8692ADE-E1F2-496C-AE55-E3961526531B}" srcOrd="2" destOrd="0" presId="urn:microsoft.com/office/officeart/2005/8/layout/orgChart1"/>
    <dgm:cxn modelId="{2F4F1E6D-85DC-4631-ABC1-A4B373E6EBFD}" type="presParOf" srcId="{4729435C-9ED1-4C9C-9AE4-65EC30159B44}" destId="{D69225B8-A745-4BF6-BC0E-FEBDC3A4E489}" srcOrd="2" destOrd="0" presId="urn:microsoft.com/office/officeart/2005/8/layout/orgChart1"/>
    <dgm:cxn modelId="{957DAC70-1A96-4887-A2FA-2A15F5A98239}" type="presParOf" srcId="{4729435C-9ED1-4C9C-9AE4-65EC30159B44}" destId="{CB4BD27A-79C9-4FC7-A885-B1474814D815}" srcOrd="3" destOrd="0" presId="urn:microsoft.com/office/officeart/2005/8/layout/orgChart1"/>
    <dgm:cxn modelId="{F4DD3B07-3BD2-4060-86F7-4E81DABB2F2F}" type="presParOf" srcId="{CB4BD27A-79C9-4FC7-A885-B1474814D815}" destId="{AB791155-D28E-4935-9F97-C5E844A7E98D}" srcOrd="0" destOrd="0" presId="urn:microsoft.com/office/officeart/2005/8/layout/orgChart1"/>
    <dgm:cxn modelId="{392E2BC9-B2B2-4D3D-90D9-3E1F8A5EFA49}" type="presParOf" srcId="{AB791155-D28E-4935-9F97-C5E844A7E98D}" destId="{CE3867FC-543B-413E-BCD0-0ECC856C1CFD}" srcOrd="0" destOrd="0" presId="urn:microsoft.com/office/officeart/2005/8/layout/orgChart1"/>
    <dgm:cxn modelId="{A81F3447-1ABF-4098-978F-2D6A2D9B6C6B}" type="presParOf" srcId="{AB791155-D28E-4935-9F97-C5E844A7E98D}" destId="{CD3B2E71-02C2-494F-8375-E7ECA6E6CB3A}" srcOrd="1" destOrd="0" presId="urn:microsoft.com/office/officeart/2005/8/layout/orgChart1"/>
    <dgm:cxn modelId="{86965B92-64F9-46F0-8B9E-5DD23AFB8EF3}" type="presParOf" srcId="{CB4BD27A-79C9-4FC7-A885-B1474814D815}" destId="{DC7B3AD9-B63A-449A-9949-BA57FF4C7420}" srcOrd="1" destOrd="0" presId="urn:microsoft.com/office/officeart/2005/8/layout/orgChart1"/>
    <dgm:cxn modelId="{79993A42-BB3E-4D86-A289-52894C834FCA}" type="presParOf" srcId="{CB4BD27A-79C9-4FC7-A885-B1474814D815}" destId="{1A8BB02E-113E-4572-8165-A6D69CAEC989}" srcOrd="2" destOrd="0" presId="urn:microsoft.com/office/officeart/2005/8/layout/orgChart1"/>
    <dgm:cxn modelId="{01E5670A-8777-42AA-A6CA-BC36E33E2B3F}" type="presParOf" srcId="{F198C2CD-39F3-41C7-9E73-E5B81B12501B}" destId="{70F72C2C-0BD2-4404-BC41-E4A59A32164A}" srcOrd="2" destOrd="0" presId="urn:microsoft.com/office/officeart/2005/8/layout/orgChart1"/>
    <dgm:cxn modelId="{14E8DC46-30E4-48E5-8290-99E77775110E}" type="presParOf" srcId="{F0CB26FE-2D20-4F05-A9C6-C3C619842ED7}" destId="{C02D3A30-A8D7-46FF-A661-6247E9830936}" srcOrd="2" destOrd="0" presId="urn:microsoft.com/office/officeart/2005/8/layout/orgChart1"/>
    <dgm:cxn modelId="{CBB11DE8-16FD-4072-8CBC-3016C35EF3AD}" type="presParOf" srcId="{44CF5697-F730-4A67-8864-579B4DF5757D}" destId="{F81C7FE3-A337-4805-96E9-CAAE35743166}" srcOrd="2" destOrd="0" presId="urn:microsoft.com/office/officeart/2005/8/layout/orgChart1"/>
    <dgm:cxn modelId="{8D5B8B76-3ED7-41D3-BA90-78168E902B49}" type="presParOf" srcId="{44CF5697-F730-4A67-8864-579B4DF5757D}" destId="{153DA753-7833-4F4F-BB24-E7583814E752}" srcOrd="3" destOrd="0" presId="urn:microsoft.com/office/officeart/2005/8/layout/orgChart1"/>
    <dgm:cxn modelId="{D734AF2E-5B8B-41A6-9719-D36DA06DAD57}" type="presParOf" srcId="{153DA753-7833-4F4F-BB24-E7583814E752}" destId="{B012C4CA-400B-4E1F-88C0-7807C2A91E99}" srcOrd="0" destOrd="0" presId="urn:microsoft.com/office/officeart/2005/8/layout/orgChart1"/>
    <dgm:cxn modelId="{3490CF91-5ECA-408D-8432-3E2AF86DB488}" type="presParOf" srcId="{B012C4CA-400B-4E1F-88C0-7807C2A91E99}" destId="{16EC9E28-F810-4B76-B4B4-B5B72A16F75D}" srcOrd="0" destOrd="0" presId="urn:microsoft.com/office/officeart/2005/8/layout/orgChart1"/>
    <dgm:cxn modelId="{43AEC941-A615-48C1-88F2-734A3EC7A4BA}" type="presParOf" srcId="{B012C4CA-400B-4E1F-88C0-7807C2A91E99}" destId="{A2478596-039E-482D-B7FB-5867C63B437B}" srcOrd="1" destOrd="0" presId="urn:microsoft.com/office/officeart/2005/8/layout/orgChart1"/>
    <dgm:cxn modelId="{55589366-BB2E-429E-BE8F-CF9CF1EF2BBF}" type="presParOf" srcId="{153DA753-7833-4F4F-BB24-E7583814E752}" destId="{D28E1FBF-5257-464A-A442-5A42BA5BB243}" srcOrd="1" destOrd="0" presId="urn:microsoft.com/office/officeart/2005/8/layout/orgChart1"/>
    <dgm:cxn modelId="{1E1DD1ED-C3B4-4DB1-ABC6-2CB11C30FB75}" type="presParOf" srcId="{D28E1FBF-5257-464A-A442-5A42BA5BB243}" destId="{EBB5F7F4-9769-4AF4-95BE-746B226CA0CF}" srcOrd="0" destOrd="0" presId="urn:microsoft.com/office/officeart/2005/8/layout/orgChart1"/>
    <dgm:cxn modelId="{91E7AA03-6ACD-4CEA-863D-6F03B5128834}" type="presParOf" srcId="{D28E1FBF-5257-464A-A442-5A42BA5BB243}" destId="{0F2CFFAE-035C-4038-831F-456416AD76AD}" srcOrd="1" destOrd="0" presId="urn:microsoft.com/office/officeart/2005/8/layout/orgChart1"/>
    <dgm:cxn modelId="{07970353-3406-4828-9779-84233F1E4C70}" type="presParOf" srcId="{0F2CFFAE-035C-4038-831F-456416AD76AD}" destId="{1CA53DD6-114F-4965-BE98-194BEDAE9D61}" srcOrd="0" destOrd="0" presId="urn:microsoft.com/office/officeart/2005/8/layout/orgChart1"/>
    <dgm:cxn modelId="{2789A467-1C41-4CDD-B8DE-D600DE3CF8CC}" type="presParOf" srcId="{1CA53DD6-114F-4965-BE98-194BEDAE9D61}" destId="{AE1F1D9A-C3D4-4C1F-B4D7-4CDDC51EE6BA}" srcOrd="0" destOrd="0" presId="urn:microsoft.com/office/officeart/2005/8/layout/orgChart1"/>
    <dgm:cxn modelId="{DF708664-F910-485B-9EBB-3DA04EDA004F}" type="presParOf" srcId="{1CA53DD6-114F-4965-BE98-194BEDAE9D61}" destId="{D7253E33-B062-499C-9F09-E4AC14C68124}" srcOrd="1" destOrd="0" presId="urn:microsoft.com/office/officeart/2005/8/layout/orgChart1"/>
    <dgm:cxn modelId="{0F6704DC-39C8-4E46-AD09-9E1F368ACD7F}" type="presParOf" srcId="{0F2CFFAE-035C-4038-831F-456416AD76AD}" destId="{077035AA-B327-45F8-883A-F741388C5E17}" srcOrd="1" destOrd="0" presId="urn:microsoft.com/office/officeart/2005/8/layout/orgChart1"/>
    <dgm:cxn modelId="{57F55760-5817-4402-8854-F7D3FC83C167}" type="presParOf" srcId="{0F2CFFAE-035C-4038-831F-456416AD76AD}" destId="{A10A6A23-3484-49BB-ABEA-5D5B53089D53}" srcOrd="2" destOrd="0" presId="urn:microsoft.com/office/officeart/2005/8/layout/orgChart1"/>
    <dgm:cxn modelId="{66A48053-7316-42E5-B79E-97203204EE61}" type="presParOf" srcId="{D28E1FBF-5257-464A-A442-5A42BA5BB243}" destId="{2E027049-7404-4708-B7ED-7761675C0336}" srcOrd="2" destOrd="0" presId="urn:microsoft.com/office/officeart/2005/8/layout/orgChart1"/>
    <dgm:cxn modelId="{E11CD661-0F19-443A-9911-1633DF60B457}" type="presParOf" srcId="{D28E1FBF-5257-464A-A442-5A42BA5BB243}" destId="{421D89D6-7AAD-4FD4-911C-39961BB8689A}" srcOrd="3" destOrd="0" presId="urn:microsoft.com/office/officeart/2005/8/layout/orgChart1"/>
    <dgm:cxn modelId="{3701B8D6-AFA4-43D2-BFB7-0FE8D7B15331}" type="presParOf" srcId="{421D89D6-7AAD-4FD4-911C-39961BB8689A}" destId="{3576DF17-6595-454B-BA9F-74735CA06717}" srcOrd="0" destOrd="0" presId="urn:microsoft.com/office/officeart/2005/8/layout/orgChart1"/>
    <dgm:cxn modelId="{6BD64018-70CA-4F8C-989E-52EE908347CE}" type="presParOf" srcId="{3576DF17-6595-454B-BA9F-74735CA06717}" destId="{B064E942-F40A-49C7-A368-14FCC4D36EE4}" srcOrd="0" destOrd="0" presId="urn:microsoft.com/office/officeart/2005/8/layout/orgChart1"/>
    <dgm:cxn modelId="{EABC033A-27FA-44E1-9264-D7A99A67F815}" type="presParOf" srcId="{3576DF17-6595-454B-BA9F-74735CA06717}" destId="{4DA73006-9EEE-4BDA-8417-E4A716A5C4E3}" srcOrd="1" destOrd="0" presId="urn:microsoft.com/office/officeart/2005/8/layout/orgChart1"/>
    <dgm:cxn modelId="{A066D4F5-BFEF-4B58-BAE6-DF2D4D8EB6D6}" type="presParOf" srcId="{421D89D6-7AAD-4FD4-911C-39961BB8689A}" destId="{E6B92A3B-1EEE-4693-BFCB-10D9B3710A5D}" srcOrd="1" destOrd="0" presId="urn:microsoft.com/office/officeart/2005/8/layout/orgChart1"/>
    <dgm:cxn modelId="{7CB3ACB4-768A-4E9C-BDCD-9BC939147C7A}" type="presParOf" srcId="{E6B92A3B-1EEE-4693-BFCB-10D9B3710A5D}" destId="{EC892A01-1913-4261-8859-CC1B63B43C46}" srcOrd="0" destOrd="0" presId="urn:microsoft.com/office/officeart/2005/8/layout/orgChart1"/>
    <dgm:cxn modelId="{2B1A6F09-CD19-4548-9282-F5A0A93FD4B9}" type="presParOf" srcId="{E6B92A3B-1EEE-4693-BFCB-10D9B3710A5D}" destId="{9FC3CBC6-8282-4525-A025-52780EBE58E3}" srcOrd="1" destOrd="0" presId="urn:microsoft.com/office/officeart/2005/8/layout/orgChart1"/>
    <dgm:cxn modelId="{27EAC687-46A8-41E9-957E-4D84DDFAEC94}" type="presParOf" srcId="{9FC3CBC6-8282-4525-A025-52780EBE58E3}" destId="{3D7CE3AE-2598-4535-96A7-FFB7AB7F2EDA}" srcOrd="0" destOrd="0" presId="urn:microsoft.com/office/officeart/2005/8/layout/orgChart1"/>
    <dgm:cxn modelId="{78E846A9-6330-4B41-BB43-997938AC3154}" type="presParOf" srcId="{3D7CE3AE-2598-4535-96A7-FFB7AB7F2EDA}" destId="{9E43F6F6-E75A-4C94-B2F8-CB66B86121C1}" srcOrd="0" destOrd="0" presId="urn:microsoft.com/office/officeart/2005/8/layout/orgChart1"/>
    <dgm:cxn modelId="{F4126F5B-327D-42F0-BF21-57E265B69C34}" type="presParOf" srcId="{3D7CE3AE-2598-4535-96A7-FFB7AB7F2EDA}" destId="{61001020-19B2-45C7-8443-791238AEEE15}" srcOrd="1" destOrd="0" presId="urn:microsoft.com/office/officeart/2005/8/layout/orgChart1"/>
    <dgm:cxn modelId="{CC7201E5-0050-4882-A22D-B253F5666A36}" type="presParOf" srcId="{9FC3CBC6-8282-4525-A025-52780EBE58E3}" destId="{B70067E4-3A11-406A-826D-A6E8E7A08DAC}" srcOrd="1" destOrd="0" presId="urn:microsoft.com/office/officeart/2005/8/layout/orgChart1"/>
    <dgm:cxn modelId="{EB2F823B-295A-4202-95AE-62046EDEA682}" type="presParOf" srcId="{9FC3CBC6-8282-4525-A025-52780EBE58E3}" destId="{E1287ED1-B009-478D-9137-94382831027A}" srcOrd="2" destOrd="0" presId="urn:microsoft.com/office/officeart/2005/8/layout/orgChart1"/>
    <dgm:cxn modelId="{A02155CA-A4E5-49C0-B95E-B22C72DE1C80}" type="presParOf" srcId="{E6B92A3B-1EEE-4693-BFCB-10D9B3710A5D}" destId="{9ACC83BC-A64F-408C-A796-3825AC67BE6A}" srcOrd="2" destOrd="0" presId="urn:microsoft.com/office/officeart/2005/8/layout/orgChart1"/>
    <dgm:cxn modelId="{56301A7C-C38A-4CC2-A26A-C6F57FB81A08}" type="presParOf" srcId="{E6B92A3B-1EEE-4693-BFCB-10D9B3710A5D}" destId="{9570268B-8018-4BE5-AE16-B81D87B9B017}" srcOrd="3" destOrd="0" presId="urn:microsoft.com/office/officeart/2005/8/layout/orgChart1"/>
    <dgm:cxn modelId="{4E31AE1D-69F1-4CFB-A641-E30468C7DE7B}" type="presParOf" srcId="{9570268B-8018-4BE5-AE16-B81D87B9B017}" destId="{45EB0A38-3C78-4EA8-A0DE-9BA0C2133374}" srcOrd="0" destOrd="0" presId="urn:microsoft.com/office/officeart/2005/8/layout/orgChart1"/>
    <dgm:cxn modelId="{624BC6BF-EB67-4C21-9C14-8A8C081C4965}" type="presParOf" srcId="{45EB0A38-3C78-4EA8-A0DE-9BA0C2133374}" destId="{0AC5B94E-55B2-43B0-A93F-99D7F44134F8}" srcOrd="0" destOrd="0" presId="urn:microsoft.com/office/officeart/2005/8/layout/orgChart1"/>
    <dgm:cxn modelId="{7CC1D537-F7DC-4E51-B4B9-BC3695B91D06}" type="presParOf" srcId="{45EB0A38-3C78-4EA8-A0DE-9BA0C2133374}" destId="{1012DB0B-DE6F-4CB2-8598-5ADB4B5577D7}" srcOrd="1" destOrd="0" presId="urn:microsoft.com/office/officeart/2005/8/layout/orgChart1"/>
    <dgm:cxn modelId="{56FD0C0C-C601-4D7A-A419-773B6BDD1E5B}" type="presParOf" srcId="{9570268B-8018-4BE5-AE16-B81D87B9B017}" destId="{7E9CE70D-ADF7-4580-8C46-41A2E773F1C9}" srcOrd="1" destOrd="0" presId="urn:microsoft.com/office/officeart/2005/8/layout/orgChart1"/>
    <dgm:cxn modelId="{9EC9232A-D140-467F-AC55-2474DC0FD065}" type="presParOf" srcId="{9570268B-8018-4BE5-AE16-B81D87B9B017}" destId="{57652412-2A79-4A7F-BC1E-A26AB071137B}" srcOrd="2" destOrd="0" presId="urn:microsoft.com/office/officeart/2005/8/layout/orgChart1"/>
    <dgm:cxn modelId="{D2E1D672-CE75-4A68-808B-35D75E7CCD27}" type="presParOf" srcId="{421D89D6-7AAD-4FD4-911C-39961BB8689A}" destId="{94FECD27-F7F1-424C-A592-F13CAE30AAAC}" srcOrd="2" destOrd="0" presId="urn:microsoft.com/office/officeart/2005/8/layout/orgChart1"/>
    <dgm:cxn modelId="{702424D3-DDDB-498E-A569-4BFE22F5A355}" type="presParOf" srcId="{D28E1FBF-5257-464A-A442-5A42BA5BB243}" destId="{5E932438-7CA0-4203-B990-698851A770B2}" srcOrd="4" destOrd="0" presId="urn:microsoft.com/office/officeart/2005/8/layout/orgChart1"/>
    <dgm:cxn modelId="{073D7C68-E351-463F-9016-F545FD2FFF2C}" type="presParOf" srcId="{D28E1FBF-5257-464A-A442-5A42BA5BB243}" destId="{3A07B6B6-CBC5-4628-A8C5-565FA587DC68}" srcOrd="5" destOrd="0" presId="urn:microsoft.com/office/officeart/2005/8/layout/orgChart1"/>
    <dgm:cxn modelId="{AE93D829-28C2-4E0B-9A22-99BCC48064C4}" type="presParOf" srcId="{3A07B6B6-CBC5-4628-A8C5-565FA587DC68}" destId="{D65566CE-E551-4F5A-B52D-F4E6883C111B}" srcOrd="0" destOrd="0" presId="urn:microsoft.com/office/officeart/2005/8/layout/orgChart1"/>
    <dgm:cxn modelId="{62DBCAD1-8693-4E82-83BC-862A1B807497}" type="presParOf" srcId="{D65566CE-E551-4F5A-B52D-F4E6883C111B}" destId="{B30B3657-0690-45B4-9BFD-F1E0C0E70FFA}" srcOrd="0" destOrd="0" presId="urn:microsoft.com/office/officeart/2005/8/layout/orgChart1"/>
    <dgm:cxn modelId="{6032F0AA-D2A1-4BDA-8142-C5DC7C0A7CFF}" type="presParOf" srcId="{D65566CE-E551-4F5A-B52D-F4E6883C111B}" destId="{1B98D47E-07D5-4A3A-B4F5-94E798ED51D7}" srcOrd="1" destOrd="0" presId="urn:microsoft.com/office/officeart/2005/8/layout/orgChart1"/>
    <dgm:cxn modelId="{9A1DAF22-2554-482D-B16A-278EC0FB7AB9}" type="presParOf" srcId="{3A07B6B6-CBC5-4628-A8C5-565FA587DC68}" destId="{F9680831-72A3-47ED-B1DB-D7D95AC4D7BE}" srcOrd="1" destOrd="0" presId="urn:microsoft.com/office/officeart/2005/8/layout/orgChart1"/>
    <dgm:cxn modelId="{D39BBB7B-14F2-4E0E-BE21-A909AF3B65B4}" type="presParOf" srcId="{F9680831-72A3-47ED-B1DB-D7D95AC4D7BE}" destId="{91CCDAA4-B6F2-4E81-AFC4-9ACD233AF6BE}" srcOrd="0" destOrd="0" presId="urn:microsoft.com/office/officeart/2005/8/layout/orgChart1"/>
    <dgm:cxn modelId="{5A19402F-85D3-4864-AE25-C02A28D8DC73}" type="presParOf" srcId="{F9680831-72A3-47ED-B1DB-D7D95AC4D7BE}" destId="{E910142D-E634-43F7-A46A-739556E1D3D1}" srcOrd="1" destOrd="0" presId="urn:microsoft.com/office/officeart/2005/8/layout/orgChart1"/>
    <dgm:cxn modelId="{EC0C75BD-0FCF-40D7-9DF1-2A6C3A6D411F}" type="presParOf" srcId="{E910142D-E634-43F7-A46A-739556E1D3D1}" destId="{E68F1366-3484-4EEB-8C53-1AC62C8B361D}" srcOrd="0" destOrd="0" presId="urn:microsoft.com/office/officeart/2005/8/layout/orgChart1"/>
    <dgm:cxn modelId="{0820B141-A714-487B-B2DC-3E25C9B588CB}" type="presParOf" srcId="{E68F1366-3484-4EEB-8C53-1AC62C8B361D}" destId="{604B3104-B3DC-4E75-B7D0-C92875BF3F92}" srcOrd="0" destOrd="0" presId="urn:microsoft.com/office/officeart/2005/8/layout/orgChart1"/>
    <dgm:cxn modelId="{51D1D573-C6B1-4A1F-BC63-0AEFA7CF7EA6}" type="presParOf" srcId="{E68F1366-3484-4EEB-8C53-1AC62C8B361D}" destId="{3E86709F-D8C5-4AE2-B594-3A67172C0304}" srcOrd="1" destOrd="0" presId="urn:microsoft.com/office/officeart/2005/8/layout/orgChart1"/>
    <dgm:cxn modelId="{2C14C127-122C-447C-88ED-6FAC62582577}" type="presParOf" srcId="{E910142D-E634-43F7-A46A-739556E1D3D1}" destId="{7AA10CC9-E211-4EDE-BF4C-08EEC8E7AF6E}" srcOrd="1" destOrd="0" presId="urn:microsoft.com/office/officeart/2005/8/layout/orgChart1"/>
    <dgm:cxn modelId="{01499B4E-BA3A-4AFF-B611-F228F97DFE55}" type="presParOf" srcId="{E910142D-E634-43F7-A46A-739556E1D3D1}" destId="{9EDC9F63-90A6-4F13-849B-6A9F0C495B33}" srcOrd="2" destOrd="0" presId="urn:microsoft.com/office/officeart/2005/8/layout/orgChart1"/>
    <dgm:cxn modelId="{ACAB46A8-D78C-43A5-97DF-521588D7D90C}" type="presParOf" srcId="{F9680831-72A3-47ED-B1DB-D7D95AC4D7BE}" destId="{6530028D-6696-4596-95B5-EA7734016AC0}" srcOrd="2" destOrd="0" presId="urn:microsoft.com/office/officeart/2005/8/layout/orgChart1"/>
    <dgm:cxn modelId="{6565026C-A10B-4FEE-AE11-E456EC4517A4}" type="presParOf" srcId="{F9680831-72A3-47ED-B1DB-D7D95AC4D7BE}" destId="{937AA670-0D8A-4C02-8C64-2A6C59E32721}" srcOrd="3" destOrd="0" presId="urn:microsoft.com/office/officeart/2005/8/layout/orgChart1"/>
    <dgm:cxn modelId="{62689E62-3C1A-4F11-8689-E255BA2D2B2E}" type="presParOf" srcId="{937AA670-0D8A-4C02-8C64-2A6C59E32721}" destId="{6BE1597F-FE49-424C-84B7-98F24D43E4D9}" srcOrd="0" destOrd="0" presId="urn:microsoft.com/office/officeart/2005/8/layout/orgChart1"/>
    <dgm:cxn modelId="{097ABED1-F725-4087-9B52-F863286BDFFF}" type="presParOf" srcId="{6BE1597F-FE49-424C-84B7-98F24D43E4D9}" destId="{51555F53-10E8-4B4F-8908-2C2BA48F22CC}" srcOrd="0" destOrd="0" presId="urn:microsoft.com/office/officeart/2005/8/layout/orgChart1"/>
    <dgm:cxn modelId="{98EAE9C4-8A76-4893-8079-75005F02B399}" type="presParOf" srcId="{6BE1597F-FE49-424C-84B7-98F24D43E4D9}" destId="{4A62992F-371D-4891-95AC-306993D96556}" srcOrd="1" destOrd="0" presId="urn:microsoft.com/office/officeart/2005/8/layout/orgChart1"/>
    <dgm:cxn modelId="{A2C3F28E-B795-4C29-AA68-1F2C0BBB4E6F}" type="presParOf" srcId="{937AA670-0D8A-4C02-8C64-2A6C59E32721}" destId="{2B257024-3019-44C3-8BA5-4B5418B1CEA2}" srcOrd="1" destOrd="0" presId="urn:microsoft.com/office/officeart/2005/8/layout/orgChart1"/>
    <dgm:cxn modelId="{D5FE9C11-2B3F-46C4-89A6-E01971F84EC3}" type="presParOf" srcId="{937AA670-0D8A-4C02-8C64-2A6C59E32721}" destId="{5AE5B7CA-B1A6-4927-B89D-49AC3118EC08}" srcOrd="2" destOrd="0" presId="urn:microsoft.com/office/officeart/2005/8/layout/orgChart1"/>
    <dgm:cxn modelId="{7272153E-9778-4FE8-98CF-5078BFEF1880}" type="presParOf" srcId="{F9680831-72A3-47ED-B1DB-D7D95AC4D7BE}" destId="{F955B126-469E-4293-88A0-3A33D5F1685C}" srcOrd="4" destOrd="0" presId="urn:microsoft.com/office/officeart/2005/8/layout/orgChart1"/>
    <dgm:cxn modelId="{4748A3A5-5ADD-4BDA-A57B-5454A174BBF4}" type="presParOf" srcId="{F9680831-72A3-47ED-B1DB-D7D95AC4D7BE}" destId="{8144F17F-6305-4335-809C-9853B67EC591}" srcOrd="5" destOrd="0" presId="urn:microsoft.com/office/officeart/2005/8/layout/orgChart1"/>
    <dgm:cxn modelId="{3545548B-B4D8-45F5-8D86-99FD65277DC2}" type="presParOf" srcId="{8144F17F-6305-4335-809C-9853B67EC591}" destId="{06E3F4E6-0CB3-4E25-BD0B-15DEDFEE48AD}" srcOrd="0" destOrd="0" presId="urn:microsoft.com/office/officeart/2005/8/layout/orgChart1"/>
    <dgm:cxn modelId="{59A5F452-EFA6-4287-9E1B-BC662666C4CA}" type="presParOf" srcId="{06E3F4E6-0CB3-4E25-BD0B-15DEDFEE48AD}" destId="{2F215038-FD0F-466B-BAE4-BC29A3761B3D}" srcOrd="0" destOrd="0" presId="urn:microsoft.com/office/officeart/2005/8/layout/orgChart1"/>
    <dgm:cxn modelId="{8480E8A1-97C2-4DF2-9ACB-19412B1107FB}" type="presParOf" srcId="{06E3F4E6-0CB3-4E25-BD0B-15DEDFEE48AD}" destId="{43CB04D7-9AD1-4E21-86A9-D923BF91A5CB}" srcOrd="1" destOrd="0" presId="urn:microsoft.com/office/officeart/2005/8/layout/orgChart1"/>
    <dgm:cxn modelId="{D372BEDF-9018-49B0-9E05-54719853D4EA}" type="presParOf" srcId="{8144F17F-6305-4335-809C-9853B67EC591}" destId="{C3E45684-CDA1-403E-9108-2CB3A9C883E9}" srcOrd="1" destOrd="0" presId="urn:microsoft.com/office/officeart/2005/8/layout/orgChart1"/>
    <dgm:cxn modelId="{32F67F12-61C1-48EE-977C-7A7AFA8F74E4}" type="presParOf" srcId="{8144F17F-6305-4335-809C-9853B67EC591}" destId="{BF389B77-FEAC-48DC-BC53-2684520CC887}" srcOrd="2" destOrd="0" presId="urn:microsoft.com/office/officeart/2005/8/layout/orgChart1"/>
    <dgm:cxn modelId="{14292958-EDF3-48C2-9DEB-EBB24DFA3C68}" type="presParOf" srcId="{F9680831-72A3-47ED-B1DB-D7D95AC4D7BE}" destId="{2CD98583-BCA8-4EDA-A2A6-A7C42D9DB790}" srcOrd="6" destOrd="0" presId="urn:microsoft.com/office/officeart/2005/8/layout/orgChart1"/>
    <dgm:cxn modelId="{8229A5B5-FA82-453F-827A-5AB1408E4E97}" type="presParOf" srcId="{F9680831-72A3-47ED-B1DB-D7D95AC4D7BE}" destId="{013DD2CE-3D70-4A47-93B7-27697D1C5C24}" srcOrd="7" destOrd="0" presId="urn:microsoft.com/office/officeart/2005/8/layout/orgChart1"/>
    <dgm:cxn modelId="{A8384EF7-C12C-47D5-874C-299FDB7A96E9}" type="presParOf" srcId="{013DD2CE-3D70-4A47-93B7-27697D1C5C24}" destId="{FDEB1932-4A9D-4185-BBDE-BD8283BA251A}" srcOrd="0" destOrd="0" presId="urn:microsoft.com/office/officeart/2005/8/layout/orgChart1"/>
    <dgm:cxn modelId="{32E44033-77DD-4E6B-9D68-1F5A9F79127B}" type="presParOf" srcId="{FDEB1932-4A9D-4185-BBDE-BD8283BA251A}" destId="{A1315954-43D6-4102-A252-24F3A72232A2}" srcOrd="0" destOrd="0" presId="urn:microsoft.com/office/officeart/2005/8/layout/orgChart1"/>
    <dgm:cxn modelId="{1216D0F5-064C-40E9-AB31-183A36A8B683}" type="presParOf" srcId="{FDEB1932-4A9D-4185-BBDE-BD8283BA251A}" destId="{B5794BE6-107F-4B7B-9ADB-6BC19016D92E}" srcOrd="1" destOrd="0" presId="urn:microsoft.com/office/officeart/2005/8/layout/orgChart1"/>
    <dgm:cxn modelId="{A34285E2-6145-4F23-99B2-BAEEF19C1010}" type="presParOf" srcId="{013DD2CE-3D70-4A47-93B7-27697D1C5C24}" destId="{639C3C66-0CE8-47C3-9034-056190FED144}" srcOrd="1" destOrd="0" presId="urn:microsoft.com/office/officeart/2005/8/layout/orgChart1"/>
    <dgm:cxn modelId="{D4E9D84F-DBBE-4E2C-96B4-38291EDB5106}" type="presParOf" srcId="{013DD2CE-3D70-4A47-93B7-27697D1C5C24}" destId="{29486A88-74D2-4670-A8AA-0381C10362EB}" srcOrd="2" destOrd="0" presId="urn:microsoft.com/office/officeart/2005/8/layout/orgChart1"/>
    <dgm:cxn modelId="{0EA0349A-3FC1-4105-BE28-5D0AC2ADBA78}" type="presParOf" srcId="{F9680831-72A3-47ED-B1DB-D7D95AC4D7BE}" destId="{9F57597C-B2F2-4329-9875-6C60392643A5}" srcOrd="8" destOrd="0" presId="urn:microsoft.com/office/officeart/2005/8/layout/orgChart1"/>
    <dgm:cxn modelId="{4056E188-2C6D-491F-91FC-18B0459502CA}" type="presParOf" srcId="{F9680831-72A3-47ED-B1DB-D7D95AC4D7BE}" destId="{0A155FC9-AECD-4D44-A7F1-D186848B92D7}" srcOrd="9" destOrd="0" presId="urn:microsoft.com/office/officeart/2005/8/layout/orgChart1"/>
    <dgm:cxn modelId="{CB871423-151B-4B09-8285-8A00A57942EF}" type="presParOf" srcId="{0A155FC9-AECD-4D44-A7F1-D186848B92D7}" destId="{35795C68-37C6-43E1-B34C-381287F60EF3}" srcOrd="0" destOrd="0" presId="urn:microsoft.com/office/officeart/2005/8/layout/orgChart1"/>
    <dgm:cxn modelId="{04C1D7B9-2F65-48D7-B74C-6A780FDCFE55}" type="presParOf" srcId="{35795C68-37C6-43E1-B34C-381287F60EF3}" destId="{B89B5C96-A4E5-4681-B196-689BD1F9D742}" srcOrd="0" destOrd="0" presId="urn:microsoft.com/office/officeart/2005/8/layout/orgChart1"/>
    <dgm:cxn modelId="{7457E8DE-4DF5-4669-B302-DCA5F8DE0AE4}" type="presParOf" srcId="{35795C68-37C6-43E1-B34C-381287F60EF3}" destId="{7A18565D-EA7F-4D51-852F-EB596A3A78A8}" srcOrd="1" destOrd="0" presId="urn:microsoft.com/office/officeart/2005/8/layout/orgChart1"/>
    <dgm:cxn modelId="{4CC614E8-CCDF-4322-A1A2-B8517441488A}" type="presParOf" srcId="{0A155FC9-AECD-4D44-A7F1-D186848B92D7}" destId="{927D06D9-CF9D-494A-AA64-EFF87067CC01}" srcOrd="1" destOrd="0" presId="urn:microsoft.com/office/officeart/2005/8/layout/orgChart1"/>
    <dgm:cxn modelId="{1F943DAE-3709-4D4F-A9E3-18CFA0FC1DDC}" type="presParOf" srcId="{0A155FC9-AECD-4D44-A7F1-D186848B92D7}" destId="{593D9FEF-0F72-47B4-992E-8A7FCB20C9DD}" srcOrd="2" destOrd="0" presId="urn:microsoft.com/office/officeart/2005/8/layout/orgChart1"/>
    <dgm:cxn modelId="{7CFE25C2-701C-4360-8A79-5A3F2F934AAD}" type="presParOf" srcId="{3A07B6B6-CBC5-4628-A8C5-565FA587DC68}" destId="{94CBEF57-4FF5-4095-92C4-064C24905F72}" srcOrd="2" destOrd="0" presId="urn:microsoft.com/office/officeart/2005/8/layout/orgChart1"/>
    <dgm:cxn modelId="{F2A951A5-B3F9-4A53-8A0D-477CF41D16C7}" type="presParOf" srcId="{D28E1FBF-5257-464A-A442-5A42BA5BB243}" destId="{4BD2BFBB-AC55-4BB8-A946-8223C00C0326}" srcOrd="6" destOrd="0" presId="urn:microsoft.com/office/officeart/2005/8/layout/orgChart1"/>
    <dgm:cxn modelId="{8F726F12-9AE2-4348-A8BE-C425A3675C38}" type="presParOf" srcId="{D28E1FBF-5257-464A-A442-5A42BA5BB243}" destId="{3C608FFF-8240-419C-84F6-BD4C70F72481}" srcOrd="7" destOrd="0" presId="urn:microsoft.com/office/officeart/2005/8/layout/orgChart1"/>
    <dgm:cxn modelId="{4BF5CBBC-8FA8-49C2-829E-348790D74763}" type="presParOf" srcId="{3C608FFF-8240-419C-84F6-BD4C70F72481}" destId="{14CF01C0-229C-457B-85C4-A31DA774F3BA}" srcOrd="0" destOrd="0" presId="urn:microsoft.com/office/officeart/2005/8/layout/orgChart1"/>
    <dgm:cxn modelId="{110164C8-22C6-465D-8993-5349592B6C20}" type="presParOf" srcId="{14CF01C0-229C-457B-85C4-A31DA774F3BA}" destId="{C098C0EB-9CD9-422E-AF1D-E526AD92C8E5}" srcOrd="0" destOrd="0" presId="urn:microsoft.com/office/officeart/2005/8/layout/orgChart1"/>
    <dgm:cxn modelId="{5E78C86A-85E6-4815-8814-8BFBF6EF62C2}" type="presParOf" srcId="{14CF01C0-229C-457B-85C4-A31DA774F3BA}" destId="{9FF87358-3676-4606-9F3A-9948A196366D}" srcOrd="1" destOrd="0" presId="urn:microsoft.com/office/officeart/2005/8/layout/orgChart1"/>
    <dgm:cxn modelId="{05C987F2-D337-40F6-8B9F-2A10F071438D}" type="presParOf" srcId="{3C608FFF-8240-419C-84F6-BD4C70F72481}" destId="{DE8BED18-85EB-4AA3-9189-00C9F24971C2}" srcOrd="1" destOrd="0" presId="urn:microsoft.com/office/officeart/2005/8/layout/orgChart1"/>
    <dgm:cxn modelId="{7F49C41D-8CDF-417B-ADF0-9C8ACB89FBED}" type="presParOf" srcId="{DE8BED18-85EB-4AA3-9189-00C9F24971C2}" destId="{5A6B57D5-DC86-4E8B-9158-99400B588C8D}" srcOrd="0" destOrd="0" presId="urn:microsoft.com/office/officeart/2005/8/layout/orgChart1"/>
    <dgm:cxn modelId="{86BCA6FB-C390-4D4A-9DE5-D5A1D1A212E9}" type="presParOf" srcId="{DE8BED18-85EB-4AA3-9189-00C9F24971C2}" destId="{4FA594C3-9664-48D3-B157-AAFEC1E46239}" srcOrd="1" destOrd="0" presId="urn:microsoft.com/office/officeart/2005/8/layout/orgChart1"/>
    <dgm:cxn modelId="{04E6F547-BD7E-48E2-92EE-31381630B233}" type="presParOf" srcId="{4FA594C3-9664-48D3-B157-AAFEC1E46239}" destId="{4BEC589D-8257-4AC0-A6DC-BB3A5CCEAC26}" srcOrd="0" destOrd="0" presId="urn:microsoft.com/office/officeart/2005/8/layout/orgChart1"/>
    <dgm:cxn modelId="{A78D88EF-CACE-480B-8145-D2628EEF8020}" type="presParOf" srcId="{4BEC589D-8257-4AC0-A6DC-BB3A5CCEAC26}" destId="{54C81493-67DB-4DDC-A481-C8EC9E9DF4FF}" srcOrd="0" destOrd="0" presId="urn:microsoft.com/office/officeart/2005/8/layout/orgChart1"/>
    <dgm:cxn modelId="{4D0B6D66-283C-49FC-9A29-399DF465AE0F}" type="presParOf" srcId="{4BEC589D-8257-4AC0-A6DC-BB3A5CCEAC26}" destId="{B377728F-56B0-49DD-9921-F40A5A6FA640}" srcOrd="1" destOrd="0" presId="urn:microsoft.com/office/officeart/2005/8/layout/orgChart1"/>
    <dgm:cxn modelId="{3F9FF7C0-0D17-456D-A898-F11A8CED1C58}" type="presParOf" srcId="{4FA594C3-9664-48D3-B157-AAFEC1E46239}" destId="{DCA0A0EB-6067-404D-84F6-4DD47593004F}" srcOrd="1" destOrd="0" presId="urn:microsoft.com/office/officeart/2005/8/layout/orgChart1"/>
    <dgm:cxn modelId="{AA0E3D2E-D4D5-49C1-B448-085701E45CBD}" type="presParOf" srcId="{4FA594C3-9664-48D3-B157-AAFEC1E46239}" destId="{88AA7401-E577-4C6C-A455-BF0BBD795CB7}" srcOrd="2" destOrd="0" presId="urn:microsoft.com/office/officeart/2005/8/layout/orgChart1"/>
    <dgm:cxn modelId="{187926D3-3C70-4315-9001-9BB416753B9F}" type="presParOf" srcId="{DE8BED18-85EB-4AA3-9189-00C9F24971C2}" destId="{24930EEE-C6A2-4CDE-82C2-373B02707EFC}" srcOrd="2" destOrd="0" presId="urn:microsoft.com/office/officeart/2005/8/layout/orgChart1"/>
    <dgm:cxn modelId="{1C53688E-5392-411B-BAD7-FCD4AECAFDFE}" type="presParOf" srcId="{DE8BED18-85EB-4AA3-9189-00C9F24971C2}" destId="{B03EC565-6535-4FFF-8A4E-BF7FE57DA1B5}" srcOrd="3" destOrd="0" presId="urn:microsoft.com/office/officeart/2005/8/layout/orgChart1"/>
    <dgm:cxn modelId="{BB5BAAAD-77E3-4146-9882-B3437BFD78C5}" type="presParOf" srcId="{B03EC565-6535-4FFF-8A4E-BF7FE57DA1B5}" destId="{A2680158-DC39-45B2-9376-0FB8300C7377}" srcOrd="0" destOrd="0" presId="urn:microsoft.com/office/officeart/2005/8/layout/orgChart1"/>
    <dgm:cxn modelId="{C4C63007-8EC5-4F65-99A0-4721FFFF787C}" type="presParOf" srcId="{A2680158-DC39-45B2-9376-0FB8300C7377}" destId="{6094C07C-E28B-4950-A7B4-CA5C0831556F}" srcOrd="0" destOrd="0" presId="urn:microsoft.com/office/officeart/2005/8/layout/orgChart1"/>
    <dgm:cxn modelId="{ED112D19-47DA-431D-BDD2-6D86AC99D963}" type="presParOf" srcId="{A2680158-DC39-45B2-9376-0FB8300C7377}" destId="{8704EEC6-99E0-47C8-9740-3A721D7FE5AE}" srcOrd="1" destOrd="0" presId="urn:microsoft.com/office/officeart/2005/8/layout/orgChart1"/>
    <dgm:cxn modelId="{35741AA4-AEC6-49DA-8A65-D4DAA87C34F1}" type="presParOf" srcId="{B03EC565-6535-4FFF-8A4E-BF7FE57DA1B5}" destId="{E7B5C674-C310-4F25-9B06-0BEBB362EC4A}" srcOrd="1" destOrd="0" presId="urn:microsoft.com/office/officeart/2005/8/layout/orgChart1"/>
    <dgm:cxn modelId="{253C3DA3-AB64-49B4-8AD1-629B75E135AD}" type="presParOf" srcId="{B03EC565-6535-4FFF-8A4E-BF7FE57DA1B5}" destId="{56EF104F-4441-4C6C-ADCD-3CFA63860D7F}" srcOrd="2" destOrd="0" presId="urn:microsoft.com/office/officeart/2005/8/layout/orgChart1"/>
    <dgm:cxn modelId="{1BB37671-4B4A-4D88-84E6-6BEC11029D0C}" type="presParOf" srcId="{DE8BED18-85EB-4AA3-9189-00C9F24971C2}" destId="{28522065-4473-480F-A886-38436D1280A7}" srcOrd="4" destOrd="0" presId="urn:microsoft.com/office/officeart/2005/8/layout/orgChart1"/>
    <dgm:cxn modelId="{17DD7FEC-5FF9-4C03-B79B-17F43960E00F}" type="presParOf" srcId="{DE8BED18-85EB-4AA3-9189-00C9F24971C2}" destId="{910309D7-BFFC-4BB4-B172-0EA858BB0D4C}" srcOrd="5" destOrd="0" presId="urn:microsoft.com/office/officeart/2005/8/layout/orgChart1"/>
    <dgm:cxn modelId="{EA0BD55B-6AE6-409C-822E-F254C059E624}" type="presParOf" srcId="{910309D7-BFFC-4BB4-B172-0EA858BB0D4C}" destId="{FE1C7FBA-A399-4546-AEBA-31197AD97054}" srcOrd="0" destOrd="0" presId="urn:microsoft.com/office/officeart/2005/8/layout/orgChart1"/>
    <dgm:cxn modelId="{B2ADC9FA-627C-4539-9E0C-5D612B944AEA}" type="presParOf" srcId="{FE1C7FBA-A399-4546-AEBA-31197AD97054}" destId="{98D19965-8466-4A97-BB35-61D28043E8CC}" srcOrd="0" destOrd="0" presId="urn:microsoft.com/office/officeart/2005/8/layout/orgChart1"/>
    <dgm:cxn modelId="{82FC7799-1B54-4084-A69D-AE365C2A4233}" type="presParOf" srcId="{FE1C7FBA-A399-4546-AEBA-31197AD97054}" destId="{5D3D5E57-DAF6-47A4-87B1-D08FE074F6A3}" srcOrd="1" destOrd="0" presId="urn:microsoft.com/office/officeart/2005/8/layout/orgChart1"/>
    <dgm:cxn modelId="{DCAD84B4-9E68-4E78-9366-23F3D390786E}" type="presParOf" srcId="{910309D7-BFFC-4BB4-B172-0EA858BB0D4C}" destId="{CF242C37-76E2-422B-8ACD-1CC778307560}" srcOrd="1" destOrd="0" presId="urn:microsoft.com/office/officeart/2005/8/layout/orgChart1"/>
    <dgm:cxn modelId="{BF5AB317-CAE5-4E2B-815E-83D1D4EF10AE}" type="presParOf" srcId="{910309D7-BFFC-4BB4-B172-0EA858BB0D4C}" destId="{24C345E9-F207-4548-B97B-407CB0AFEDA5}" srcOrd="2" destOrd="0" presId="urn:microsoft.com/office/officeart/2005/8/layout/orgChart1"/>
    <dgm:cxn modelId="{C99877DF-31EC-4354-93FC-4652942E6882}" type="presParOf" srcId="{DE8BED18-85EB-4AA3-9189-00C9F24971C2}" destId="{5A100FFF-7B01-41A7-BB3B-5F40EAF8F247}" srcOrd="6" destOrd="0" presId="urn:microsoft.com/office/officeart/2005/8/layout/orgChart1"/>
    <dgm:cxn modelId="{8CE58EBE-4FF7-414E-92CF-6C8D218D2749}" type="presParOf" srcId="{DE8BED18-85EB-4AA3-9189-00C9F24971C2}" destId="{B1D0D53C-A19B-4F42-819A-0EA4D464DA2D}" srcOrd="7" destOrd="0" presId="urn:microsoft.com/office/officeart/2005/8/layout/orgChart1"/>
    <dgm:cxn modelId="{7FB3D0A7-1146-4356-9529-4276920747E1}" type="presParOf" srcId="{B1D0D53C-A19B-4F42-819A-0EA4D464DA2D}" destId="{B387AA5C-1606-42A2-AC7E-3731CDA82CE6}" srcOrd="0" destOrd="0" presId="urn:microsoft.com/office/officeart/2005/8/layout/orgChart1"/>
    <dgm:cxn modelId="{2E94EFE7-3D28-47D5-8F2B-179EF2772D1A}" type="presParOf" srcId="{B387AA5C-1606-42A2-AC7E-3731CDA82CE6}" destId="{D71B2C4B-A9E4-4B2D-AB78-717B29D76673}" srcOrd="0" destOrd="0" presId="urn:microsoft.com/office/officeart/2005/8/layout/orgChart1"/>
    <dgm:cxn modelId="{0EDA0698-7A7A-45EC-AA90-9D6B7F3224F4}" type="presParOf" srcId="{B387AA5C-1606-42A2-AC7E-3731CDA82CE6}" destId="{A02F51C0-8640-464B-80E9-BE1DC3B6472B}" srcOrd="1" destOrd="0" presId="urn:microsoft.com/office/officeart/2005/8/layout/orgChart1"/>
    <dgm:cxn modelId="{DDE7ED8B-A2DD-45F0-9336-9BD4FA580FE4}" type="presParOf" srcId="{B1D0D53C-A19B-4F42-819A-0EA4D464DA2D}" destId="{384800E4-5393-4D5F-AFFC-41A3DD43B28E}" srcOrd="1" destOrd="0" presId="urn:microsoft.com/office/officeart/2005/8/layout/orgChart1"/>
    <dgm:cxn modelId="{DA48F50E-945D-480B-B711-6652D7E8C61F}" type="presParOf" srcId="{384800E4-5393-4D5F-AFFC-41A3DD43B28E}" destId="{E3D46693-74A1-4423-8A6D-C56B18D7AF90}" srcOrd="0" destOrd="0" presId="urn:microsoft.com/office/officeart/2005/8/layout/orgChart1"/>
    <dgm:cxn modelId="{ADE772D3-93A5-414A-979B-E4A83383126B}" type="presParOf" srcId="{384800E4-5393-4D5F-AFFC-41A3DD43B28E}" destId="{A8FC0BB9-8950-489E-AC15-0CA540B199FB}" srcOrd="1" destOrd="0" presId="urn:microsoft.com/office/officeart/2005/8/layout/orgChart1"/>
    <dgm:cxn modelId="{EEF4E9C2-98BF-40A8-A326-59F14C3B7424}" type="presParOf" srcId="{A8FC0BB9-8950-489E-AC15-0CA540B199FB}" destId="{95CD4D1E-2C73-4E55-8A04-17C741BD8C13}" srcOrd="0" destOrd="0" presId="urn:microsoft.com/office/officeart/2005/8/layout/orgChart1"/>
    <dgm:cxn modelId="{4CA4D870-B822-4FD3-B923-F50AB24F9EDA}" type="presParOf" srcId="{95CD4D1E-2C73-4E55-8A04-17C741BD8C13}" destId="{80DD6E9C-F217-42A1-8697-5904B3DB7D99}" srcOrd="0" destOrd="0" presId="urn:microsoft.com/office/officeart/2005/8/layout/orgChart1"/>
    <dgm:cxn modelId="{5225C8B8-6120-4373-810D-41CA1B2AFA4F}" type="presParOf" srcId="{95CD4D1E-2C73-4E55-8A04-17C741BD8C13}" destId="{1E3E038D-AF65-440E-9936-BABC30D02961}" srcOrd="1" destOrd="0" presId="urn:microsoft.com/office/officeart/2005/8/layout/orgChart1"/>
    <dgm:cxn modelId="{645E9452-876A-40ED-842A-F693E2CD891A}" type="presParOf" srcId="{A8FC0BB9-8950-489E-AC15-0CA540B199FB}" destId="{4F32A14A-7167-4BF9-804D-124016ADD850}" srcOrd="1" destOrd="0" presId="urn:microsoft.com/office/officeart/2005/8/layout/orgChart1"/>
    <dgm:cxn modelId="{DC70D6F1-7725-47C4-A258-45A49C52DF54}" type="presParOf" srcId="{A8FC0BB9-8950-489E-AC15-0CA540B199FB}" destId="{67967D80-5637-4809-BA84-05ED8F636778}" srcOrd="2" destOrd="0" presId="urn:microsoft.com/office/officeart/2005/8/layout/orgChart1"/>
    <dgm:cxn modelId="{C8253633-FA8D-4FFB-A897-DB7654B3EFE5}" type="presParOf" srcId="{384800E4-5393-4D5F-AFFC-41A3DD43B28E}" destId="{AD106BE5-0C05-43F5-857C-E57FE3444E57}" srcOrd="2" destOrd="0" presId="urn:microsoft.com/office/officeart/2005/8/layout/orgChart1"/>
    <dgm:cxn modelId="{A320B416-F9CD-40C0-AD08-56EA5A4C21B5}" type="presParOf" srcId="{384800E4-5393-4D5F-AFFC-41A3DD43B28E}" destId="{192A518B-4E65-4BCD-804D-9FC1C82103F1}" srcOrd="3" destOrd="0" presId="urn:microsoft.com/office/officeart/2005/8/layout/orgChart1"/>
    <dgm:cxn modelId="{9433EF60-6097-46B9-9B58-C29146DD0E09}" type="presParOf" srcId="{192A518B-4E65-4BCD-804D-9FC1C82103F1}" destId="{9D6AC3BA-CADE-42CD-92BA-67336D133613}" srcOrd="0" destOrd="0" presId="urn:microsoft.com/office/officeart/2005/8/layout/orgChart1"/>
    <dgm:cxn modelId="{EB9C3DEF-0646-41AF-9406-647DA1CF48E7}" type="presParOf" srcId="{9D6AC3BA-CADE-42CD-92BA-67336D133613}" destId="{5595AD18-A372-409E-962F-9A5215FCD460}" srcOrd="0" destOrd="0" presId="urn:microsoft.com/office/officeart/2005/8/layout/orgChart1"/>
    <dgm:cxn modelId="{B4A54ADA-3E32-4474-9CF7-A98D8F188804}" type="presParOf" srcId="{9D6AC3BA-CADE-42CD-92BA-67336D133613}" destId="{F93653F4-154B-4948-9498-3BFA85C7F86F}" srcOrd="1" destOrd="0" presId="urn:microsoft.com/office/officeart/2005/8/layout/orgChart1"/>
    <dgm:cxn modelId="{55BADD0E-AED9-4007-8407-F896DAFFE918}" type="presParOf" srcId="{192A518B-4E65-4BCD-804D-9FC1C82103F1}" destId="{2782230D-5DF7-41D0-AF47-42F2539938B6}" srcOrd="1" destOrd="0" presId="urn:microsoft.com/office/officeart/2005/8/layout/orgChart1"/>
    <dgm:cxn modelId="{540F07AC-88CB-4995-B3BE-4E90F661CA8D}" type="presParOf" srcId="{192A518B-4E65-4BCD-804D-9FC1C82103F1}" destId="{141B48F2-B982-4CBC-A60F-F5C544D70079}" srcOrd="2" destOrd="0" presId="urn:microsoft.com/office/officeart/2005/8/layout/orgChart1"/>
    <dgm:cxn modelId="{D9DECA6D-E615-45B6-A01E-BB2105D8F133}" type="presParOf" srcId="{B1D0D53C-A19B-4F42-819A-0EA4D464DA2D}" destId="{75BACEBF-5DF1-4117-928F-3387594A6597}" srcOrd="2" destOrd="0" presId="urn:microsoft.com/office/officeart/2005/8/layout/orgChart1"/>
    <dgm:cxn modelId="{AF8745AF-D5D3-4788-9D74-3254066D5701}" type="presParOf" srcId="{DE8BED18-85EB-4AA3-9189-00C9F24971C2}" destId="{B0D7000A-328C-4625-921C-DB1E38748E3D}" srcOrd="8" destOrd="0" presId="urn:microsoft.com/office/officeart/2005/8/layout/orgChart1"/>
    <dgm:cxn modelId="{CF05BCC3-4F38-4DC2-8BE3-D41A4644E1FA}" type="presParOf" srcId="{DE8BED18-85EB-4AA3-9189-00C9F24971C2}" destId="{33FB8530-508C-4BBB-A30B-273987874656}" srcOrd="9" destOrd="0" presId="urn:microsoft.com/office/officeart/2005/8/layout/orgChart1"/>
    <dgm:cxn modelId="{960C3055-213C-4581-A6D9-E37DE6B05F53}" type="presParOf" srcId="{33FB8530-508C-4BBB-A30B-273987874656}" destId="{D3F709E4-12B8-40D3-98F7-3CA7C8404B70}" srcOrd="0" destOrd="0" presId="urn:microsoft.com/office/officeart/2005/8/layout/orgChart1"/>
    <dgm:cxn modelId="{BE50A0E2-E5CB-412F-8A22-F3D618E28C8B}" type="presParOf" srcId="{D3F709E4-12B8-40D3-98F7-3CA7C8404B70}" destId="{0D168097-DA4A-48D0-8E57-7E330223B267}" srcOrd="0" destOrd="0" presId="urn:microsoft.com/office/officeart/2005/8/layout/orgChart1"/>
    <dgm:cxn modelId="{119CF1F1-8786-4988-AB38-D0D650FF5835}" type="presParOf" srcId="{D3F709E4-12B8-40D3-98F7-3CA7C8404B70}" destId="{09330D11-C11F-4D67-80E0-A84F15772429}" srcOrd="1" destOrd="0" presId="urn:microsoft.com/office/officeart/2005/8/layout/orgChart1"/>
    <dgm:cxn modelId="{C83F776D-8161-4793-9C1F-EBCF6A5D3573}" type="presParOf" srcId="{33FB8530-508C-4BBB-A30B-273987874656}" destId="{89E87757-C500-45E6-98FB-0F0E52C81C1A}" srcOrd="1" destOrd="0" presId="urn:microsoft.com/office/officeart/2005/8/layout/orgChart1"/>
    <dgm:cxn modelId="{7DEB7193-56CC-4403-9D3A-F392AD8C82C6}" type="presParOf" srcId="{33FB8530-508C-4BBB-A30B-273987874656}" destId="{B3EF1A42-A56B-491E-80A3-640ED0E7CA33}" srcOrd="2" destOrd="0" presId="urn:microsoft.com/office/officeart/2005/8/layout/orgChart1"/>
    <dgm:cxn modelId="{14E4C756-406F-45B0-922B-8B65BBBE545C}" type="presParOf" srcId="{3C608FFF-8240-419C-84F6-BD4C70F72481}" destId="{1D306FCD-88F3-44A8-9016-BEE5C4824AE6}" srcOrd="2" destOrd="0" presId="urn:microsoft.com/office/officeart/2005/8/layout/orgChart1"/>
    <dgm:cxn modelId="{BA5CFF34-B611-461A-97A2-71A0B4F7BB32}" type="presParOf" srcId="{D28E1FBF-5257-464A-A442-5A42BA5BB243}" destId="{649777C9-9835-4AC4-9A6E-C32D4CE12DF3}" srcOrd="8" destOrd="0" presId="urn:microsoft.com/office/officeart/2005/8/layout/orgChart1"/>
    <dgm:cxn modelId="{54072159-2222-4494-B921-102718875719}" type="presParOf" srcId="{D28E1FBF-5257-464A-A442-5A42BA5BB243}" destId="{A875FDAB-2699-4FD5-A5F4-B8006A0AFDA0}" srcOrd="9" destOrd="0" presId="urn:microsoft.com/office/officeart/2005/8/layout/orgChart1"/>
    <dgm:cxn modelId="{7A81B910-9445-4E97-AB04-2D62E68C68A4}" type="presParOf" srcId="{A875FDAB-2699-4FD5-A5F4-B8006A0AFDA0}" destId="{89C40D7F-5539-4146-9ABB-9F2E146DC6B5}" srcOrd="0" destOrd="0" presId="urn:microsoft.com/office/officeart/2005/8/layout/orgChart1"/>
    <dgm:cxn modelId="{BCB33709-569F-40C7-94CD-F880ABFD7B32}" type="presParOf" srcId="{89C40D7F-5539-4146-9ABB-9F2E146DC6B5}" destId="{D41CFB39-7900-43C2-8804-FCFBE081B70E}" srcOrd="0" destOrd="0" presId="urn:microsoft.com/office/officeart/2005/8/layout/orgChart1"/>
    <dgm:cxn modelId="{A6904A2E-BAE7-4897-8E68-602E94A07C28}" type="presParOf" srcId="{89C40D7F-5539-4146-9ABB-9F2E146DC6B5}" destId="{06933334-CCE1-49B4-B3C5-1C622D640F30}" srcOrd="1" destOrd="0" presId="urn:microsoft.com/office/officeart/2005/8/layout/orgChart1"/>
    <dgm:cxn modelId="{F0C156F7-22F2-49C6-AF59-D8390BA0254F}" type="presParOf" srcId="{A875FDAB-2699-4FD5-A5F4-B8006A0AFDA0}" destId="{5A486BA3-680A-4717-8D7E-4D1AB61F5253}" srcOrd="1" destOrd="0" presId="urn:microsoft.com/office/officeart/2005/8/layout/orgChart1"/>
    <dgm:cxn modelId="{E1142775-CB13-4203-9605-AEFB7131F046}" type="presParOf" srcId="{A875FDAB-2699-4FD5-A5F4-B8006A0AFDA0}" destId="{454B6A9A-FD0D-442E-9809-06D8523DF441}" srcOrd="2" destOrd="0" presId="urn:microsoft.com/office/officeart/2005/8/layout/orgChart1"/>
    <dgm:cxn modelId="{06A62955-7235-4A58-8D94-0C4ECF24A1CB}" type="presParOf" srcId="{D28E1FBF-5257-464A-A442-5A42BA5BB243}" destId="{D5370D99-5488-45D3-A809-53B139B20F1C}" srcOrd="10" destOrd="0" presId="urn:microsoft.com/office/officeart/2005/8/layout/orgChart1"/>
    <dgm:cxn modelId="{5620A48C-4527-4622-82C1-3E97D5A7ED23}" type="presParOf" srcId="{D28E1FBF-5257-464A-A442-5A42BA5BB243}" destId="{9ABAE6C5-9994-479D-8584-E14A01AA91C5}" srcOrd="11" destOrd="0" presId="urn:microsoft.com/office/officeart/2005/8/layout/orgChart1"/>
    <dgm:cxn modelId="{99E7BAED-208D-4083-A79F-07B6408500B9}" type="presParOf" srcId="{9ABAE6C5-9994-479D-8584-E14A01AA91C5}" destId="{3CE3DB0E-FC30-40C5-BC58-1732808D3F5F}" srcOrd="0" destOrd="0" presId="urn:microsoft.com/office/officeart/2005/8/layout/orgChart1"/>
    <dgm:cxn modelId="{CE7E7741-DD3E-409C-BE51-E4255F51F228}" type="presParOf" srcId="{3CE3DB0E-FC30-40C5-BC58-1732808D3F5F}" destId="{E2955EA8-E3C2-4D71-AF73-595864EBBF89}" srcOrd="0" destOrd="0" presId="urn:microsoft.com/office/officeart/2005/8/layout/orgChart1"/>
    <dgm:cxn modelId="{AFA86650-1674-4107-9CD3-2947738F2846}" type="presParOf" srcId="{3CE3DB0E-FC30-40C5-BC58-1732808D3F5F}" destId="{21CCA9F0-8EB3-45D5-A12B-858A494A261D}" srcOrd="1" destOrd="0" presId="urn:microsoft.com/office/officeart/2005/8/layout/orgChart1"/>
    <dgm:cxn modelId="{57B815D4-DE7B-4033-A7B7-599079B99752}" type="presParOf" srcId="{9ABAE6C5-9994-479D-8584-E14A01AA91C5}" destId="{7EB8FB4D-6271-4C3D-9AE5-2B94AE2CF935}" srcOrd="1" destOrd="0" presId="urn:microsoft.com/office/officeart/2005/8/layout/orgChart1"/>
    <dgm:cxn modelId="{3987DC2E-90E9-4C02-A92E-28F4067F36EF}" type="presParOf" srcId="{7EB8FB4D-6271-4C3D-9AE5-2B94AE2CF935}" destId="{0E3DCE23-D1FA-4334-B1C7-9B2D8CB9A000}" srcOrd="0" destOrd="0" presId="urn:microsoft.com/office/officeart/2005/8/layout/orgChart1"/>
    <dgm:cxn modelId="{595CE373-BF0C-442A-A531-9B62473B770E}" type="presParOf" srcId="{7EB8FB4D-6271-4C3D-9AE5-2B94AE2CF935}" destId="{98F65047-E5B5-4214-9E7D-B8DEAD9D0EC0}" srcOrd="1" destOrd="0" presId="urn:microsoft.com/office/officeart/2005/8/layout/orgChart1"/>
    <dgm:cxn modelId="{3A5B49B1-FE29-4D02-9B7B-28EAFD20ED40}" type="presParOf" srcId="{98F65047-E5B5-4214-9E7D-B8DEAD9D0EC0}" destId="{C08C1957-98B7-4056-90CB-659266360F7E}" srcOrd="0" destOrd="0" presId="urn:microsoft.com/office/officeart/2005/8/layout/orgChart1"/>
    <dgm:cxn modelId="{4A0BEC31-48FA-4AF6-A265-DAA976C5EDA2}" type="presParOf" srcId="{C08C1957-98B7-4056-90CB-659266360F7E}" destId="{65145890-992C-4694-843E-33B747260AAC}" srcOrd="0" destOrd="0" presId="urn:microsoft.com/office/officeart/2005/8/layout/orgChart1"/>
    <dgm:cxn modelId="{6D5E4DFF-A5FE-480E-A20F-D644F9280AC7}" type="presParOf" srcId="{C08C1957-98B7-4056-90CB-659266360F7E}" destId="{4475BD26-EBB9-4A0C-9D2B-CCC77B66C5C6}" srcOrd="1" destOrd="0" presId="urn:microsoft.com/office/officeart/2005/8/layout/orgChart1"/>
    <dgm:cxn modelId="{48C0364C-ACB3-4A73-B145-4EE062362E5E}" type="presParOf" srcId="{98F65047-E5B5-4214-9E7D-B8DEAD9D0EC0}" destId="{B5DE2015-C271-4E74-A95A-E4ACCBF12310}" srcOrd="1" destOrd="0" presId="urn:microsoft.com/office/officeart/2005/8/layout/orgChart1"/>
    <dgm:cxn modelId="{FAD58533-C092-4D04-A046-7C6E193EEDE8}" type="presParOf" srcId="{98F65047-E5B5-4214-9E7D-B8DEAD9D0EC0}" destId="{D3D923E7-1E7E-4280-978F-810B7B41B381}" srcOrd="2" destOrd="0" presId="urn:microsoft.com/office/officeart/2005/8/layout/orgChart1"/>
    <dgm:cxn modelId="{34AEDFAA-FB07-4586-A06A-E8EC5F371C8F}" type="presParOf" srcId="{7EB8FB4D-6271-4C3D-9AE5-2B94AE2CF935}" destId="{334C6035-E165-46E7-A579-B47A1E68DA36}" srcOrd="2" destOrd="0" presId="urn:microsoft.com/office/officeart/2005/8/layout/orgChart1"/>
    <dgm:cxn modelId="{552E230A-1B76-4BDC-91EB-C8B612449D2D}" type="presParOf" srcId="{7EB8FB4D-6271-4C3D-9AE5-2B94AE2CF935}" destId="{8F82E4EC-9859-4186-B5D7-391ADAD01A42}" srcOrd="3" destOrd="0" presId="urn:microsoft.com/office/officeart/2005/8/layout/orgChart1"/>
    <dgm:cxn modelId="{D7E2E094-B74A-4EAC-B87B-1C830ED3943D}" type="presParOf" srcId="{8F82E4EC-9859-4186-B5D7-391ADAD01A42}" destId="{B321B2C8-F025-4BF6-8229-7E189E05A146}" srcOrd="0" destOrd="0" presId="urn:microsoft.com/office/officeart/2005/8/layout/orgChart1"/>
    <dgm:cxn modelId="{4B6ECFF3-8878-492C-BA5D-762152C8C715}" type="presParOf" srcId="{B321B2C8-F025-4BF6-8229-7E189E05A146}" destId="{6AF10E10-84F3-42D6-A5CC-A7CA039997AF}" srcOrd="0" destOrd="0" presId="urn:microsoft.com/office/officeart/2005/8/layout/orgChart1"/>
    <dgm:cxn modelId="{4BF3580A-7E11-4764-9E46-BA442F829313}" type="presParOf" srcId="{B321B2C8-F025-4BF6-8229-7E189E05A146}" destId="{BE04D92C-31B4-40C3-922E-4373499F1868}" srcOrd="1" destOrd="0" presId="urn:microsoft.com/office/officeart/2005/8/layout/orgChart1"/>
    <dgm:cxn modelId="{41180255-4746-4D60-A68D-BB87C9EA49A4}" type="presParOf" srcId="{8F82E4EC-9859-4186-B5D7-391ADAD01A42}" destId="{0077C014-CD19-479C-A52D-E3C5E3846A22}" srcOrd="1" destOrd="0" presId="urn:microsoft.com/office/officeart/2005/8/layout/orgChart1"/>
    <dgm:cxn modelId="{EC23AB74-17F4-43C6-9BD9-55784B4F721D}" type="presParOf" srcId="{8F82E4EC-9859-4186-B5D7-391ADAD01A42}" destId="{D5DADA72-9189-40A9-87F3-38200A5C8388}" srcOrd="2" destOrd="0" presId="urn:microsoft.com/office/officeart/2005/8/layout/orgChart1"/>
    <dgm:cxn modelId="{84D6E907-89C8-44D9-99F8-9D6D24841039}" type="presParOf" srcId="{7EB8FB4D-6271-4C3D-9AE5-2B94AE2CF935}" destId="{0689D07D-5B36-422A-A36C-D4BDFA3C8871}" srcOrd="4" destOrd="0" presId="urn:microsoft.com/office/officeart/2005/8/layout/orgChart1"/>
    <dgm:cxn modelId="{00713387-A598-45D5-A333-23C98DDBBC75}" type="presParOf" srcId="{7EB8FB4D-6271-4C3D-9AE5-2B94AE2CF935}" destId="{CD709833-2752-4BCA-9D8F-FAE94877DA7E}" srcOrd="5" destOrd="0" presId="urn:microsoft.com/office/officeart/2005/8/layout/orgChart1"/>
    <dgm:cxn modelId="{04DB9700-214A-4DF0-BD24-CD3DE4003034}" type="presParOf" srcId="{CD709833-2752-4BCA-9D8F-FAE94877DA7E}" destId="{2441E510-0782-4F02-80C0-EB9F7978C368}" srcOrd="0" destOrd="0" presId="urn:microsoft.com/office/officeart/2005/8/layout/orgChart1"/>
    <dgm:cxn modelId="{6964440E-C77C-4B7A-90FD-E05FED4D0418}" type="presParOf" srcId="{2441E510-0782-4F02-80C0-EB9F7978C368}" destId="{4595DE8F-B784-4E92-BBEF-01592740C937}" srcOrd="0" destOrd="0" presId="urn:microsoft.com/office/officeart/2005/8/layout/orgChart1"/>
    <dgm:cxn modelId="{E32C673C-FB4A-456C-9B3B-7A07BE157BF0}" type="presParOf" srcId="{2441E510-0782-4F02-80C0-EB9F7978C368}" destId="{AFDC45BD-422C-4184-9A23-2CCB483AC902}" srcOrd="1" destOrd="0" presId="urn:microsoft.com/office/officeart/2005/8/layout/orgChart1"/>
    <dgm:cxn modelId="{6E03D730-6833-4542-B881-5AB78BC5E902}" type="presParOf" srcId="{CD709833-2752-4BCA-9D8F-FAE94877DA7E}" destId="{C3E9EFFD-38D6-40AB-9EDC-BCA81BF47A33}" srcOrd="1" destOrd="0" presId="urn:microsoft.com/office/officeart/2005/8/layout/orgChart1"/>
    <dgm:cxn modelId="{B62B0C5F-D6C0-421E-879E-C33FCF84C451}" type="presParOf" srcId="{CD709833-2752-4BCA-9D8F-FAE94877DA7E}" destId="{C52C2E72-F8D7-4C3A-ADB4-A202163F59C7}" srcOrd="2" destOrd="0" presId="urn:microsoft.com/office/officeart/2005/8/layout/orgChart1"/>
    <dgm:cxn modelId="{4E07AFC1-1826-45CD-A537-8A9AD9514A54}" type="presParOf" srcId="{7EB8FB4D-6271-4C3D-9AE5-2B94AE2CF935}" destId="{D359FD47-5FB3-420A-B2EB-37509B8AB115}" srcOrd="6" destOrd="0" presId="urn:microsoft.com/office/officeart/2005/8/layout/orgChart1"/>
    <dgm:cxn modelId="{AB7DB730-F96C-4236-9047-6C01CE0EDA68}" type="presParOf" srcId="{7EB8FB4D-6271-4C3D-9AE5-2B94AE2CF935}" destId="{6961A7A7-3751-43F7-9BE2-C1D361442638}" srcOrd="7" destOrd="0" presId="urn:microsoft.com/office/officeart/2005/8/layout/orgChart1"/>
    <dgm:cxn modelId="{132D8C4B-898B-4381-992B-294B1B2F8740}" type="presParOf" srcId="{6961A7A7-3751-43F7-9BE2-C1D361442638}" destId="{02D70F4B-D936-4613-8AB5-03B26BDFD434}" srcOrd="0" destOrd="0" presId="urn:microsoft.com/office/officeart/2005/8/layout/orgChart1"/>
    <dgm:cxn modelId="{849DA234-EE03-458B-93DE-50817303A14C}" type="presParOf" srcId="{02D70F4B-D936-4613-8AB5-03B26BDFD434}" destId="{1CB6F23D-88F9-4700-B451-F3C816ECC93E}" srcOrd="0" destOrd="0" presId="urn:microsoft.com/office/officeart/2005/8/layout/orgChart1"/>
    <dgm:cxn modelId="{27030179-F4FF-4009-BB79-467904020B22}" type="presParOf" srcId="{02D70F4B-D936-4613-8AB5-03B26BDFD434}" destId="{82F3F323-7762-45F2-9AED-DEEA8E948C35}" srcOrd="1" destOrd="0" presId="urn:microsoft.com/office/officeart/2005/8/layout/orgChart1"/>
    <dgm:cxn modelId="{D1B9F0C1-01E1-4C4C-A4D4-476A90AC552E}" type="presParOf" srcId="{6961A7A7-3751-43F7-9BE2-C1D361442638}" destId="{10BEAA96-6BBA-4D22-B624-31C696F4BF3A}" srcOrd="1" destOrd="0" presId="urn:microsoft.com/office/officeart/2005/8/layout/orgChart1"/>
    <dgm:cxn modelId="{3099F28E-BFD1-4A9B-80EE-A6A4793B339F}" type="presParOf" srcId="{6961A7A7-3751-43F7-9BE2-C1D361442638}" destId="{8B0EFE79-FF91-41B7-ABDF-E960B7F18BA4}" srcOrd="2" destOrd="0" presId="urn:microsoft.com/office/officeart/2005/8/layout/orgChart1"/>
    <dgm:cxn modelId="{89AD7A7C-36C9-4754-BA58-826FA669B949}" type="presParOf" srcId="{7EB8FB4D-6271-4C3D-9AE5-2B94AE2CF935}" destId="{37AFF231-12A8-4056-98B8-FC7AA32A6092}" srcOrd="8" destOrd="0" presId="urn:microsoft.com/office/officeart/2005/8/layout/orgChart1"/>
    <dgm:cxn modelId="{3F536E9A-9D98-4D71-847A-2DA082C3B99F}" type="presParOf" srcId="{7EB8FB4D-6271-4C3D-9AE5-2B94AE2CF935}" destId="{7D9B5771-8DEB-40AE-8CC5-5E26FD8D9B34}" srcOrd="9" destOrd="0" presId="urn:microsoft.com/office/officeart/2005/8/layout/orgChart1"/>
    <dgm:cxn modelId="{9ED216AC-0CC6-4EE1-86F9-D11F84CB069B}" type="presParOf" srcId="{7D9B5771-8DEB-40AE-8CC5-5E26FD8D9B34}" destId="{4797618F-3834-4DD3-8DD9-176E2FDCD77B}" srcOrd="0" destOrd="0" presId="urn:microsoft.com/office/officeart/2005/8/layout/orgChart1"/>
    <dgm:cxn modelId="{6F0DEED8-4AE7-4AFF-91F9-D2CF572508F1}" type="presParOf" srcId="{4797618F-3834-4DD3-8DD9-176E2FDCD77B}" destId="{E9833066-6B2B-4839-8E46-E00A04ED15F4}" srcOrd="0" destOrd="0" presId="urn:microsoft.com/office/officeart/2005/8/layout/orgChart1"/>
    <dgm:cxn modelId="{EFE70965-5145-4521-8C2E-80CFEB2DF55C}" type="presParOf" srcId="{4797618F-3834-4DD3-8DD9-176E2FDCD77B}" destId="{0FD6A04B-7793-4232-8CE9-AFB49AFB8A4D}" srcOrd="1" destOrd="0" presId="urn:microsoft.com/office/officeart/2005/8/layout/orgChart1"/>
    <dgm:cxn modelId="{AC0B40EF-2916-4CC3-A922-9E57849AE8A8}" type="presParOf" srcId="{7D9B5771-8DEB-40AE-8CC5-5E26FD8D9B34}" destId="{CE1BF2CC-5C6E-4B78-A4CF-7F50B2E3C7BA}" srcOrd="1" destOrd="0" presId="urn:microsoft.com/office/officeart/2005/8/layout/orgChart1"/>
    <dgm:cxn modelId="{9DA55591-A0AB-45E4-9420-A335E5544895}" type="presParOf" srcId="{7D9B5771-8DEB-40AE-8CC5-5E26FD8D9B34}" destId="{77D57CF1-A5DE-4CE9-ACCB-D379A2DE2D32}" srcOrd="2" destOrd="0" presId="urn:microsoft.com/office/officeart/2005/8/layout/orgChart1"/>
    <dgm:cxn modelId="{4EF2E60C-6F27-4C82-A43C-4B4F6D165C7A}" type="presParOf" srcId="{7EB8FB4D-6271-4C3D-9AE5-2B94AE2CF935}" destId="{99820D8A-0DB0-451D-8E13-F7E57C9392D2}" srcOrd="10" destOrd="0" presId="urn:microsoft.com/office/officeart/2005/8/layout/orgChart1"/>
    <dgm:cxn modelId="{1A227484-823C-4CCF-82A5-95815CFDF2E5}" type="presParOf" srcId="{7EB8FB4D-6271-4C3D-9AE5-2B94AE2CF935}" destId="{6A5705A5-5ACC-4B4C-99AC-14366750A0E2}" srcOrd="11" destOrd="0" presId="urn:microsoft.com/office/officeart/2005/8/layout/orgChart1"/>
    <dgm:cxn modelId="{301CAB21-C91D-4DE2-B057-DFB489645A23}" type="presParOf" srcId="{6A5705A5-5ACC-4B4C-99AC-14366750A0E2}" destId="{51575C05-840B-441F-BC93-2BF93E4E7D6F}" srcOrd="0" destOrd="0" presId="urn:microsoft.com/office/officeart/2005/8/layout/orgChart1"/>
    <dgm:cxn modelId="{61712608-FCEE-4782-9708-839B1DA54BF9}" type="presParOf" srcId="{51575C05-840B-441F-BC93-2BF93E4E7D6F}" destId="{27064F31-12EA-4ED2-90A1-924F14F2302B}" srcOrd="0" destOrd="0" presId="urn:microsoft.com/office/officeart/2005/8/layout/orgChart1"/>
    <dgm:cxn modelId="{C4A66C8E-29E8-4E34-A63E-907FB2307FDF}" type="presParOf" srcId="{51575C05-840B-441F-BC93-2BF93E4E7D6F}" destId="{50D9191F-D86A-4676-BA64-D17F51FDBDC2}" srcOrd="1" destOrd="0" presId="urn:microsoft.com/office/officeart/2005/8/layout/orgChart1"/>
    <dgm:cxn modelId="{5A1CBE03-53AB-4451-BF5E-31D074573DC1}" type="presParOf" srcId="{6A5705A5-5ACC-4B4C-99AC-14366750A0E2}" destId="{D8F474F7-D69C-438D-9027-464E172185B9}" srcOrd="1" destOrd="0" presId="urn:microsoft.com/office/officeart/2005/8/layout/orgChart1"/>
    <dgm:cxn modelId="{C92112E9-EF1D-4073-A550-2037A4C0257F}" type="presParOf" srcId="{6A5705A5-5ACC-4B4C-99AC-14366750A0E2}" destId="{2620ACFF-278F-4557-ABBD-AB8379289387}" srcOrd="2" destOrd="0" presId="urn:microsoft.com/office/officeart/2005/8/layout/orgChart1"/>
    <dgm:cxn modelId="{A6F8A55E-9CFA-4037-A8F2-9B363112FF00}" type="presParOf" srcId="{9ABAE6C5-9994-479D-8584-E14A01AA91C5}" destId="{07362C96-2050-4B01-945D-103DE079D459}" srcOrd="2" destOrd="0" presId="urn:microsoft.com/office/officeart/2005/8/layout/orgChart1"/>
    <dgm:cxn modelId="{3B2E1177-4596-43DD-B34B-1DB2D495F90D}" type="presParOf" srcId="{D28E1FBF-5257-464A-A442-5A42BA5BB243}" destId="{8D6DDC18-3B1C-41EF-A05E-141BBB533347}" srcOrd="12" destOrd="0" presId="urn:microsoft.com/office/officeart/2005/8/layout/orgChart1"/>
    <dgm:cxn modelId="{D9A44A50-E431-4FF0-B3D1-5A9D5CFBAAC3}" type="presParOf" srcId="{D28E1FBF-5257-464A-A442-5A42BA5BB243}" destId="{604D2368-4C0B-4E1D-AB89-D25CA551175F}" srcOrd="13" destOrd="0" presId="urn:microsoft.com/office/officeart/2005/8/layout/orgChart1"/>
    <dgm:cxn modelId="{4DC36254-E226-47E1-88EE-057C0055F197}" type="presParOf" srcId="{604D2368-4C0B-4E1D-AB89-D25CA551175F}" destId="{6E31D448-D1B2-406A-AA2D-4A447F5C1620}" srcOrd="0" destOrd="0" presId="urn:microsoft.com/office/officeart/2005/8/layout/orgChart1"/>
    <dgm:cxn modelId="{DBEDDA49-98C6-4842-8B1E-F0E286E9AE08}" type="presParOf" srcId="{6E31D448-D1B2-406A-AA2D-4A447F5C1620}" destId="{AA18FCC3-D85F-4F0B-BC24-15AF7BE38B47}" srcOrd="0" destOrd="0" presId="urn:microsoft.com/office/officeart/2005/8/layout/orgChart1"/>
    <dgm:cxn modelId="{6BE5FAD7-1724-4F97-A9AE-F92C78F8231D}" type="presParOf" srcId="{6E31D448-D1B2-406A-AA2D-4A447F5C1620}" destId="{245767FA-76A2-48C4-9031-307C33B41EB2}" srcOrd="1" destOrd="0" presId="urn:microsoft.com/office/officeart/2005/8/layout/orgChart1"/>
    <dgm:cxn modelId="{696D3874-51F9-412A-A372-4AC065BEFC8E}" type="presParOf" srcId="{604D2368-4C0B-4E1D-AB89-D25CA551175F}" destId="{ADE207C3-0DE9-40D1-8031-64FBC0C45736}" srcOrd="1" destOrd="0" presId="urn:microsoft.com/office/officeart/2005/8/layout/orgChart1"/>
    <dgm:cxn modelId="{080BE9E1-4882-4D44-88E8-8C247E347AA6}" type="presParOf" srcId="{ADE207C3-0DE9-40D1-8031-64FBC0C45736}" destId="{979786DE-307C-44C6-92AA-5AB02DE142D9}" srcOrd="0" destOrd="0" presId="urn:microsoft.com/office/officeart/2005/8/layout/orgChart1"/>
    <dgm:cxn modelId="{A0D47100-F976-46BA-A991-E904D9A41F49}" type="presParOf" srcId="{ADE207C3-0DE9-40D1-8031-64FBC0C45736}" destId="{8980A946-8E37-47CD-A830-08A51E0F3ABA}" srcOrd="1" destOrd="0" presId="urn:microsoft.com/office/officeart/2005/8/layout/orgChart1"/>
    <dgm:cxn modelId="{FCF85534-F150-4950-98B8-259AE0EF843D}" type="presParOf" srcId="{8980A946-8E37-47CD-A830-08A51E0F3ABA}" destId="{0CF61050-E1CF-4CBA-9C53-1068EC81695D}" srcOrd="0" destOrd="0" presId="urn:microsoft.com/office/officeart/2005/8/layout/orgChart1"/>
    <dgm:cxn modelId="{396A8EAE-A1D9-462E-8E0D-1D63EF4FAA76}" type="presParOf" srcId="{0CF61050-E1CF-4CBA-9C53-1068EC81695D}" destId="{BAD2EB88-F257-4E8D-9565-2D1742F36ABA}" srcOrd="0" destOrd="0" presId="urn:microsoft.com/office/officeart/2005/8/layout/orgChart1"/>
    <dgm:cxn modelId="{AA8D12E6-8B51-46A7-A92C-6956B38ED7DD}" type="presParOf" srcId="{0CF61050-E1CF-4CBA-9C53-1068EC81695D}" destId="{BFCA8D88-2B49-4289-8BBC-0807FD4E1B9D}" srcOrd="1" destOrd="0" presId="urn:microsoft.com/office/officeart/2005/8/layout/orgChart1"/>
    <dgm:cxn modelId="{71CB3F86-D33B-4759-B7D7-CA31727F6694}" type="presParOf" srcId="{8980A946-8E37-47CD-A830-08A51E0F3ABA}" destId="{7D66866A-71AF-439B-8A34-C88023A2FA9F}" srcOrd="1" destOrd="0" presId="urn:microsoft.com/office/officeart/2005/8/layout/orgChart1"/>
    <dgm:cxn modelId="{6A1394C7-8FE0-4A73-AC50-216BDD4A66A5}" type="presParOf" srcId="{7D66866A-71AF-439B-8A34-C88023A2FA9F}" destId="{7744029C-1A06-4E2D-9A84-697A8AD457C0}" srcOrd="0" destOrd="0" presId="urn:microsoft.com/office/officeart/2005/8/layout/orgChart1"/>
    <dgm:cxn modelId="{6EF0CEA5-8C8E-4EF3-8CCC-724F7ED618DA}" type="presParOf" srcId="{7D66866A-71AF-439B-8A34-C88023A2FA9F}" destId="{A2F24BD3-1B95-46D0-B90D-D630097222A5}" srcOrd="1" destOrd="0" presId="urn:microsoft.com/office/officeart/2005/8/layout/orgChart1"/>
    <dgm:cxn modelId="{7CEEE763-AF2B-457F-8C80-33EE5F02C261}" type="presParOf" srcId="{A2F24BD3-1B95-46D0-B90D-D630097222A5}" destId="{9B6B4272-D6A0-4FC9-855B-0568F49B8F50}" srcOrd="0" destOrd="0" presId="urn:microsoft.com/office/officeart/2005/8/layout/orgChart1"/>
    <dgm:cxn modelId="{58199DB5-EEEF-4E5B-A2D3-CAB63A5E6660}" type="presParOf" srcId="{9B6B4272-D6A0-4FC9-855B-0568F49B8F50}" destId="{A519C652-515E-4DC7-83B6-5E4CC4E024FD}" srcOrd="0" destOrd="0" presId="urn:microsoft.com/office/officeart/2005/8/layout/orgChart1"/>
    <dgm:cxn modelId="{EB63A29C-F07E-4E7B-AB61-69F069F30E05}" type="presParOf" srcId="{9B6B4272-D6A0-4FC9-855B-0568F49B8F50}" destId="{975DA83B-2C70-4820-B445-E958E683C2C1}" srcOrd="1" destOrd="0" presId="urn:microsoft.com/office/officeart/2005/8/layout/orgChart1"/>
    <dgm:cxn modelId="{FA155AAD-1264-403F-B9FB-E228B8F67B20}" type="presParOf" srcId="{A2F24BD3-1B95-46D0-B90D-D630097222A5}" destId="{113FF9E0-3AF5-48B4-B19D-6CDE8A40DF13}" srcOrd="1" destOrd="0" presId="urn:microsoft.com/office/officeart/2005/8/layout/orgChart1"/>
    <dgm:cxn modelId="{8BEA3753-C3B6-4245-9558-6F6D0297297B}" type="presParOf" srcId="{A2F24BD3-1B95-46D0-B90D-D630097222A5}" destId="{67F35E6F-20A3-4BE8-BFDC-59D34DDD2526}" srcOrd="2" destOrd="0" presId="urn:microsoft.com/office/officeart/2005/8/layout/orgChart1"/>
    <dgm:cxn modelId="{D4C57FB7-607F-438E-A202-CC12CE9869AF}" type="presParOf" srcId="{7D66866A-71AF-439B-8A34-C88023A2FA9F}" destId="{4707F642-A5D9-4D3A-ABE4-12868D9968A2}" srcOrd="2" destOrd="0" presId="urn:microsoft.com/office/officeart/2005/8/layout/orgChart1"/>
    <dgm:cxn modelId="{1852ACD6-91B2-481A-B07A-5368DCF629CD}" type="presParOf" srcId="{7D66866A-71AF-439B-8A34-C88023A2FA9F}" destId="{0BE1FA91-1743-4981-AA40-96B3159EBC7F}" srcOrd="3" destOrd="0" presId="urn:microsoft.com/office/officeart/2005/8/layout/orgChart1"/>
    <dgm:cxn modelId="{4EDCBECC-2DC9-4CA0-8F24-A223D09A84C3}" type="presParOf" srcId="{0BE1FA91-1743-4981-AA40-96B3159EBC7F}" destId="{B4C8A95E-F7B6-4383-B910-AEE5BCEA543C}" srcOrd="0" destOrd="0" presId="urn:microsoft.com/office/officeart/2005/8/layout/orgChart1"/>
    <dgm:cxn modelId="{3B8CB3DE-A9BB-4A4D-BF22-87151BD01656}" type="presParOf" srcId="{B4C8A95E-F7B6-4383-B910-AEE5BCEA543C}" destId="{02128C15-BF12-45C8-9C38-D00F2FE9D03E}" srcOrd="0" destOrd="0" presId="urn:microsoft.com/office/officeart/2005/8/layout/orgChart1"/>
    <dgm:cxn modelId="{CF61819F-5198-412A-B4F8-D465D47E2D76}" type="presParOf" srcId="{B4C8A95E-F7B6-4383-B910-AEE5BCEA543C}" destId="{8A85108E-EFDD-45DF-8EBF-C3BC5D88438E}" srcOrd="1" destOrd="0" presId="urn:microsoft.com/office/officeart/2005/8/layout/orgChart1"/>
    <dgm:cxn modelId="{B9E1C146-9E1F-42ED-97ED-6F31A51CFFEF}" type="presParOf" srcId="{0BE1FA91-1743-4981-AA40-96B3159EBC7F}" destId="{B44142BC-C665-42B1-8122-F660ED2A92FA}" srcOrd="1" destOrd="0" presId="urn:microsoft.com/office/officeart/2005/8/layout/orgChart1"/>
    <dgm:cxn modelId="{B0E24558-F920-4FE1-9BCC-30D56A3E5D2E}" type="presParOf" srcId="{0BE1FA91-1743-4981-AA40-96B3159EBC7F}" destId="{D66E1C38-0C4D-481C-9908-82A3CB5D85AF}" srcOrd="2" destOrd="0" presId="urn:microsoft.com/office/officeart/2005/8/layout/orgChart1"/>
    <dgm:cxn modelId="{AB571861-FB1A-49F0-883B-F149C941D373}" type="presParOf" srcId="{8980A946-8E37-47CD-A830-08A51E0F3ABA}" destId="{3D566687-6A17-44C7-9392-20E53C9D2EAC}" srcOrd="2" destOrd="0" presId="urn:microsoft.com/office/officeart/2005/8/layout/orgChart1"/>
    <dgm:cxn modelId="{5A620943-B50D-45E9-BC04-828D63D9F0EF}" type="presParOf" srcId="{ADE207C3-0DE9-40D1-8031-64FBC0C45736}" destId="{3E22E8CC-4E86-483D-BD86-4EC3681EAC6C}" srcOrd="2" destOrd="0" presId="urn:microsoft.com/office/officeart/2005/8/layout/orgChart1"/>
    <dgm:cxn modelId="{EBD49B69-5F06-4D63-80FF-1DEEB89CB484}" type="presParOf" srcId="{ADE207C3-0DE9-40D1-8031-64FBC0C45736}" destId="{4C330D8F-0903-405D-A053-66C699F1E636}" srcOrd="3" destOrd="0" presId="urn:microsoft.com/office/officeart/2005/8/layout/orgChart1"/>
    <dgm:cxn modelId="{4D52DD26-0398-4F9A-9B51-B9C0B8C53F80}" type="presParOf" srcId="{4C330D8F-0903-405D-A053-66C699F1E636}" destId="{E1F84D79-80B4-4967-A501-114C8201B749}" srcOrd="0" destOrd="0" presId="urn:microsoft.com/office/officeart/2005/8/layout/orgChart1"/>
    <dgm:cxn modelId="{738FC3C7-2342-4EBE-9D72-9715D8F59DA1}" type="presParOf" srcId="{E1F84D79-80B4-4967-A501-114C8201B749}" destId="{ED474124-C48C-43A9-AC4F-F7B6573E9865}" srcOrd="0" destOrd="0" presId="urn:microsoft.com/office/officeart/2005/8/layout/orgChart1"/>
    <dgm:cxn modelId="{3F5DB724-BF80-4CB6-A918-77C1B7FB2718}" type="presParOf" srcId="{E1F84D79-80B4-4967-A501-114C8201B749}" destId="{BD89B670-B447-4386-88AD-ABE705BA2DCA}" srcOrd="1" destOrd="0" presId="urn:microsoft.com/office/officeart/2005/8/layout/orgChart1"/>
    <dgm:cxn modelId="{1DCFDA1B-BF82-482E-AE75-3855515476D2}" type="presParOf" srcId="{4C330D8F-0903-405D-A053-66C699F1E636}" destId="{1D763EED-B5D6-4E76-979C-F8439D10E90A}" srcOrd="1" destOrd="0" presId="urn:microsoft.com/office/officeart/2005/8/layout/orgChart1"/>
    <dgm:cxn modelId="{796DB39B-255B-4D77-8D1A-EA0CB6C8990C}" type="presParOf" srcId="{4C330D8F-0903-405D-A053-66C699F1E636}" destId="{AE301D6D-78BC-4D35-A2DE-5D633D761FA0}" srcOrd="2" destOrd="0" presId="urn:microsoft.com/office/officeart/2005/8/layout/orgChart1"/>
    <dgm:cxn modelId="{B164F09E-7C35-49C0-A761-27DC53EED7F2}" type="presParOf" srcId="{ADE207C3-0DE9-40D1-8031-64FBC0C45736}" destId="{80C5E279-906B-4400-B566-0080DAA4DBA5}" srcOrd="4" destOrd="0" presId="urn:microsoft.com/office/officeart/2005/8/layout/orgChart1"/>
    <dgm:cxn modelId="{4EF0BBA8-D61D-41DE-8383-A6768A0C2D35}" type="presParOf" srcId="{ADE207C3-0DE9-40D1-8031-64FBC0C45736}" destId="{B0475B30-C689-4247-9C2C-515F7C51F47C}" srcOrd="5" destOrd="0" presId="urn:microsoft.com/office/officeart/2005/8/layout/orgChart1"/>
    <dgm:cxn modelId="{EDEEA54E-7F30-43F0-9993-F13D776FB56B}" type="presParOf" srcId="{B0475B30-C689-4247-9C2C-515F7C51F47C}" destId="{E6D83FD9-3096-4292-85DD-7453B0EEB7FC}" srcOrd="0" destOrd="0" presId="urn:microsoft.com/office/officeart/2005/8/layout/orgChart1"/>
    <dgm:cxn modelId="{526EFF8D-5C86-442B-B0AE-B1455B8A9FBC}" type="presParOf" srcId="{E6D83FD9-3096-4292-85DD-7453B0EEB7FC}" destId="{185B1E96-D86A-49D2-9629-8F07202E7C5F}" srcOrd="0" destOrd="0" presId="urn:microsoft.com/office/officeart/2005/8/layout/orgChart1"/>
    <dgm:cxn modelId="{D0B94B10-B632-4DB9-9F79-040C0CA995E4}" type="presParOf" srcId="{E6D83FD9-3096-4292-85DD-7453B0EEB7FC}" destId="{86514184-C9FD-4326-A5EE-5A1EBE51E44C}" srcOrd="1" destOrd="0" presId="urn:microsoft.com/office/officeart/2005/8/layout/orgChart1"/>
    <dgm:cxn modelId="{02CD47FB-4727-4FC0-8F26-ADF369CF1F03}" type="presParOf" srcId="{B0475B30-C689-4247-9C2C-515F7C51F47C}" destId="{E2C34CBE-FE2E-4378-BE07-0F68B3C6F0CE}" srcOrd="1" destOrd="0" presId="urn:microsoft.com/office/officeart/2005/8/layout/orgChart1"/>
    <dgm:cxn modelId="{C34EA398-D74D-46B3-9E35-ED020268A05F}" type="presParOf" srcId="{B0475B30-C689-4247-9C2C-515F7C51F47C}" destId="{69AC6D77-90EB-440D-A657-0823DF3F43A1}" srcOrd="2" destOrd="0" presId="urn:microsoft.com/office/officeart/2005/8/layout/orgChart1"/>
    <dgm:cxn modelId="{750CEE1B-5C19-42F2-BA85-C7A366B96CC6}" type="presParOf" srcId="{ADE207C3-0DE9-40D1-8031-64FBC0C45736}" destId="{D1FC5C4E-EAB3-4B8A-8F1F-F6FF0962F531}" srcOrd="6" destOrd="0" presId="urn:microsoft.com/office/officeart/2005/8/layout/orgChart1"/>
    <dgm:cxn modelId="{1339AA9F-DB75-4192-8184-CB844AB7C317}" type="presParOf" srcId="{ADE207C3-0DE9-40D1-8031-64FBC0C45736}" destId="{1C882E60-309D-46E9-AD93-0FB6CAC77CA6}" srcOrd="7" destOrd="0" presId="urn:microsoft.com/office/officeart/2005/8/layout/orgChart1"/>
    <dgm:cxn modelId="{076C9C3F-348D-4965-99D8-409D12189A6A}" type="presParOf" srcId="{1C882E60-309D-46E9-AD93-0FB6CAC77CA6}" destId="{F9045EFE-09C6-40EA-8884-BD8FCF9D3257}" srcOrd="0" destOrd="0" presId="urn:microsoft.com/office/officeart/2005/8/layout/orgChart1"/>
    <dgm:cxn modelId="{0C162FD1-BB31-45EC-A589-1DB2C697E553}" type="presParOf" srcId="{F9045EFE-09C6-40EA-8884-BD8FCF9D3257}" destId="{30D303B8-9D94-43FD-A717-ADEACD24DA83}" srcOrd="0" destOrd="0" presId="urn:microsoft.com/office/officeart/2005/8/layout/orgChart1"/>
    <dgm:cxn modelId="{2F502288-F049-4082-BBA6-92AAC7FABABA}" type="presParOf" srcId="{F9045EFE-09C6-40EA-8884-BD8FCF9D3257}" destId="{AEB0CD8B-9062-4A2F-8374-22F4BDB131D5}" srcOrd="1" destOrd="0" presId="urn:microsoft.com/office/officeart/2005/8/layout/orgChart1"/>
    <dgm:cxn modelId="{900B4CA2-FEA4-4003-9D64-9670C5C9EF4A}" type="presParOf" srcId="{1C882E60-309D-46E9-AD93-0FB6CAC77CA6}" destId="{8C9E0712-A4B4-4366-9CE8-C8A86BC70275}" srcOrd="1" destOrd="0" presId="urn:microsoft.com/office/officeart/2005/8/layout/orgChart1"/>
    <dgm:cxn modelId="{28C8F2BC-A5C2-4ECA-BFDD-E5DB87D71372}" type="presParOf" srcId="{1C882E60-309D-46E9-AD93-0FB6CAC77CA6}" destId="{96CCDE24-D707-4E62-87FD-4921AFA12EC8}" srcOrd="2" destOrd="0" presId="urn:microsoft.com/office/officeart/2005/8/layout/orgChart1"/>
    <dgm:cxn modelId="{296C252A-542E-48D3-BD0E-5F4FD4C2D208}" type="presParOf" srcId="{ADE207C3-0DE9-40D1-8031-64FBC0C45736}" destId="{04E9F9E3-5EEE-442B-ABAA-C4E88E10975D}" srcOrd="8" destOrd="0" presId="urn:microsoft.com/office/officeart/2005/8/layout/orgChart1"/>
    <dgm:cxn modelId="{80B85834-210B-436E-A475-21A6B9684BB2}" type="presParOf" srcId="{ADE207C3-0DE9-40D1-8031-64FBC0C45736}" destId="{D2EA887E-CD49-49B7-9828-9CD8C755F4A9}" srcOrd="9" destOrd="0" presId="urn:microsoft.com/office/officeart/2005/8/layout/orgChart1"/>
    <dgm:cxn modelId="{5FFCECE6-B33A-4C60-92DE-39D2AB7CA51B}" type="presParOf" srcId="{D2EA887E-CD49-49B7-9828-9CD8C755F4A9}" destId="{0EAE9DCB-9A82-4380-B7D8-E91604876B8D}" srcOrd="0" destOrd="0" presId="urn:microsoft.com/office/officeart/2005/8/layout/orgChart1"/>
    <dgm:cxn modelId="{E3DBADF5-AC99-431B-9D7E-8A7CB52C6995}" type="presParOf" srcId="{0EAE9DCB-9A82-4380-B7D8-E91604876B8D}" destId="{7AFA5824-E8BA-4177-BFDD-E2C0BEEB2E88}" srcOrd="0" destOrd="0" presId="urn:microsoft.com/office/officeart/2005/8/layout/orgChart1"/>
    <dgm:cxn modelId="{5B5F13BF-90ED-46CC-B13C-D4137CE3FCC5}" type="presParOf" srcId="{0EAE9DCB-9A82-4380-B7D8-E91604876B8D}" destId="{AB89810C-022B-4B8F-893F-BCC95AC4EFF9}" srcOrd="1" destOrd="0" presId="urn:microsoft.com/office/officeart/2005/8/layout/orgChart1"/>
    <dgm:cxn modelId="{21C06F9A-C1D5-4D5F-9AD3-908B40B2C1BB}" type="presParOf" srcId="{D2EA887E-CD49-49B7-9828-9CD8C755F4A9}" destId="{CBBDDDC3-E38A-43EC-8E11-B6664A353C14}" srcOrd="1" destOrd="0" presId="urn:microsoft.com/office/officeart/2005/8/layout/orgChart1"/>
    <dgm:cxn modelId="{D60B9A53-D077-4B4F-99CB-CC02A299FDCB}" type="presParOf" srcId="{D2EA887E-CD49-49B7-9828-9CD8C755F4A9}" destId="{9DF61EC0-9FDD-4D13-BF3F-D4E82B0F8DF9}" srcOrd="2" destOrd="0" presId="urn:microsoft.com/office/officeart/2005/8/layout/orgChart1"/>
    <dgm:cxn modelId="{098F6B7C-DE73-46C7-B7C2-98FAC9646ACD}" type="presParOf" srcId="{ADE207C3-0DE9-40D1-8031-64FBC0C45736}" destId="{90040501-C6F9-4A48-9095-9CF3C52D7E71}" srcOrd="10" destOrd="0" presId="urn:microsoft.com/office/officeart/2005/8/layout/orgChart1"/>
    <dgm:cxn modelId="{1E311D13-EB41-4C07-9B4E-8C80B6143CE3}" type="presParOf" srcId="{ADE207C3-0DE9-40D1-8031-64FBC0C45736}" destId="{2887A451-5DE5-42BB-BA89-9F62278A1933}" srcOrd="11" destOrd="0" presId="urn:microsoft.com/office/officeart/2005/8/layout/orgChart1"/>
    <dgm:cxn modelId="{91CBA545-EBBB-4E08-A133-5E09C2F56174}" type="presParOf" srcId="{2887A451-5DE5-42BB-BA89-9F62278A1933}" destId="{29BAABAF-5A06-4A01-B73C-C393494428E0}" srcOrd="0" destOrd="0" presId="urn:microsoft.com/office/officeart/2005/8/layout/orgChart1"/>
    <dgm:cxn modelId="{4D626829-8152-42F4-BA07-93A41A195BE1}" type="presParOf" srcId="{29BAABAF-5A06-4A01-B73C-C393494428E0}" destId="{A4E7D2D7-0534-451A-8829-AAAF17926173}" srcOrd="0" destOrd="0" presId="urn:microsoft.com/office/officeart/2005/8/layout/orgChart1"/>
    <dgm:cxn modelId="{9420495F-E5E7-4C63-A384-78F0B7A2883A}" type="presParOf" srcId="{29BAABAF-5A06-4A01-B73C-C393494428E0}" destId="{19549539-B71E-482E-A588-86F7D5B940D8}" srcOrd="1" destOrd="0" presId="urn:microsoft.com/office/officeart/2005/8/layout/orgChart1"/>
    <dgm:cxn modelId="{CD3A8571-F537-4F68-B163-5CA76D07B8C6}" type="presParOf" srcId="{2887A451-5DE5-42BB-BA89-9F62278A1933}" destId="{E6213997-1E92-4A44-B09F-E1A1AA4CA7B2}" srcOrd="1" destOrd="0" presId="urn:microsoft.com/office/officeart/2005/8/layout/orgChart1"/>
    <dgm:cxn modelId="{8F739B4E-5135-4296-A592-9D030CD3A5EA}" type="presParOf" srcId="{2887A451-5DE5-42BB-BA89-9F62278A1933}" destId="{6A2E698F-B24C-42EC-858B-6350623A152B}" srcOrd="2" destOrd="0" presId="urn:microsoft.com/office/officeart/2005/8/layout/orgChart1"/>
    <dgm:cxn modelId="{7A2DA1EB-949B-4D0C-9980-25367DDA23A0}" type="presParOf" srcId="{604D2368-4C0B-4E1D-AB89-D25CA551175F}" destId="{443BF094-F134-4135-BD37-6D495AED18B0}" srcOrd="2" destOrd="0" presId="urn:microsoft.com/office/officeart/2005/8/layout/orgChart1"/>
    <dgm:cxn modelId="{5695FFD1-518B-46A5-A464-EC92092600C4}" type="presParOf" srcId="{D28E1FBF-5257-464A-A442-5A42BA5BB243}" destId="{90AF5132-00E5-4B2D-B75E-CDF54BDCB72C}" srcOrd="14" destOrd="0" presId="urn:microsoft.com/office/officeart/2005/8/layout/orgChart1"/>
    <dgm:cxn modelId="{798AA309-A433-4CE7-910E-44FCBE5BA196}" type="presParOf" srcId="{D28E1FBF-5257-464A-A442-5A42BA5BB243}" destId="{F03F9B5C-ED7D-406B-A292-72B65633C590}" srcOrd="15" destOrd="0" presId="urn:microsoft.com/office/officeart/2005/8/layout/orgChart1"/>
    <dgm:cxn modelId="{C51CB45E-AA11-4E55-A9B9-08ACB0468B30}" type="presParOf" srcId="{F03F9B5C-ED7D-406B-A292-72B65633C590}" destId="{69FB63A2-05A7-4DCE-BAAC-8B4FD58C92C8}" srcOrd="0" destOrd="0" presId="urn:microsoft.com/office/officeart/2005/8/layout/orgChart1"/>
    <dgm:cxn modelId="{7BDEF9C3-20BF-42DA-A67D-F5B4FB1F7DB5}" type="presParOf" srcId="{69FB63A2-05A7-4DCE-BAAC-8B4FD58C92C8}" destId="{1AF8B99E-E7CB-4088-8B2C-5BE14D7CEE3A}" srcOrd="0" destOrd="0" presId="urn:microsoft.com/office/officeart/2005/8/layout/orgChart1"/>
    <dgm:cxn modelId="{F549577B-6EA6-49F3-B12C-2EF9325BFFE2}" type="presParOf" srcId="{69FB63A2-05A7-4DCE-BAAC-8B4FD58C92C8}" destId="{65B8C7F9-B17E-4F70-8A81-730115B577F3}" srcOrd="1" destOrd="0" presId="urn:microsoft.com/office/officeart/2005/8/layout/orgChart1"/>
    <dgm:cxn modelId="{27311F99-B0BB-417B-B08F-A10F907A26F9}" type="presParOf" srcId="{F03F9B5C-ED7D-406B-A292-72B65633C590}" destId="{D8AF67DC-135D-4265-A034-C58AA859B1B7}" srcOrd="1" destOrd="0" presId="urn:microsoft.com/office/officeart/2005/8/layout/orgChart1"/>
    <dgm:cxn modelId="{47E90D3D-F7A1-4620-AAB4-0419EE3C42E1}" type="presParOf" srcId="{D8AF67DC-135D-4265-A034-C58AA859B1B7}" destId="{3A7EB90B-5D3A-4983-BB16-4E603783570E}" srcOrd="0" destOrd="0" presId="urn:microsoft.com/office/officeart/2005/8/layout/orgChart1"/>
    <dgm:cxn modelId="{4115768D-39E0-4009-A0B8-89E8607D2BD0}" type="presParOf" srcId="{D8AF67DC-135D-4265-A034-C58AA859B1B7}" destId="{187709F5-6FBD-4A0B-93CA-9798EBB74A7A}" srcOrd="1" destOrd="0" presId="urn:microsoft.com/office/officeart/2005/8/layout/orgChart1"/>
    <dgm:cxn modelId="{FF77A1DB-3BD8-42E9-B6F1-82D08B8AF356}" type="presParOf" srcId="{187709F5-6FBD-4A0B-93CA-9798EBB74A7A}" destId="{9F1BAB78-DF81-412E-96C8-5D374CFB44E5}" srcOrd="0" destOrd="0" presId="urn:microsoft.com/office/officeart/2005/8/layout/orgChart1"/>
    <dgm:cxn modelId="{1A6D65F0-A66D-4367-9DE8-0050CA4CE087}" type="presParOf" srcId="{9F1BAB78-DF81-412E-96C8-5D374CFB44E5}" destId="{3B7DF9BF-8CA2-4633-9361-28F5F5C33435}" srcOrd="0" destOrd="0" presId="urn:microsoft.com/office/officeart/2005/8/layout/orgChart1"/>
    <dgm:cxn modelId="{8E17F4B2-DCCD-4BB3-989A-3180208CF3BF}" type="presParOf" srcId="{9F1BAB78-DF81-412E-96C8-5D374CFB44E5}" destId="{CF05A31B-E0C6-4210-BA8A-C81727EAA9AF}" srcOrd="1" destOrd="0" presId="urn:microsoft.com/office/officeart/2005/8/layout/orgChart1"/>
    <dgm:cxn modelId="{E07B14F8-E833-46F3-8852-4968822E49F4}" type="presParOf" srcId="{187709F5-6FBD-4A0B-93CA-9798EBB74A7A}" destId="{CD4F855C-69A2-4CDE-8684-E3045AF5AE7E}" srcOrd="1" destOrd="0" presId="urn:microsoft.com/office/officeart/2005/8/layout/orgChart1"/>
    <dgm:cxn modelId="{9AE7B217-EA9C-4B00-ACE1-4A8FA39165BF}" type="presParOf" srcId="{CD4F855C-69A2-4CDE-8684-E3045AF5AE7E}" destId="{33AF328F-B33D-4BEC-9319-A74141D9F7C5}" srcOrd="0" destOrd="0" presId="urn:microsoft.com/office/officeart/2005/8/layout/orgChart1"/>
    <dgm:cxn modelId="{9EFA420A-3256-492E-BF39-58805DCA6574}" type="presParOf" srcId="{CD4F855C-69A2-4CDE-8684-E3045AF5AE7E}" destId="{523BD7F7-E445-48B7-AAB9-E7E5098A8820}" srcOrd="1" destOrd="0" presId="urn:microsoft.com/office/officeart/2005/8/layout/orgChart1"/>
    <dgm:cxn modelId="{46940A2B-023B-4A2A-AC14-BF0CF42EB5E9}" type="presParOf" srcId="{523BD7F7-E445-48B7-AAB9-E7E5098A8820}" destId="{C2A2C060-C729-4411-920A-29880421D558}" srcOrd="0" destOrd="0" presId="urn:microsoft.com/office/officeart/2005/8/layout/orgChart1"/>
    <dgm:cxn modelId="{F59796DE-4DD7-468E-91F8-674AB208A0C0}" type="presParOf" srcId="{C2A2C060-C729-4411-920A-29880421D558}" destId="{4A116B53-F223-45F2-ADB8-C0E2A798D73A}" srcOrd="0" destOrd="0" presId="urn:microsoft.com/office/officeart/2005/8/layout/orgChart1"/>
    <dgm:cxn modelId="{3D5350DF-31ED-4696-8CCB-F11270416419}" type="presParOf" srcId="{C2A2C060-C729-4411-920A-29880421D558}" destId="{356A735B-FEE9-4587-895F-E604F08168BD}" srcOrd="1" destOrd="0" presId="urn:microsoft.com/office/officeart/2005/8/layout/orgChart1"/>
    <dgm:cxn modelId="{0E4711B7-1424-4C31-9C9F-A7AB0A4A0C92}" type="presParOf" srcId="{523BD7F7-E445-48B7-AAB9-E7E5098A8820}" destId="{985824D7-1B19-4DDA-A3B4-289884372CCB}" srcOrd="1" destOrd="0" presId="urn:microsoft.com/office/officeart/2005/8/layout/orgChart1"/>
    <dgm:cxn modelId="{518E4824-B7D1-4613-BA24-5E4BAE91B146}" type="presParOf" srcId="{523BD7F7-E445-48B7-AAB9-E7E5098A8820}" destId="{2A760464-C3D3-4572-BBDF-9DE36B1051BE}" srcOrd="2" destOrd="0" presId="urn:microsoft.com/office/officeart/2005/8/layout/orgChart1"/>
    <dgm:cxn modelId="{05FF9FA7-FAC0-47DC-AFAF-A45751EE9BBE}" type="presParOf" srcId="{CD4F855C-69A2-4CDE-8684-E3045AF5AE7E}" destId="{8B882AA6-2590-4498-8797-A37EA6274FFD}" srcOrd="2" destOrd="0" presId="urn:microsoft.com/office/officeart/2005/8/layout/orgChart1"/>
    <dgm:cxn modelId="{CBD89122-EE3F-4CA8-AD88-047BB7A6C497}" type="presParOf" srcId="{CD4F855C-69A2-4CDE-8684-E3045AF5AE7E}" destId="{DC138BE7-4011-4C00-8A0E-A04BFC798D9B}" srcOrd="3" destOrd="0" presId="urn:microsoft.com/office/officeart/2005/8/layout/orgChart1"/>
    <dgm:cxn modelId="{3399973F-EFB9-478F-A4C0-A2F8D21E3A1F}" type="presParOf" srcId="{DC138BE7-4011-4C00-8A0E-A04BFC798D9B}" destId="{995564EF-BAA5-4B3D-8C19-49C400DE7EA3}" srcOrd="0" destOrd="0" presId="urn:microsoft.com/office/officeart/2005/8/layout/orgChart1"/>
    <dgm:cxn modelId="{9012ED5B-7A40-48D6-AED0-1A635335DD09}" type="presParOf" srcId="{995564EF-BAA5-4B3D-8C19-49C400DE7EA3}" destId="{029A410C-82CD-48EF-B889-016CC956AD09}" srcOrd="0" destOrd="0" presId="urn:microsoft.com/office/officeart/2005/8/layout/orgChart1"/>
    <dgm:cxn modelId="{E00437DF-7A63-474B-85CA-165EA6259C52}" type="presParOf" srcId="{995564EF-BAA5-4B3D-8C19-49C400DE7EA3}" destId="{E7BDFA4E-19F4-416F-A805-C4F989634F43}" srcOrd="1" destOrd="0" presId="urn:microsoft.com/office/officeart/2005/8/layout/orgChart1"/>
    <dgm:cxn modelId="{657FE759-A509-4F1F-969F-5EF2BB48D06D}" type="presParOf" srcId="{DC138BE7-4011-4C00-8A0E-A04BFC798D9B}" destId="{B2E200AC-D897-4DBD-A080-91D112C1F47A}" srcOrd="1" destOrd="0" presId="urn:microsoft.com/office/officeart/2005/8/layout/orgChart1"/>
    <dgm:cxn modelId="{5950A405-3CFB-4409-856A-878DEA6A1A3E}" type="presParOf" srcId="{DC138BE7-4011-4C00-8A0E-A04BFC798D9B}" destId="{CC3EEABF-603D-499D-A4C9-AC7A7946623A}" srcOrd="2" destOrd="0" presId="urn:microsoft.com/office/officeart/2005/8/layout/orgChart1"/>
    <dgm:cxn modelId="{9C8DCED0-1AA2-47BD-B899-605EBC6BE080}" type="presParOf" srcId="{CD4F855C-69A2-4CDE-8684-E3045AF5AE7E}" destId="{4D310A28-ED15-4F01-85F8-1901EBD6C071}" srcOrd="4" destOrd="0" presId="urn:microsoft.com/office/officeart/2005/8/layout/orgChart1"/>
    <dgm:cxn modelId="{9239ADE8-834F-48EF-8E47-6465966CA7C6}" type="presParOf" srcId="{CD4F855C-69A2-4CDE-8684-E3045AF5AE7E}" destId="{1596DDF7-6DAF-42EB-AB80-C7FCAB03B788}" srcOrd="5" destOrd="0" presId="urn:microsoft.com/office/officeart/2005/8/layout/orgChart1"/>
    <dgm:cxn modelId="{02A26057-44F1-467E-B168-908C49A2B8BB}" type="presParOf" srcId="{1596DDF7-6DAF-42EB-AB80-C7FCAB03B788}" destId="{A8794C50-5805-4FE9-A449-CC89352ADD2E}" srcOrd="0" destOrd="0" presId="urn:microsoft.com/office/officeart/2005/8/layout/orgChart1"/>
    <dgm:cxn modelId="{A562763A-A689-4D51-A6E2-A78EF04975D4}" type="presParOf" srcId="{A8794C50-5805-4FE9-A449-CC89352ADD2E}" destId="{7F04C163-01A7-4CCF-BA75-8C7DA764BB1C}" srcOrd="0" destOrd="0" presId="urn:microsoft.com/office/officeart/2005/8/layout/orgChart1"/>
    <dgm:cxn modelId="{D6BA8741-5B49-46D4-B6EE-E71A00538C56}" type="presParOf" srcId="{A8794C50-5805-4FE9-A449-CC89352ADD2E}" destId="{A6D89AC6-ECEC-4205-8F60-1A934E3F375C}" srcOrd="1" destOrd="0" presId="urn:microsoft.com/office/officeart/2005/8/layout/orgChart1"/>
    <dgm:cxn modelId="{03444CE1-D2A7-4FB5-97ED-AFDE51EB5FB4}" type="presParOf" srcId="{1596DDF7-6DAF-42EB-AB80-C7FCAB03B788}" destId="{4F15DCD2-E9D9-4178-8045-B9B1C5A9EDA6}" srcOrd="1" destOrd="0" presId="urn:microsoft.com/office/officeart/2005/8/layout/orgChart1"/>
    <dgm:cxn modelId="{239BD334-4B54-4955-9D38-E90FE44E978B}" type="presParOf" srcId="{1596DDF7-6DAF-42EB-AB80-C7FCAB03B788}" destId="{A28B63AB-4437-45D0-BE8B-4FC7F5A3468C}" srcOrd="2" destOrd="0" presId="urn:microsoft.com/office/officeart/2005/8/layout/orgChart1"/>
    <dgm:cxn modelId="{4472A143-DC7F-4845-A589-2C3DEB34EE4F}" type="presParOf" srcId="{187709F5-6FBD-4A0B-93CA-9798EBB74A7A}" destId="{C7657D1A-99CC-4B6D-AEA9-C010A2B16BF9}" srcOrd="2" destOrd="0" presId="urn:microsoft.com/office/officeart/2005/8/layout/orgChart1"/>
    <dgm:cxn modelId="{BE406785-6D1E-4A43-90FD-3718E97F4749}" type="presParOf" srcId="{D8AF67DC-135D-4265-A034-C58AA859B1B7}" destId="{DBEDC132-9BE6-4F3F-B821-108F7BBA0007}" srcOrd="2" destOrd="0" presId="urn:microsoft.com/office/officeart/2005/8/layout/orgChart1"/>
    <dgm:cxn modelId="{9EFBB7BD-78D7-4F1B-A4B5-1302C313167E}" type="presParOf" srcId="{D8AF67DC-135D-4265-A034-C58AA859B1B7}" destId="{FDAEC939-F65E-45E0-996C-557704C064B9}" srcOrd="3" destOrd="0" presId="urn:microsoft.com/office/officeart/2005/8/layout/orgChart1"/>
    <dgm:cxn modelId="{E22C75E2-AC0F-4C30-B4BC-0D05171CA9D7}" type="presParOf" srcId="{FDAEC939-F65E-45E0-996C-557704C064B9}" destId="{74BF53F6-9409-4402-A4AB-F634FE077307}" srcOrd="0" destOrd="0" presId="urn:microsoft.com/office/officeart/2005/8/layout/orgChart1"/>
    <dgm:cxn modelId="{6FC1E092-C14E-456F-8249-8AD6238FA586}" type="presParOf" srcId="{74BF53F6-9409-4402-A4AB-F634FE077307}" destId="{4E0A8BE7-6066-462C-A254-AB231DD09491}" srcOrd="0" destOrd="0" presId="urn:microsoft.com/office/officeart/2005/8/layout/orgChart1"/>
    <dgm:cxn modelId="{29B03853-DA69-4913-8386-7577DCA57698}" type="presParOf" srcId="{74BF53F6-9409-4402-A4AB-F634FE077307}" destId="{C1A26C63-C64B-4BE7-B9F4-81AAB3EE0C9A}" srcOrd="1" destOrd="0" presId="urn:microsoft.com/office/officeart/2005/8/layout/orgChart1"/>
    <dgm:cxn modelId="{B91A6940-F955-4F25-B291-F79CC90A3846}" type="presParOf" srcId="{FDAEC939-F65E-45E0-996C-557704C064B9}" destId="{57A326C2-5988-4CFA-8A1C-F9FCDF1C3BCE}" srcOrd="1" destOrd="0" presId="urn:microsoft.com/office/officeart/2005/8/layout/orgChart1"/>
    <dgm:cxn modelId="{CD78A141-A092-49D2-BDA1-FBD86C9AE2DF}" type="presParOf" srcId="{57A326C2-5988-4CFA-8A1C-F9FCDF1C3BCE}" destId="{2D948E41-924D-40A3-AF5F-DC62FCA3B809}" srcOrd="0" destOrd="0" presId="urn:microsoft.com/office/officeart/2005/8/layout/orgChart1"/>
    <dgm:cxn modelId="{59C608ED-6166-464F-943E-45F0F5F0105E}" type="presParOf" srcId="{57A326C2-5988-4CFA-8A1C-F9FCDF1C3BCE}" destId="{9E169274-0C15-4C5F-8BEF-9B9A63A9EC03}" srcOrd="1" destOrd="0" presId="urn:microsoft.com/office/officeart/2005/8/layout/orgChart1"/>
    <dgm:cxn modelId="{0BE9458E-5FFC-4C99-BE34-8C93F5C83499}" type="presParOf" srcId="{9E169274-0C15-4C5F-8BEF-9B9A63A9EC03}" destId="{FB6D8373-73A6-4B63-8EEF-7641B031FF54}" srcOrd="0" destOrd="0" presId="urn:microsoft.com/office/officeart/2005/8/layout/orgChart1"/>
    <dgm:cxn modelId="{01B34AC5-1BCA-4BB4-8A68-2F272283287D}" type="presParOf" srcId="{FB6D8373-73A6-4B63-8EEF-7641B031FF54}" destId="{7E1363DA-AC65-48CD-A995-3644E1A14854}" srcOrd="0" destOrd="0" presId="urn:microsoft.com/office/officeart/2005/8/layout/orgChart1"/>
    <dgm:cxn modelId="{F23A3B3F-FF5D-46D3-B896-B255B960C9E6}" type="presParOf" srcId="{FB6D8373-73A6-4B63-8EEF-7641B031FF54}" destId="{A969DBF6-1521-4E12-BFB1-423A05DA9EA6}" srcOrd="1" destOrd="0" presId="urn:microsoft.com/office/officeart/2005/8/layout/orgChart1"/>
    <dgm:cxn modelId="{2871B172-0222-433C-B3C8-C982D123B1CC}" type="presParOf" srcId="{9E169274-0C15-4C5F-8BEF-9B9A63A9EC03}" destId="{FBA533EC-9451-4810-A387-E088AF23380F}" srcOrd="1" destOrd="0" presId="urn:microsoft.com/office/officeart/2005/8/layout/orgChart1"/>
    <dgm:cxn modelId="{D6918192-6DD4-4EF5-AF85-3F2BD7D52C9C}" type="presParOf" srcId="{9E169274-0C15-4C5F-8BEF-9B9A63A9EC03}" destId="{EB244B73-A8C3-4773-8BA0-DB7CFEF0BD7A}" srcOrd="2" destOrd="0" presId="urn:microsoft.com/office/officeart/2005/8/layout/orgChart1"/>
    <dgm:cxn modelId="{E03880EF-0BCC-4BA2-83EC-10787668C075}" type="presParOf" srcId="{57A326C2-5988-4CFA-8A1C-F9FCDF1C3BCE}" destId="{6542B83B-C231-436B-AE75-320615B37BE2}" srcOrd="2" destOrd="0" presId="urn:microsoft.com/office/officeart/2005/8/layout/orgChart1"/>
    <dgm:cxn modelId="{61EA8554-B410-4BBF-8AD7-972633E3E108}" type="presParOf" srcId="{57A326C2-5988-4CFA-8A1C-F9FCDF1C3BCE}" destId="{27898377-DE48-4EA0-BE06-DF28076775A3}" srcOrd="3" destOrd="0" presId="urn:microsoft.com/office/officeart/2005/8/layout/orgChart1"/>
    <dgm:cxn modelId="{F64B6F4A-8BCD-4304-87AD-C909FDADBEAB}" type="presParOf" srcId="{27898377-DE48-4EA0-BE06-DF28076775A3}" destId="{2763E1FE-9FEC-44A2-B267-786515C701A3}" srcOrd="0" destOrd="0" presId="urn:microsoft.com/office/officeart/2005/8/layout/orgChart1"/>
    <dgm:cxn modelId="{7BDEA3CC-2EEA-4D3A-AFC5-868FD65B4CA6}" type="presParOf" srcId="{2763E1FE-9FEC-44A2-B267-786515C701A3}" destId="{75937144-D96A-49E5-8D40-379C3EED5769}" srcOrd="0" destOrd="0" presId="urn:microsoft.com/office/officeart/2005/8/layout/orgChart1"/>
    <dgm:cxn modelId="{47439B8C-BC46-4E8E-877D-135908F9F5BB}" type="presParOf" srcId="{2763E1FE-9FEC-44A2-B267-786515C701A3}" destId="{E9D7A496-7087-466B-BC01-79C4954907C5}" srcOrd="1" destOrd="0" presId="urn:microsoft.com/office/officeart/2005/8/layout/orgChart1"/>
    <dgm:cxn modelId="{0DB17BDF-5CCB-4F50-8334-84A767DAD70C}" type="presParOf" srcId="{27898377-DE48-4EA0-BE06-DF28076775A3}" destId="{45258BC1-5EEC-46FF-B9DB-C961C5343AFC}" srcOrd="1" destOrd="0" presId="urn:microsoft.com/office/officeart/2005/8/layout/orgChart1"/>
    <dgm:cxn modelId="{5DD3CB3B-BDD7-44A9-BE1C-0A0EA287F403}" type="presParOf" srcId="{27898377-DE48-4EA0-BE06-DF28076775A3}" destId="{6598331A-6DE5-46FD-9956-1E8530120997}" srcOrd="2" destOrd="0" presId="urn:microsoft.com/office/officeart/2005/8/layout/orgChart1"/>
    <dgm:cxn modelId="{D596EE51-BBA9-4CCF-BF7D-DD2302B227D1}" type="presParOf" srcId="{57A326C2-5988-4CFA-8A1C-F9FCDF1C3BCE}" destId="{65DCC0DF-CA04-4790-B1B1-49E9BEFA741E}" srcOrd="4" destOrd="0" presId="urn:microsoft.com/office/officeart/2005/8/layout/orgChart1"/>
    <dgm:cxn modelId="{3BCA44A7-ACF9-4B08-BC2A-B7985E20453E}" type="presParOf" srcId="{57A326C2-5988-4CFA-8A1C-F9FCDF1C3BCE}" destId="{9F73AC8C-55DF-47CF-AF4C-A84297743A0C}" srcOrd="5" destOrd="0" presId="urn:microsoft.com/office/officeart/2005/8/layout/orgChart1"/>
    <dgm:cxn modelId="{51483F17-A2D9-4642-8D11-2A1AFF23343A}" type="presParOf" srcId="{9F73AC8C-55DF-47CF-AF4C-A84297743A0C}" destId="{5405202B-A610-4E1F-A372-544797379FE7}" srcOrd="0" destOrd="0" presId="urn:microsoft.com/office/officeart/2005/8/layout/orgChart1"/>
    <dgm:cxn modelId="{B8667EE9-F38F-472E-A649-C89AD7358EC8}" type="presParOf" srcId="{5405202B-A610-4E1F-A372-544797379FE7}" destId="{131078F4-D771-4063-A30E-E4388F20DF46}" srcOrd="0" destOrd="0" presId="urn:microsoft.com/office/officeart/2005/8/layout/orgChart1"/>
    <dgm:cxn modelId="{5317EE7F-EC4D-4C79-B366-B56245520C31}" type="presParOf" srcId="{5405202B-A610-4E1F-A372-544797379FE7}" destId="{F287022F-EE1E-4D51-8ACC-478D3B1D0F9B}" srcOrd="1" destOrd="0" presId="urn:microsoft.com/office/officeart/2005/8/layout/orgChart1"/>
    <dgm:cxn modelId="{B3073433-16DB-4F22-AAB6-08C5F9096162}" type="presParOf" srcId="{9F73AC8C-55DF-47CF-AF4C-A84297743A0C}" destId="{0DEEF07C-88E2-414D-912F-C811D9E9C188}" srcOrd="1" destOrd="0" presId="urn:microsoft.com/office/officeart/2005/8/layout/orgChart1"/>
    <dgm:cxn modelId="{FEBB50BC-C066-4378-93C3-B760C70CFECD}" type="presParOf" srcId="{9F73AC8C-55DF-47CF-AF4C-A84297743A0C}" destId="{4E7D4188-E82E-44FF-80A6-FFAA286FD9FB}" srcOrd="2" destOrd="0" presId="urn:microsoft.com/office/officeart/2005/8/layout/orgChart1"/>
    <dgm:cxn modelId="{A1D438D5-98CB-4BA9-8300-39315EF23A02}" type="presParOf" srcId="{FDAEC939-F65E-45E0-996C-557704C064B9}" destId="{52FB0F44-F0E8-403A-ADCA-CAF0745D20DE}" srcOrd="2" destOrd="0" presId="urn:microsoft.com/office/officeart/2005/8/layout/orgChart1"/>
    <dgm:cxn modelId="{D2CC5438-B235-40F1-86F9-6B3545EA61A1}" type="presParOf" srcId="{F03F9B5C-ED7D-406B-A292-72B65633C590}" destId="{AD637ECE-7839-4B98-B080-C71269E19139}" srcOrd="2" destOrd="0" presId="urn:microsoft.com/office/officeart/2005/8/layout/orgChart1"/>
    <dgm:cxn modelId="{C567559A-AFC4-41B2-8771-8E084186555B}" type="presParOf" srcId="{153DA753-7833-4F4F-BB24-E7583814E752}" destId="{DBA1C9CF-64DE-43F4-8614-8037C9860AEC}" srcOrd="2" destOrd="0" presId="urn:microsoft.com/office/officeart/2005/8/layout/orgChart1"/>
    <dgm:cxn modelId="{9E4174F3-5FEA-40AA-BAF7-B0A4676AF391}" type="presParOf" srcId="{44CF5697-F730-4A67-8864-579B4DF5757D}" destId="{AB9520CE-A990-4ACA-B2DD-C497806EBF75}" srcOrd="4" destOrd="0" presId="urn:microsoft.com/office/officeart/2005/8/layout/orgChart1"/>
    <dgm:cxn modelId="{C08646EB-DD1A-4AB2-B8FF-963C2396C093}" type="presParOf" srcId="{44CF5697-F730-4A67-8864-579B4DF5757D}" destId="{4127D8F3-0F7D-41D1-B20A-783937F3B725}" srcOrd="5" destOrd="0" presId="urn:microsoft.com/office/officeart/2005/8/layout/orgChart1"/>
    <dgm:cxn modelId="{C32B3662-A93A-4121-95DC-AE64EA36E3E6}" type="presParOf" srcId="{4127D8F3-0F7D-41D1-B20A-783937F3B725}" destId="{CF5452A3-D292-4438-B0EB-782691A0F0C7}" srcOrd="0" destOrd="0" presId="urn:microsoft.com/office/officeart/2005/8/layout/orgChart1"/>
    <dgm:cxn modelId="{FAB2DD4F-8AD7-4532-A630-EC7B18B67B98}" type="presParOf" srcId="{CF5452A3-D292-4438-B0EB-782691A0F0C7}" destId="{0DB97957-6F82-4D6C-ABA5-8B9835DDECCC}" srcOrd="0" destOrd="0" presId="urn:microsoft.com/office/officeart/2005/8/layout/orgChart1"/>
    <dgm:cxn modelId="{E3A91303-9B57-4373-A576-1E8F7F2FC0C7}" type="presParOf" srcId="{CF5452A3-D292-4438-B0EB-782691A0F0C7}" destId="{EE4117A7-92B5-4B3C-B834-B315DFD29A16}" srcOrd="1" destOrd="0" presId="urn:microsoft.com/office/officeart/2005/8/layout/orgChart1"/>
    <dgm:cxn modelId="{9C0901C6-68F0-45F4-BB13-C60814BD8C95}" type="presParOf" srcId="{4127D8F3-0F7D-41D1-B20A-783937F3B725}" destId="{4CD9A0E1-3244-4305-938A-4963E8B91CD0}" srcOrd="1" destOrd="0" presId="urn:microsoft.com/office/officeart/2005/8/layout/orgChart1"/>
    <dgm:cxn modelId="{0C083DB3-9B4D-46A4-AB1B-A763492ACB3E}" type="presParOf" srcId="{4CD9A0E1-3244-4305-938A-4963E8B91CD0}" destId="{2BE4EC62-3C5C-43BE-BF5D-33889884540A}" srcOrd="0" destOrd="0" presId="urn:microsoft.com/office/officeart/2005/8/layout/orgChart1"/>
    <dgm:cxn modelId="{4283DE2F-7A75-4652-ACEB-8AC850215BC6}" type="presParOf" srcId="{4CD9A0E1-3244-4305-938A-4963E8B91CD0}" destId="{71A78895-3212-4D5D-AE31-9E1B405B8FCA}" srcOrd="1" destOrd="0" presId="urn:microsoft.com/office/officeart/2005/8/layout/orgChart1"/>
    <dgm:cxn modelId="{F6AC5D3E-030D-43CE-B82D-ED176A8DE8BC}" type="presParOf" srcId="{71A78895-3212-4D5D-AE31-9E1B405B8FCA}" destId="{698DF133-5A8D-4073-BC0B-F1A0FA431FB5}" srcOrd="0" destOrd="0" presId="urn:microsoft.com/office/officeart/2005/8/layout/orgChart1"/>
    <dgm:cxn modelId="{980253A7-7239-4F88-ACE4-2A086BB76E11}" type="presParOf" srcId="{698DF133-5A8D-4073-BC0B-F1A0FA431FB5}" destId="{F7EBFD49-B85D-4F6B-A13A-65DA662F73D8}" srcOrd="0" destOrd="0" presId="urn:microsoft.com/office/officeart/2005/8/layout/orgChart1"/>
    <dgm:cxn modelId="{529C404A-C729-4F5D-85F6-0054E6B637EE}" type="presParOf" srcId="{698DF133-5A8D-4073-BC0B-F1A0FA431FB5}" destId="{CFB689E2-DA86-45BA-B258-899B65D302FA}" srcOrd="1" destOrd="0" presId="urn:microsoft.com/office/officeart/2005/8/layout/orgChart1"/>
    <dgm:cxn modelId="{DF358241-8F74-4C56-BD79-9420DF62FAD1}" type="presParOf" srcId="{71A78895-3212-4D5D-AE31-9E1B405B8FCA}" destId="{9D284BB1-3583-46BC-9060-836613F22DB8}" srcOrd="1" destOrd="0" presId="urn:microsoft.com/office/officeart/2005/8/layout/orgChart1"/>
    <dgm:cxn modelId="{0BCAAF3E-0BD6-45CE-B644-B07DFDC567A4}" type="presParOf" srcId="{71A78895-3212-4D5D-AE31-9E1B405B8FCA}" destId="{0A39B8A2-A866-410C-B3FA-3590EE7B2926}" srcOrd="2" destOrd="0" presId="urn:microsoft.com/office/officeart/2005/8/layout/orgChart1"/>
    <dgm:cxn modelId="{DAED3DE8-F0FC-4E99-8E66-66017CB80D10}" type="presParOf" srcId="{4CD9A0E1-3244-4305-938A-4963E8B91CD0}" destId="{0D541434-5057-4774-AE1C-2ACF14A18650}" srcOrd="2" destOrd="0" presId="urn:microsoft.com/office/officeart/2005/8/layout/orgChart1"/>
    <dgm:cxn modelId="{AC43CDA1-4F6E-484A-84F3-F4773A6399CF}" type="presParOf" srcId="{4CD9A0E1-3244-4305-938A-4963E8B91CD0}" destId="{1C9F8EDB-18C2-4D57-87FD-D01054EFC84E}" srcOrd="3" destOrd="0" presId="urn:microsoft.com/office/officeart/2005/8/layout/orgChart1"/>
    <dgm:cxn modelId="{EF9ADE1D-DC18-4B17-B626-46DE16A9C381}" type="presParOf" srcId="{1C9F8EDB-18C2-4D57-87FD-D01054EFC84E}" destId="{0449B9FD-E9E1-4149-A382-EEFDCA1E2AE8}" srcOrd="0" destOrd="0" presId="urn:microsoft.com/office/officeart/2005/8/layout/orgChart1"/>
    <dgm:cxn modelId="{AF1CCE67-626C-404C-AA36-F7F762A175B0}" type="presParOf" srcId="{0449B9FD-E9E1-4149-A382-EEFDCA1E2AE8}" destId="{99365CCB-B55E-4D28-B4D2-BEE4DB2C942E}" srcOrd="0" destOrd="0" presId="urn:microsoft.com/office/officeart/2005/8/layout/orgChart1"/>
    <dgm:cxn modelId="{DE4CBFB5-3570-454B-B8B8-68A67E1BB68D}" type="presParOf" srcId="{0449B9FD-E9E1-4149-A382-EEFDCA1E2AE8}" destId="{853B4ABC-45CA-47A8-97DF-5767A359345D}" srcOrd="1" destOrd="0" presId="urn:microsoft.com/office/officeart/2005/8/layout/orgChart1"/>
    <dgm:cxn modelId="{C476331F-1D31-4A0F-B45D-FF22A94121AB}" type="presParOf" srcId="{1C9F8EDB-18C2-4D57-87FD-D01054EFC84E}" destId="{FBFD2A12-070F-4F07-96A7-A29280934B1C}" srcOrd="1" destOrd="0" presId="urn:microsoft.com/office/officeart/2005/8/layout/orgChart1"/>
    <dgm:cxn modelId="{D73012EC-B593-4A90-9EE4-520408401FD8}" type="presParOf" srcId="{1C9F8EDB-18C2-4D57-87FD-D01054EFC84E}" destId="{93AE1654-4F8F-4D6C-8AD0-C58817658EEE}" srcOrd="2" destOrd="0" presId="urn:microsoft.com/office/officeart/2005/8/layout/orgChart1"/>
    <dgm:cxn modelId="{9978D404-0F36-4D39-8719-A21DA2683C2A}" type="presParOf" srcId="{4127D8F3-0F7D-41D1-B20A-783937F3B725}" destId="{E9F8213B-2E92-46A7-A3E2-0E1A16D63620}" srcOrd="2" destOrd="0" presId="urn:microsoft.com/office/officeart/2005/8/layout/orgChart1"/>
    <dgm:cxn modelId="{0A731E34-272C-48C2-8AD6-465DAFADEF82}" type="presParOf" srcId="{AE1028A5-BD48-46EF-84C7-E7E019F85F25}" destId="{108B0A44-BD2B-4E46-A995-FD4B4249D04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41434-5057-4774-AE1C-2ACF14A18650}">
      <dsp:nvSpPr>
        <dsp:cNvPr id="0" name=""/>
        <dsp:cNvSpPr/>
      </dsp:nvSpPr>
      <dsp:spPr>
        <a:xfrm>
          <a:off x="11560455" y="2484685"/>
          <a:ext cx="91440" cy="5876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685"/>
              </a:lnTo>
              <a:lnTo>
                <a:pt x="121064" y="587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4EC62-3C5C-43BE-BF5D-33889884540A}">
      <dsp:nvSpPr>
        <dsp:cNvPr id="0" name=""/>
        <dsp:cNvSpPr/>
      </dsp:nvSpPr>
      <dsp:spPr>
        <a:xfrm>
          <a:off x="11560455" y="2484685"/>
          <a:ext cx="91440" cy="231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055"/>
              </a:lnTo>
              <a:lnTo>
                <a:pt x="121064" y="231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520CE-A990-4ACA-B2DD-C497806EBF75}">
      <dsp:nvSpPr>
        <dsp:cNvPr id="0" name=""/>
        <dsp:cNvSpPr/>
      </dsp:nvSpPr>
      <dsp:spPr>
        <a:xfrm>
          <a:off x="6185157" y="2128056"/>
          <a:ext cx="5621935" cy="105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0"/>
              </a:lnTo>
              <a:lnTo>
                <a:pt x="5621935" y="52740"/>
              </a:lnTo>
              <a:lnTo>
                <a:pt x="5621935" y="1054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CC0DF-CA04-4790-B1B1-49E9BEFA741E}">
      <dsp:nvSpPr>
        <dsp:cNvPr id="0" name=""/>
        <dsp:cNvSpPr/>
      </dsp:nvSpPr>
      <dsp:spPr>
        <a:xfrm>
          <a:off x="11078252" y="3197944"/>
          <a:ext cx="91440" cy="9443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4314"/>
              </a:lnTo>
              <a:lnTo>
                <a:pt x="121064" y="9443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2B83B-C231-436B-AE75-320615B37BE2}">
      <dsp:nvSpPr>
        <dsp:cNvPr id="0" name=""/>
        <dsp:cNvSpPr/>
      </dsp:nvSpPr>
      <dsp:spPr>
        <a:xfrm>
          <a:off x="11078252" y="3197944"/>
          <a:ext cx="91440" cy="5876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685"/>
              </a:lnTo>
              <a:lnTo>
                <a:pt x="121064" y="587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48E41-924D-40A3-AF5F-DC62FCA3B809}">
      <dsp:nvSpPr>
        <dsp:cNvPr id="0" name=""/>
        <dsp:cNvSpPr/>
      </dsp:nvSpPr>
      <dsp:spPr>
        <a:xfrm>
          <a:off x="11078252" y="3197944"/>
          <a:ext cx="91440" cy="231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055"/>
              </a:lnTo>
              <a:lnTo>
                <a:pt x="121064" y="231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DC132-9BE6-4F3F-B821-108F7BBA0007}">
      <dsp:nvSpPr>
        <dsp:cNvPr id="0" name=""/>
        <dsp:cNvSpPr/>
      </dsp:nvSpPr>
      <dsp:spPr>
        <a:xfrm>
          <a:off x="11021001" y="2841314"/>
          <a:ext cx="303888" cy="105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0"/>
              </a:lnTo>
              <a:lnTo>
                <a:pt x="303888" y="52740"/>
              </a:lnTo>
              <a:lnTo>
                <a:pt x="303888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10A28-ED15-4F01-85F8-1901EBD6C071}">
      <dsp:nvSpPr>
        <dsp:cNvPr id="0" name=""/>
        <dsp:cNvSpPr/>
      </dsp:nvSpPr>
      <dsp:spPr>
        <a:xfrm>
          <a:off x="10470475" y="3197944"/>
          <a:ext cx="91440" cy="9443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4314"/>
              </a:lnTo>
              <a:lnTo>
                <a:pt x="121064" y="9443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82AA6-2590-4498-8797-A37EA6274FFD}">
      <dsp:nvSpPr>
        <dsp:cNvPr id="0" name=""/>
        <dsp:cNvSpPr/>
      </dsp:nvSpPr>
      <dsp:spPr>
        <a:xfrm>
          <a:off x="10470475" y="3197944"/>
          <a:ext cx="91440" cy="5876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685"/>
              </a:lnTo>
              <a:lnTo>
                <a:pt x="121064" y="587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F328F-B33D-4BEC-9319-A74141D9F7C5}">
      <dsp:nvSpPr>
        <dsp:cNvPr id="0" name=""/>
        <dsp:cNvSpPr/>
      </dsp:nvSpPr>
      <dsp:spPr>
        <a:xfrm>
          <a:off x="10470475" y="3197944"/>
          <a:ext cx="91440" cy="231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055"/>
              </a:lnTo>
              <a:lnTo>
                <a:pt x="121064" y="231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EB90B-5D3A-4983-BB16-4E603783570E}">
      <dsp:nvSpPr>
        <dsp:cNvPr id="0" name=""/>
        <dsp:cNvSpPr/>
      </dsp:nvSpPr>
      <dsp:spPr>
        <a:xfrm>
          <a:off x="10717113" y="2841314"/>
          <a:ext cx="303888" cy="105481"/>
        </a:xfrm>
        <a:custGeom>
          <a:avLst/>
          <a:gdLst/>
          <a:ahLst/>
          <a:cxnLst/>
          <a:rect l="0" t="0" r="0" b="0"/>
          <a:pathLst>
            <a:path>
              <a:moveTo>
                <a:pt x="303888" y="0"/>
              </a:moveTo>
              <a:lnTo>
                <a:pt x="303888" y="52740"/>
              </a:lnTo>
              <a:lnTo>
                <a:pt x="0" y="52740"/>
              </a:lnTo>
              <a:lnTo>
                <a:pt x="0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F5132-00E5-4B2D-B75E-CDF54BDCB72C}">
      <dsp:nvSpPr>
        <dsp:cNvPr id="0" name=""/>
        <dsp:cNvSpPr/>
      </dsp:nvSpPr>
      <dsp:spPr>
        <a:xfrm>
          <a:off x="6247944" y="2484685"/>
          <a:ext cx="4773057" cy="105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0"/>
              </a:lnTo>
              <a:lnTo>
                <a:pt x="4773057" y="52740"/>
              </a:lnTo>
              <a:lnTo>
                <a:pt x="4773057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40501-C6F9-4A48-9095-9CF3C52D7E71}">
      <dsp:nvSpPr>
        <dsp:cNvPr id="0" name=""/>
        <dsp:cNvSpPr/>
      </dsp:nvSpPr>
      <dsp:spPr>
        <a:xfrm>
          <a:off x="8589894" y="2841314"/>
          <a:ext cx="1519442" cy="105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0"/>
              </a:lnTo>
              <a:lnTo>
                <a:pt x="1519442" y="52740"/>
              </a:lnTo>
              <a:lnTo>
                <a:pt x="1519442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9F9E3-5EEE-442B-ABAA-C4E88E10975D}">
      <dsp:nvSpPr>
        <dsp:cNvPr id="0" name=""/>
        <dsp:cNvSpPr/>
      </dsp:nvSpPr>
      <dsp:spPr>
        <a:xfrm>
          <a:off x="8589894" y="2841314"/>
          <a:ext cx="911665" cy="105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0"/>
              </a:lnTo>
              <a:lnTo>
                <a:pt x="911665" y="52740"/>
              </a:lnTo>
              <a:lnTo>
                <a:pt x="911665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C5C4E-EAB3-4B8A-8F1F-F6FF0962F531}">
      <dsp:nvSpPr>
        <dsp:cNvPr id="0" name=""/>
        <dsp:cNvSpPr/>
      </dsp:nvSpPr>
      <dsp:spPr>
        <a:xfrm>
          <a:off x="8589894" y="2841314"/>
          <a:ext cx="303888" cy="105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0"/>
              </a:lnTo>
              <a:lnTo>
                <a:pt x="303888" y="52740"/>
              </a:lnTo>
              <a:lnTo>
                <a:pt x="303888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5E279-906B-4400-B566-0080DAA4DBA5}">
      <dsp:nvSpPr>
        <dsp:cNvPr id="0" name=""/>
        <dsp:cNvSpPr/>
      </dsp:nvSpPr>
      <dsp:spPr>
        <a:xfrm>
          <a:off x="8286005" y="2841314"/>
          <a:ext cx="303888" cy="105481"/>
        </a:xfrm>
        <a:custGeom>
          <a:avLst/>
          <a:gdLst/>
          <a:ahLst/>
          <a:cxnLst/>
          <a:rect l="0" t="0" r="0" b="0"/>
          <a:pathLst>
            <a:path>
              <a:moveTo>
                <a:pt x="303888" y="0"/>
              </a:moveTo>
              <a:lnTo>
                <a:pt x="303888" y="52740"/>
              </a:lnTo>
              <a:lnTo>
                <a:pt x="0" y="52740"/>
              </a:lnTo>
              <a:lnTo>
                <a:pt x="0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2E8CC-4E86-483D-BD86-4EC3681EAC6C}">
      <dsp:nvSpPr>
        <dsp:cNvPr id="0" name=""/>
        <dsp:cNvSpPr/>
      </dsp:nvSpPr>
      <dsp:spPr>
        <a:xfrm>
          <a:off x="7678229" y="2841314"/>
          <a:ext cx="911665" cy="105481"/>
        </a:xfrm>
        <a:custGeom>
          <a:avLst/>
          <a:gdLst/>
          <a:ahLst/>
          <a:cxnLst/>
          <a:rect l="0" t="0" r="0" b="0"/>
          <a:pathLst>
            <a:path>
              <a:moveTo>
                <a:pt x="911665" y="0"/>
              </a:moveTo>
              <a:lnTo>
                <a:pt x="911665" y="52740"/>
              </a:lnTo>
              <a:lnTo>
                <a:pt x="0" y="52740"/>
              </a:lnTo>
              <a:lnTo>
                <a:pt x="0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7F642-A5D9-4D3A-ABE4-12868D9968A2}">
      <dsp:nvSpPr>
        <dsp:cNvPr id="0" name=""/>
        <dsp:cNvSpPr/>
      </dsp:nvSpPr>
      <dsp:spPr>
        <a:xfrm>
          <a:off x="6823814" y="3197944"/>
          <a:ext cx="91440" cy="5876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685"/>
              </a:lnTo>
              <a:lnTo>
                <a:pt x="121064" y="587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4029C-1A06-4E2D-9A84-697A8AD457C0}">
      <dsp:nvSpPr>
        <dsp:cNvPr id="0" name=""/>
        <dsp:cNvSpPr/>
      </dsp:nvSpPr>
      <dsp:spPr>
        <a:xfrm>
          <a:off x="6823814" y="3197944"/>
          <a:ext cx="91440" cy="231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055"/>
              </a:lnTo>
              <a:lnTo>
                <a:pt x="121064" y="231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786DE-307C-44C6-92AA-5AB02DE142D9}">
      <dsp:nvSpPr>
        <dsp:cNvPr id="0" name=""/>
        <dsp:cNvSpPr/>
      </dsp:nvSpPr>
      <dsp:spPr>
        <a:xfrm>
          <a:off x="7070452" y="2841314"/>
          <a:ext cx="1519442" cy="105481"/>
        </a:xfrm>
        <a:custGeom>
          <a:avLst/>
          <a:gdLst/>
          <a:ahLst/>
          <a:cxnLst/>
          <a:rect l="0" t="0" r="0" b="0"/>
          <a:pathLst>
            <a:path>
              <a:moveTo>
                <a:pt x="1519442" y="0"/>
              </a:moveTo>
              <a:lnTo>
                <a:pt x="1519442" y="52740"/>
              </a:lnTo>
              <a:lnTo>
                <a:pt x="0" y="52740"/>
              </a:lnTo>
              <a:lnTo>
                <a:pt x="0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DDC18-3B1C-41EF-A05E-141BBB533347}">
      <dsp:nvSpPr>
        <dsp:cNvPr id="0" name=""/>
        <dsp:cNvSpPr/>
      </dsp:nvSpPr>
      <dsp:spPr>
        <a:xfrm>
          <a:off x="6247944" y="2484685"/>
          <a:ext cx="2341950" cy="105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0"/>
              </a:lnTo>
              <a:lnTo>
                <a:pt x="2341950" y="52740"/>
              </a:lnTo>
              <a:lnTo>
                <a:pt x="2341950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20D8A-0DB0-451D-8E13-F7E57C9392D2}">
      <dsp:nvSpPr>
        <dsp:cNvPr id="0" name=""/>
        <dsp:cNvSpPr/>
      </dsp:nvSpPr>
      <dsp:spPr>
        <a:xfrm>
          <a:off x="6090463" y="2841314"/>
          <a:ext cx="91440" cy="20142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4202"/>
              </a:lnTo>
              <a:lnTo>
                <a:pt x="121064" y="20142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FF231-12A8-4056-98B8-FC7AA32A6092}">
      <dsp:nvSpPr>
        <dsp:cNvPr id="0" name=""/>
        <dsp:cNvSpPr/>
      </dsp:nvSpPr>
      <dsp:spPr>
        <a:xfrm>
          <a:off x="6090463" y="2841314"/>
          <a:ext cx="91440" cy="16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7573"/>
              </a:lnTo>
              <a:lnTo>
                <a:pt x="121064" y="1657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9FD47-5FB3-420A-B2EB-37509B8AB115}">
      <dsp:nvSpPr>
        <dsp:cNvPr id="0" name=""/>
        <dsp:cNvSpPr/>
      </dsp:nvSpPr>
      <dsp:spPr>
        <a:xfrm>
          <a:off x="6090463" y="2841314"/>
          <a:ext cx="91440" cy="1300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0943"/>
              </a:lnTo>
              <a:lnTo>
                <a:pt x="121064" y="1300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9D07D-5B36-422A-A36C-D4BDFA3C8871}">
      <dsp:nvSpPr>
        <dsp:cNvPr id="0" name=""/>
        <dsp:cNvSpPr/>
      </dsp:nvSpPr>
      <dsp:spPr>
        <a:xfrm>
          <a:off x="6090463" y="2841314"/>
          <a:ext cx="91440" cy="9443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4314"/>
              </a:lnTo>
              <a:lnTo>
                <a:pt x="121064" y="9443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C6035-E165-46E7-A579-B47A1E68DA36}">
      <dsp:nvSpPr>
        <dsp:cNvPr id="0" name=""/>
        <dsp:cNvSpPr/>
      </dsp:nvSpPr>
      <dsp:spPr>
        <a:xfrm>
          <a:off x="6090463" y="2841314"/>
          <a:ext cx="91440" cy="5876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685"/>
              </a:lnTo>
              <a:lnTo>
                <a:pt x="121064" y="587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DCE23-D1FA-4334-B1C7-9B2D8CB9A000}">
      <dsp:nvSpPr>
        <dsp:cNvPr id="0" name=""/>
        <dsp:cNvSpPr/>
      </dsp:nvSpPr>
      <dsp:spPr>
        <a:xfrm>
          <a:off x="6090463" y="2841314"/>
          <a:ext cx="91440" cy="231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055"/>
              </a:lnTo>
              <a:lnTo>
                <a:pt x="121064" y="231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70D99-5488-45D3-A809-53B139B20F1C}">
      <dsp:nvSpPr>
        <dsp:cNvPr id="0" name=""/>
        <dsp:cNvSpPr/>
      </dsp:nvSpPr>
      <dsp:spPr>
        <a:xfrm>
          <a:off x="6202224" y="2484685"/>
          <a:ext cx="91440" cy="1054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740"/>
              </a:lnTo>
              <a:lnTo>
                <a:pt x="134877" y="52740"/>
              </a:lnTo>
              <a:lnTo>
                <a:pt x="134877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777C9-9835-4AC4-9A6E-C32D4CE12DF3}">
      <dsp:nvSpPr>
        <dsp:cNvPr id="0" name=""/>
        <dsp:cNvSpPr/>
      </dsp:nvSpPr>
      <dsp:spPr>
        <a:xfrm>
          <a:off x="5247121" y="2484685"/>
          <a:ext cx="1000822" cy="105481"/>
        </a:xfrm>
        <a:custGeom>
          <a:avLst/>
          <a:gdLst/>
          <a:ahLst/>
          <a:cxnLst/>
          <a:rect l="0" t="0" r="0" b="0"/>
          <a:pathLst>
            <a:path>
              <a:moveTo>
                <a:pt x="1000822" y="0"/>
              </a:moveTo>
              <a:lnTo>
                <a:pt x="1000822" y="52740"/>
              </a:lnTo>
              <a:lnTo>
                <a:pt x="0" y="52740"/>
              </a:lnTo>
              <a:lnTo>
                <a:pt x="0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7000A-328C-4625-921C-DB1E38748E3D}">
      <dsp:nvSpPr>
        <dsp:cNvPr id="0" name=""/>
        <dsp:cNvSpPr/>
      </dsp:nvSpPr>
      <dsp:spPr>
        <a:xfrm>
          <a:off x="4639344" y="2841314"/>
          <a:ext cx="1215553" cy="105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0"/>
              </a:lnTo>
              <a:lnTo>
                <a:pt x="1215553" y="52740"/>
              </a:lnTo>
              <a:lnTo>
                <a:pt x="1215553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6BE5-0C05-43F5-857C-E57FE3444E57}">
      <dsp:nvSpPr>
        <dsp:cNvPr id="0" name=""/>
        <dsp:cNvSpPr/>
      </dsp:nvSpPr>
      <dsp:spPr>
        <a:xfrm>
          <a:off x="5000483" y="3197944"/>
          <a:ext cx="91440" cy="5876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685"/>
              </a:lnTo>
              <a:lnTo>
                <a:pt x="121064" y="587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46693-74A1-4423-8A6D-C56B18D7AF90}">
      <dsp:nvSpPr>
        <dsp:cNvPr id="0" name=""/>
        <dsp:cNvSpPr/>
      </dsp:nvSpPr>
      <dsp:spPr>
        <a:xfrm>
          <a:off x="5000483" y="3197944"/>
          <a:ext cx="91440" cy="231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055"/>
              </a:lnTo>
              <a:lnTo>
                <a:pt x="121064" y="231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00FFF-7B01-41A7-BB3B-5F40EAF8F247}">
      <dsp:nvSpPr>
        <dsp:cNvPr id="0" name=""/>
        <dsp:cNvSpPr/>
      </dsp:nvSpPr>
      <dsp:spPr>
        <a:xfrm>
          <a:off x="4639344" y="2841314"/>
          <a:ext cx="607776" cy="105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0"/>
              </a:lnTo>
              <a:lnTo>
                <a:pt x="607776" y="52740"/>
              </a:lnTo>
              <a:lnTo>
                <a:pt x="607776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22065-4473-480F-A886-38436D1280A7}">
      <dsp:nvSpPr>
        <dsp:cNvPr id="0" name=""/>
        <dsp:cNvSpPr/>
      </dsp:nvSpPr>
      <dsp:spPr>
        <a:xfrm>
          <a:off x="4593624" y="2841314"/>
          <a:ext cx="91440" cy="1054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30EEE-C6A2-4CDE-82C2-373B02707EFC}">
      <dsp:nvSpPr>
        <dsp:cNvPr id="0" name=""/>
        <dsp:cNvSpPr/>
      </dsp:nvSpPr>
      <dsp:spPr>
        <a:xfrm>
          <a:off x="4031567" y="2841314"/>
          <a:ext cx="607776" cy="105481"/>
        </a:xfrm>
        <a:custGeom>
          <a:avLst/>
          <a:gdLst/>
          <a:ahLst/>
          <a:cxnLst/>
          <a:rect l="0" t="0" r="0" b="0"/>
          <a:pathLst>
            <a:path>
              <a:moveTo>
                <a:pt x="607776" y="0"/>
              </a:moveTo>
              <a:lnTo>
                <a:pt x="607776" y="52740"/>
              </a:lnTo>
              <a:lnTo>
                <a:pt x="0" y="52740"/>
              </a:lnTo>
              <a:lnTo>
                <a:pt x="0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B57D5-DC86-4E8B-9158-99400B588C8D}">
      <dsp:nvSpPr>
        <dsp:cNvPr id="0" name=""/>
        <dsp:cNvSpPr/>
      </dsp:nvSpPr>
      <dsp:spPr>
        <a:xfrm>
          <a:off x="3423791" y="2841314"/>
          <a:ext cx="1215553" cy="105481"/>
        </a:xfrm>
        <a:custGeom>
          <a:avLst/>
          <a:gdLst/>
          <a:ahLst/>
          <a:cxnLst/>
          <a:rect l="0" t="0" r="0" b="0"/>
          <a:pathLst>
            <a:path>
              <a:moveTo>
                <a:pt x="1215553" y="0"/>
              </a:moveTo>
              <a:lnTo>
                <a:pt x="1215553" y="52740"/>
              </a:lnTo>
              <a:lnTo>
                <a:pt x="0" y="52740"/>
              </a:lnTo>
              <a:lnTo>
                <a:pt x="0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2BFBB-AC55-4BB8-A946-8223C00C0326}">
      <dsp:nvSpPr>
        <dsp:cNvPr id="0" name=""/>
        <dsp:cNvSpPr/>
      </dsp:nvSpPr>
      <dsp:spPr>
        <a:xfrm>
          <a:off x="4639344" y="2484685"/>
          <a:ext cx="1608599" cy="105481"/>
        </a:xfrm>
        <a:custGeom>
          <a:avLst/>
          <a:gdLst/>
          <a:ahLst/>
          <a:cxnLst/>
          <a:rect l="0" t="0" r="0" b="0"/>
          <a:pathLst>
            <a:path>
              <a:moveTo>
                <a:pt x="1608599" y="0"/>
              </a:moveTo>
              <a:lnTo>
                <a:pt x="1608599" y="52740"/>
              </a:lnTo>
              <a:lnTo>
                <a:pt x="0" y="52740"/>
              </a:lnTo>
              <a:lnTo>
                <a:pt x="0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7597C-B2F2-4329-9875-6C60392643A5}">
      <dsp:nvSpPr>
        <dsp:cNvPr id="0" name=""/>
        <dsp:cNvSpPr/>
      </dsp:nvSpPr>
      <dsp:spPr>
        <a:xfrm>
          <a:off x="2443802" y="2841314"/>
          <a:ext cx="91440" cy="16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7573"/>
              </a:lnTo>
              <a:lnTo>
                <a:pt x="121064" y="1657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98583-BCA8-4EDA-A2A6-A7C42D9DB790}">
      <dsp:nvSpPr>
        <dsp:cNvPr id="0" name=""/>
        <dsp:cNvSpPr/>
      </dsp:nvSpPr>
      <dsp:spPr>
        <a:xfrm>
          <a:off x="2443802" y="2841314"/>
          <a:ext cx="91440" cy="1300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0943"/>
              </a:lnTo>
              <a:lnTo>
                <a:pt x="121064" y="1300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5B126-469E-4293-88A0-3A33D5F1685C}">
      <dsp:nvSpPr>
        <dsp:cNvPr id="0" name=""/>
        <dsp:cNvSpPr/>
      </dsp:nvSpPr>
      <dsp:spPr>
        <a:xfrm>
          <a:off x="2443802" y="2841314"/>
          <a:ext cx="91440" cy="9443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4314"/>
              </a:lnTo>
              <a:lnTo>
                <a:pt x="121064" y="9443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0028D-6696-4596-95B5-EA7734016AC0}">
      <dsp:nvSpPr>
        <dsp:cNvPr id="0" name=""/>
        <dsp:cNvSpPr/>
      </dsp:nvSpPr>
      <dsp:spPr>
        <a:xfrm>
          <a:off x="2443802" y="2841314"/>
          <a:ext cx="91440" cy="5876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685"/>
              </a:lnTo>
              <a:lnTo>
                <a:pt x="121064" y="587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CDAA4-B6F2-4E81-AFC4-9ACD233AF6BE}">
      <dsp:nvSpPr>
        <dsp:cNvPr id="0" name=""/>
        <dsp:cNvSpPr/>
      </dsp:nvSpPr>
      <dsp:spPr>
        <a:xfrm>
          <a:off x="2443802" y="2841314"/>
          <a:ext cx="91440" cy="231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055"/>
              </a:lnTo>
              <a:lnTo>
                <a:pt x="121064" y="231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32438-7CA0-4203-B990-698851A770B2}">
      <dsp:nvSpPr>
        <dsp:cNvPr id="0" name=""/>
        <dsp:cNvSpPr/>
      </dsp:nvSpPr>
      <dsp:spPr>
        <a:xfrm>
          <a:off x="2690440" y="2484685"/>
          <a:ext cx="3557503" cy="105481"/>
        </a:xfrm>
        <a:custGeom>
          <a:avLst/>
          <a:gdLst/>
          <a:ahLst/>
          <a:cxnLst/>
          <a:rect l="0" t="0" r="0" b="0"/>
          <a:pathLst>
            <a:path>
              <a:moveTo>
                <a:pt x="3557503" y="0"/>
              </a:moveTo>
              <a:lnTo>
                <a:pt x="3557503" y="52740"/>
              </a:lnTo>
              <a:lnTo>
                <a:pt x="0" y="52740"/>
              </a:lnTo>
              <a:lnTo>
                <a:pt x="0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C83BC-A64F-408C-A796-3825AC67BE6A}">
      <dsp:nvSpPr>
        <dsp:cNvPr id="0" name=""/>
        <dsp:cNvSpPr/>
      </dsp:nvSpPr>
      <dsp:spPr>
        <a:xfrm>
          <a:off x="1836025" y="2841314"/>
          <a:ext cx="91440" cy="5876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685"/>
              </a:lnTo>
              <a:lnTo>
                <a:pt x="121064" y="587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92A01-1913-4261-8859-CC1B63B43C46}">
      <dsp:nvSpPr>
        <dsp:cNvPr id="0" name=""/>
        <dsp:cNvSpPr/>
      </dsp:nvSpPr>
      <dsp:spPr>
        <a:xfrm>
          <a:off x="1836025" y="2841314"/>
          <a:ext cx="91440" cy="231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055"/>
              </a:lnTo>
              <a:lnTo>
                <a:pt x="121064" y="231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27049-7404-4708-B7ED-7761675C0336}">
      <dsp:nvSpPr>
        <dsp:cNvPr id="0" name=""/>
        <dsp:cNvSpPr/>
      </dsp:nvSpPr>
      <dsp:spPr>
        <a:xfrm>
          <a:off x="2082663" y="2484685"/>
          <a:ext cx="4165280" cy="105481"/>
        </a:xfrm>
        <a:custGeom>
          <a:avLst/>
          <a:gdLst/>
          <a:ahLst/>
          <a:cxnLst/>
          <a:rect l="0" t="0" r="0" b="0"/>
          <a:pathLst>
            <a:path>
              <a:moveTo>
                <a:pt x="4165280" y="0"/>
              </a:moveTo>
              <a:lnTo>
                <a:pt x="4165280" y="52740"/>
              </a:lnTo>
              <a:lnTo>
                <a:pt x="0" y="52740"/>
              </a:lnTo>
              <a:lnTo>
                <a:pt x="0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5F7F4-9769-4AF4-95BE-746B226CA0CF}">
      <dsp:nvSpPr>
        <dsp:cNvPr id="0" name=""/>
        <dsp:cNvSpPr/>
      </dsp:nvSpPr>
      <dsp:spPr>
        <a:xfrm>
          <a:off x="1474886" y="2484685"/>
          <a:ext cx="4773057" cy="105481"/>
        </a:xfrm>
        <a:custGeom>
          <a:avLst/>
          <a:gdLst/>
          <a:ahLst/>
          <a:cxnLst/>
          <a:rect l="0" t="0" r="0" b="0"/>
          <a:pathLst>
            <a:path>
              <a:moveTo>
                <a:pt x="4773057" y="0"/>
              </a:moveTo>
              <a:lnTo>
                <a:pt x="4773057" y="52740"/>
              </a:lnTo>
              <a:lnTo>
                <a:pt x="0" y="52740"/>
              </a:lnTo>
              <a:lnTo>
                <a:pt x="0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C7FE3-A337-4805-96E9-CAAE35743166}">
      <dsp:nvSpPr>
        <dsp:cNvPr id="0" name=""/>
        <dsp:cNvSpPr/>
      </dsp:nvSpPr>
      <dsp:spPr>
        <a:xfrm>
          <a:off x="6139437" y="2128056"/>
          <a:ext cx="91440" cy="1054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740"/>
              </a:lnTo>
              <a:lnTo>
                <a:pt x="108506" y="52740"/>
              </a:lnTo>
              <a:lnTo>
                <a:pt x="108506" y="1054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225B8-A745-4BF6-BC0E-FEBDC3A4E489}">
      <dsp:nvSpPr>
        <dsp:cNvPr id="0" name=""/>
        <dsp:cNvSpPr/>
      </dsp:nvSpPr>
      <dsp:spPr>
        <a:xfrm>
          <a:off x="620471" y="2841314"/>
          <a:ext cx="91440" cy="5876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685"/>
              </a:lnTo>
              <a:lnTo>
                <a:pt x="121064" y="587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15ABF-6053-4063-A3AA-B1E6F2BEE019}">
      <dsp:nvSpPr>
        <dsp:cNvPr id="0" name=""/>
        <dsp:cNvSpPr/>
      </dsp:nvSpPr>
      <dsp:spPr>
        <a:xfrm>
          <a:off x="620471" y="2841314"/>
          <a:ext cx="91440" cy="231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055"/>
              </a:lnTo>
              <a:lnTo>
                <a:pt x="121064" y="231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4CB81-7D0F-41B3-B8A9-766CF842A471}">
      <dsp:nvSpPr>
        <dsp:cNvPr id="0" name=""/>
        <dsp:cNvSpPr/>
      </dsp:nvSpPr>
      <dsp:spPr>
        <a:xfrm>
          <a:off x="563221" y="2484685"/>
          <a:ext cx="303888" cy="105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0"/>
              </a:lnTo>
              <a:lnTo>
                <a:pt x="303888" y="52740"/>
              </a:lnTo>
              <a:lnTo>
                <a:pt x="303888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FC2B2-4525-4F33-A792-C3CDD1115B12}">
      <dsp:nvSpPr>
        <dsp:cNvPr id="0" name=""/>
        <dsp:cNvSpPr/>
      </dsp:nvSpPr>
      <dsp:spPr>
        <a:xfrm>
          <a:off x="12695" y="2841314"/>
          <a:ext cx="91440" cy="5876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685"/>
              </a:lnTo>
              <a:lnTo>
                <a:pt x="121064" y="587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D08AA-5316-4CEC-B67B-EFD3D8AB8BD8}">
      <dsp:nvSpPr>
        <dsp:cNvPr id="0" name=""/>
        <dsp:cNvSpPr/>
      </dsp:nvSpPr>
      <dsp:spPr>
        <a:xfrm>
          <a:off x="12695" y="2841314"/>
          <a:ext cx="91440" cy="231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055"/>
              </a:lnTo>
              <a:lnTo>
                <a:pt x="121064" y="231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9FF57-E8C2-4C9A-8969-A17C83BE13ED}">
      <dsp:nvSpPr>
        <dsp:cNvPr id="0" name=""/>
        <dsp:cNvSpPr/>
      </dsp:nvSpPr>
      <dsp:spPr>
        <a:xfrm>
          <a:off x="259333" y="2484685"/>
          <a:ext cx="303888" cy="105481"/>
        </a:xfrm>
        <a:custGeom>
          <a:avLst/>
          <a:gdLst/>
          <a:ahLst/>
          <a:cxnLst/>
          <a:rect l="0" t="0" r="0" b="0"/>
          <a:pathLst>
            <a:path>
              <a:moveTo>
                <a:pt x="303888" y="0"/>
              </a:moveTo>
              <a:lnTo>
                <a:pt x="303888" y="52740"/>
              </a:lnTo>
              <a:lnTo>
                <a:pt x="0" y="52740"/>
              </a:lnTo>
              <a:lnTo>
                <a:pt x="0" y="1054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F70D5-3C0A-493F-8DEE-9CB625E63979}">
      <dsp:nvSpPr>
        <dsp:cNvPr id="0" name=""/>
        <dsp:cNvSpPr/>
      </dsp:nvSpPr>
      <dsp:spPr>
        <a:xfrm>
          <a:off x="563221" y="2128056"/>
          <a:ext cx="5621935" cy="105481"/>
        </a:xfrm>
        <a:custGeom>
          <a:avLst/>
          <a:gdLst/>
          <a:ahLst/>
          <a:cxnLst/>
          <a:rect l="0" t="0" r="0" b="0"/>
          <a:pathLst>
            <a:path>
              <a:moveTo>
                <a:pt x="5621935" y="0"/>
              </a:moveTo>
              <a:lnTo>
                <a:pt x="5621935" y="52740"/>
              </a:lnTo>
              <a:lnTo>
                <a:pt x="0" y="52740"/>
              </a:lnTo>
              <a:lnTo>
                <a:pt x="0" y="1054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F3B78-092C-4263-8EFC-93347D6B04A3}">
      <dsp:nvSpPr>
        <dsp:cNvPr id="0" name=""/>
        <dsp:cNvSpPr/>
      </dsp:nvSpPr>
      <dsp:spPr>
        <a:xfrm>
          <a:off x="5934009" y="1876908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ATM</a:t>
          </a:r>
          <a:endParaRPr lang="pt-BR" sz="500" kern="1200" dirty="0"/>
        </a:p>
      </dsp:txBody>
      <dsp:txXfrm>
        <a:off x="5934009" y="1876908"/>
        <a:ext cx="502294" cy="251147"/>
      </dsp:txXfrm>
    </dsp:sp>
    <dsp:sp modelId="{2109AF2A-519D-40D2-824C-DF01C92E5818}">
      <dsp:nvSpPr>
        <dsp:cNvPr id="0" name=""/>
        <dsp:cNvSpPr/>
      </dsp:nvSpPr>
      <dsp:spPr>
        <a:xfrm>
          <a:off x="312073" y="2233538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1. Controle </a:t>
          </a:r>
          <a:r>
            <a:rPr lang="pt-BR" sz="500" kern="1200" dirty="0" smtClean="0"/>
            <a:t>interno</a:t>
          </a:r>
        </a:p>
      </dsp:txBody>
      <dsp:txXfrm>
        <a:off x="312073" y="2233538"/>
        <a:ext cx="502294" cy="251147"/>
      </dsp:txXfrm>
    </dsp:sp>
    <dsp:sp modelId="{979A9733-936A-42A4-9F1C-42AC18C17466}">
      <dsp:nvSpPr>
        <dsp:cNvPr id="0" name=""/>
        <dsp:cNvSpPr/>
      </dsp:nvSpPr>
      <dsp:spPr>
        <a:xfrm>
          <a:off x="8185" y="2590167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1.1. Controle de contas</a:t>
          </a:r>
        </a:p>
      </dsp:txBody>
      <dsp:txXfrm>
        <a:off x="8185" y="2590167"/>
        <a:ext cx="502294" cy="251147"/>
      </dsp:txXfrm>
    </dsp:sp>
    <dsp:sp modelId="{CD5362E1-0F0D-46E0-BF77-25F901148902}">
      <dsp:nvSpPr>
        <dsp:cNvPr id="0" name=""/>
        <dsp:cNvSpPr/>
      </dsp:nvSpPr>
      <dsp:spPr>
        <a:xfrm>
          <a:off x="133759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1.1.1</a:t>
          </a:r>
          <a:r>
            <a:rPr lang="pt-BR" sz="500" kern="1200" dirty="0" smtClean="0"/>
            <a:t>. Cadastro de </a:t>
          </a:r>
          <a:r>
            <a:rPr lang="pt-BR" sz="500" kern="1200" dirty="0" smtClean="0"/>
            <a:t>conta</a:t>
          </a:r>
          <a:endParaRPr lang="pt-BR" sz="500" kern="1200" dirty="0"/>
        </a:p>
      </dsp:txBody>
      <dsp:txXfrm>
        <a:off x="133759" y="2946796"/>
        <a:ext cx="502294" cy="251147"/>
      </dsp:txXfrm>
    </dsp:sp>
    <dsp:sp modelId="{72B96DC2-A1EF-426F-AE88-93EE752411F3}">
      <dsp:nvSpPr>
        <dsp:cNvPr id="0" name=""/>
        <dsp:cNvSpPr/>
      </dsp:nvSpPr>
      <dsp:spPr>
        <a:xfrm>
          <a:off x="133759" y="330342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1.1.2</a:t>
          </a:r>
          <a:r>
            <a:rPr lang="pt-BR" sz="500" kern="1200" dirty="0" smtClean="0"/>
            <a:t>. Atualização de conta</a:t>
          </a:r>
          <a:endParaRPr lang="pt-BR" sz="500" kern="1200" dirty="0"/>
        </a:p>
      </dsp:txBody>
      <dsp:txXfrm>
        <a:off x="133759" y="3303426"/>
        <a:ext cx="502294" cy="251147"/>
      </dsp:txXfrm>
    </dsp:sp>
    <dsp:sp modelId="{FB4050A7-FFD9-4A22-BC4C-768778536A15}">
      <dsp:nvSpPr>
        <dsp:cNvPr id="0" name=""/>
        <dsp:cNvSpPr/>
      </dsp:nvSpPr>
      <dsp:spPr>
        <a:xfrm>
          <a:off x="615962" y="2590167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1.2. Controle de clientes</a:t>
          </a:r>
          <a:endParaRPr lang="pt-BR" sz="500" kern="1200" dirty="0"/>
        </a:p>
      </dsp:txBody>
      <dsp:txXfrm>
        <a:off x="615962" y="2590167"/>
        <a:ext cx="502294" cy="251147"/>
      </dsp:txXfrm>
    </dsp:sp>
    <dsp:sp modelId="{F8882A1F-420A-4AD7-A1CA-A1A2C89A6E96}">
      <dsp:nvSpPr>
        <dsp:cNvPr id="0" name=""/>
        <dsp:cNvSpPr/>
      </dsp:nvSpPr>
      <dsp:spPr>
        <a:xfrm>
          <a:off x="741536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1.2.1. Cadastro de cliente</a:t>
          </a:r>
          <a:endParaRPr lang="pt-BR" sz="500" kern="1200" dirty="0"/>
        </a:p>
      </dsp:txBody>
      <dsp:txXfrm>
        <a:off x="741536" y="2946796"/>
        <a:ext cx="502294" cy="251147"/>
      </dsp:txXfrm>
    </dsp:sp>
    <dsp:sp modelId="{CE3867FC-543B-413E-BCD0-0ECC856C1CFD}">
      <dsp:nvSpPr>
        <dsp:cNvPr id="0" name=""/>
        <dsp:cNvSpPr/>
      </dsp:nvSpPr>
      <dsp:spPr>
        <a:xfrm>
          <a:off x="741536" y="330342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1.2.2. Atualização de cliente</a:t>
          </a:r>
          <a:endParaRPr lang="pt-BR" sz="500" kern="1200" dirty="0"/>
        </a:p>
      </dsp:txBody>
      <dsp:txXfrm>
        <a:off x="741536" y="3303426"/>
        <a:ext cx="502294" cy="251147"/>
      </dsp:txXfrm>
    </dsp:sp>
    <dsp:sp modelId="{16EC9E28-F810-4B76-B4B4-B5B72A16F75D}">
      <dsp:nvSpPr>
        <dsp:cNvPr id="0" name=""/>
        <dsp:cNvSpPr/>
      </dsp:nvSpPr>
      <dsp:spPr>
        <a:xfrm>
          <a:off x="5996796" y="2233538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 Operações</a:t>
          </a:r>
          <a:endParaRPr lang="pt-BR" sz="500" kern="1200" dirty="0"/>
        </a:p>
      </dsp:txBody>
      <dsp:txXfrm>
        <a:off x="5996796" y="2233538"/>
        <a:ext cx="502294" cy="251147"/>
      </dsp:txXfrm>
    </dsp:sp>
    <dsp:sp modelId="{AE1F1D9A-C3D4-4C1F-B4D7-4CDDC51EE6BA}">
      <dsp:nvSpPr>
        <dsp:cNvPr id="0" name=""/>
        <dsp:cNvSpPr/>
      </dsp:nvSpPr>
      <dsp:spPr>
        <a:xfrm>
          <a:off x="1223739" y="2590167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2.1. Escolha de conta</a:t>
          </a:r>
          <a:endParaRPr lang="pt-BR" sz="500" kern="1200" dirty="0"/>
        </a:p>
      </dsp:txBody>
      <dsp:txXfrm>
        <a:off x="1223739" y="2590167"/>
        <a:ext cx="502294" cy="251147"/>
      </dsp:txXfrm>
    </dsp:sp>
    <dsp:sp modelId="{B064E942-F40A-49C7-A368-14FCC4D36EE4}">
      <dsp:nvSpPr>
        <dsp:cNvPr id="0" name=""/>
        <dsp:cNvSpPr/>
      </dsp:nvSpPr>
      <dsp:spPr>
        <a:xfrm>
          <a:off x="1831516" y="2590167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2.2. Saldo</a:t>
          </a:r>
          <a:endParaRPr lang="pt-BR" sz="500" kern="1200" dirty="0"/>
        </a:p>
      </dsp:txBody>
      <dsp:txXfrm>
        <a:off x="1831516" y="2590167"/>
        <a:ext cx="502294" cy="251147"/>
      </dsp:txXfrm>
    </dsp:sp>
    <dsp:sp modelId="{9E43F6F6-E75A-4C94-B2F8-CB66B86121C1}">
      <dsp:nvSpPr>
        <dsp:cNvPr id="0" name=""/>
        <dsp:cNvSpPr/>
      </dsp:nvSpPr>
      <dsp:spPr>
        <a:xfrm>
          <a:off x="1957089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2.2.1. Recuperação de dados da conta</a:t>
          </a:r>
          <a:endParaRPr lang="pt-BR" sz="500" kern="1200" dirty="0"/>
        </a:p>
      </dsp:txBody>
      <dsp:txXfrm>
        <a:off x="1957089" y="2946796"/>
        <a:ext cx="502294" cy="251147"/>
      </dsp:txXfrm>
    </dsp:sp>
    <dsp:sp modelId="{0AC5B94E-55B2-43B0-A93F-99D7F44134F8}">
      <dsp:nvSpPr>
        <dsp:cNvPr id="0" name=""/>
        <dsp:cNvSpPr/>
      </dsp:nvSpPr>
      <dsp:spPr>
        <a:xfrm>
          <a:off x="1957089" y="330342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2.2.2. Exibição do saldo na tela</a:t>
          </a:r>
          <a:endParaRPr lang="pt-BR" sz="500" kern="1200" dirty="0"/>
        </a:p>
      </dsp:txBody>
      <dsp:txXfrm>
        <a:off x="1957089" y="3303426"/>
        <a:ext cx="502294" cy="251147"/>
      </dsp:txXfrm>
    </dsp:sp>
    <dsp:sp modelId="{B30B3657-0690-45B4-9BFD-F1E0C0E70FFA}">
      <dsp:nvSpPr>
        <dsp:cNvPr id="0" name=""/>
        <dsp:cNvSpPr/>
      </dsp:nvSpPr>
      <dsp:spPr>
        <a:xfrm>
          <a:off x="2439292" y="2590167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2.3. Extrato</a:t>
          </a:r>
          <a:endParaRPr lang="pt-BR" sz="500" kern="1200" dirty="0"/>
        </a:p>
      </dsp:txBody>
      <dsp:txXfrm>
        <a:off x="2439292" y="2590167"/>
        <a:ext cx="502294" cy="251147"/>
      </dsp:txXfrm>
    </dsp:sp>
    <dsp:sp modelId="{604B3104-B3DC-4E75-B7D0-C92875BF3F92}">
      <dsp:nvSpPr>
        <dsp:cNvPr id="0" name=""/>
        <dsp:cNvSpPr/>
      </dsp:nvSpPr>
      <dsp:spPr>
        <a:xfrm>
          <a:off x="2564866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2.3.1. Entrada do período desejado</a:t>
          </a:r>
          <a:endParaRPr lang="pt-BR" sz="500" kern="1200" dirty="0"/>
        </a:p>
      </dsp:txBody>
      <dsp:txXfrm>
        <a:off x="2564866" y="2946796"/>
        <a:ext cx="502294" cy="251147"/>
      </dsp:txXfrm>
    </dsp:sp>
    <dsp:sp modelId="{51555F53-10E8-4B4F-8908-2C2BA48F22CC}">
      <dsp:nvSpPr>
        <dsp:cNvPr id="0" name=""/>
        <dsp:cNvSpPr/>
      </dsp:nvSpPr>
      <dsp:spPr>
        <a:xfrm>
          <a:off x="2564866" y="330342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2.3.2. Recuperação das transações</a:t>
          </a:r>
          <a:endParaRPr lang="pt-BR" sz="500" kern="1200" dirty="0"/>
        </a:p>
      </dsp:txBody>
      <dsp:txXfrm>
        <a:off x="2564866" y="3303426"/>
        <a:ext cx="502294" cy="251147"/>
      </dsp:txXfrm>
    </dsp:sp>
    <dsp:sp modelId="{2F215038-FD0F-466B-BAE4-BC29A3761B3D}">
      <dsp:nvSpPr>
        <dsp:cNvPr id="0" name=""/>
        <dsp:cNvSpPr/>
      </dsp:nvSpPr>
      <dsp:spPr>
        <a:xfrm>
          <a:off x="2564866" y="3660055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2.3.3. Tarifação de operação</a:t>
          </a:r>
          <a:endParaRPr lang="pt-BR" sz="500" kern="1200" dirty="0"/>
        </a:p>
      </dsp:txBody>
      <dsp:txXfrm>
        <a:off x="2564866" y="3660055"/>
        <a:ext cx="502294" cy="251147"/>
      </dsp:txXfrm>
    </dsp:sp>
    <dsp:sp modelId="{A1315954-43D6-4102-A252-24F3A72232A2}">
      <dsp:nvSpPr>
        <dsp:cNvPr id="0" name=""/>
        <dsp:cNvSpPr/>
      </dsp:nvSpPr>
      <dsp:spPr>
        <a:xfrm>
          <a:off x="2564866" y="4016685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2.3.4. Exibição do extrato na tela</a:t>
          </a:r>
          <a:endParaRPr lang="pt-BR" sz="500" kern="1200" dirty="0"/>
        </a:p>
      </dsp:txBody>
      <dsp:txXfrm>
        <a:off x="2564866" y="4016685"/>
        <a:ext cx="502294" cy="251147"/>
      </dsp:txXfrm>
    </dsp:sp>
    <dsp:sp modelId="{B89B5C96-A4E5-4681-B196-689BD1F9D742}">
      <dsp:nvSpPr>
        <dsp:cNvPr id="0" name=""/>
        <dsp:cNvSpPr/>
      </dsp:nvSpPr>
      <dsp:spPr>
        <a:xfrm>
          <a:off x="2564866" y="437331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2.3.5. Impressão do extrato</a:t>
          </a:r>
          <a:endParaRPr lang="pt-BR" sz="500" kern="1200" dirty="0"/>
        </a:p>
      </dsp:txBody>
      <dsp:txXfrm>
        <a:off x="2564866" y="4373314"/>
        <a:ext cx="502294" cy="251147"/>
      </dsp:txXfrm>
    </dsp:sp>
    <dsp:sp modelId="{C098C0EB-9CD9-422E-AF1D-E526AD92C8E5}">
      <dsp:nvSpPr>
        <dsp:cNvPr id="0" name=""/>
        <dsp:cNvSpPr/>
      </dsp:nvSpPr>
      <dsp:spPr>
        <a:xfrm>
          <a:off x="4388197" y="2590167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2.4. </a:t>
          </a:r>
          <a:r>
            <a:rPr lang="pt-BR" sz="500" kern="1200" dirty="0" smtClean="0"/>
            <a:t>Saque</a:t>
          </a:r>
          <a:endParaRPr lang="pt-BR" sz="500" kern="1200" dirty="0"/>
        </a:p>
      </dsp:txBody>
      <dsp:txXfrm>
        <a:off x="4388197" y="2590167"/>
        <a:ext cx="502294" cy="251147"/>
      </dsp:txXfrm>
    </dsp:sp>
    <dsp:sp modelId="{54C81493-67DB-4DDC-A481-C8EC9E9DF4FF}">
      <dsp:nvSpPr>
        <dsp:cNvPr id="0" name=""/>
        <dsp:cNvSpPr/>
      </dsp:nvSpPr>
      <dsp:spPr>
        <a:xfrm>
          <a:off x="3172643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2.4.1. Recuperação de cédulas disponíveis</a:t>
          </a:r>
          <a:endParaRPr lang="pt-BR" sz="500" kern="1200" dirty="0"/>
        </a:p>
      </dsp:txBody>
      <dsp:txXfrm>
        <a:off x="3172643" y="2946796"/>
        <a:ext cx="502294" cy="251147"/>
      </dsp:txXfrm>
    </dsp:sp>
    <dsp:sp modelId="{6094C07C-E28B-4950-A7B4-CA5C0831556F}">
      <dsp:nvSpPr>
        <dsp:cNvPr id="0" name=""/>
        <dsp:cNvSpPr/>
      </dsp:nvSpPr>
      <dsp:spPr>
        <a:xfrm>
          <a:off x="3780420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2.4.2. Recuperação do saldo da conta</a:t>
          </a:r>
          <a:endParaRPr lang="pt-BR" sz="500" kern="1200" dirty="0"/>
        </a:p>
      </dsp:txBody>
      <dsp:txXfrm>
        <a:off x="3780420" y="2946796"/>
        <a:ext cx="502294" cy="251147"/>
      </dsp:txXfrm>
    </dsp:sp>
    <dsp:sp modelId="{98D19965-8466-4A97-BB35-61D28043E8CC}">
      <dsp:nvSpPr>
        <dsp:cNvPr id="0" name=""/>
        <dsp:cNvSpPr/>
      </dsp:nvSpPr>
      <dsp:spPr>
        <a:xfrm>
          <a:off x="4388197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2.4.3. Entrada do valor desejado</a:t>
          </a:r>
          <a:endParaRPr lang="pt-BR" sz="500" kern="1200" dirty="0"/>
        </a:p>
      </dsp:txBody>
      <dsp:txXfrm>
        <a:off x="4388197" y="2946796"/>
        <a:ext cx="502294" cy="251147"/>
      </dsp:txXfrm>
    </dsp:sp>
    <dsp:sp modelId="{D71B2C4B-A9E4-4B2D-AB78-717B29D76673}">
      <dsp:nvSpPr>
        <dsp:cNvPr id="0" name=""/>
        <dsp:cNvSpPr/>
      </dsp:nvSpPr>
      <dsp:spPr>
        <a:xfrm>
          <a:off x="4995974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2.4.4. Validação do valor</a:t>
          </a:r>
          <a:endParaRPr lang="pt-BR" sz="500" kern="1200" dirty="0"/>
        </a:p>
      </dsp:txBody>
      <dsp:txXfrm>
        <a:off x="4995974" y="2946796"/>
        <a:ext cx="502294" cy="251147"/>
      </dsp:txXfrm>
    </dsp:sp>
    <dsp:sp modelId="{80DD6E9C-F217-42A1-8697-5904B3DB7D99}">
      <dsp:nvSpPr>
        <dsp:cNvPr id="0" name=""/>
        <dsp:cNvSpPr/>
      </dsp:nvSpPr>
      <dsp:spPr>
        <a:xfrm>
          <a:off x="5121547" y="330342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2.4.4.1. Validação de cédulas disponíveis</a:t>
          </a:r>
          <a:endParaRPr lang="pt-BR" sz="500" kern="1200" dirty="0"/>
        </a:p>
      </dsp:txBody>
      <dsp:txXfrm>
        <a:off x="5121547" y="3303426"/>
        <a:ext cx="502294" cy="251147"/>
      </dsp:txXfrm>
    </dsp:sp>
    <dsp:sp modelId="{5595AD18-A372-409E-962F-9A5215FCD460}">
      <dsp:nvSpPr>
        <dsp:cNvPr id="0" name=""/>
        <dsp:cNvSpPr/>
      </dsp:nvSpPr>
      <dsp:spPr>
        <a:xfrm>
          <a:off x="5121547" y="3660055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2.4.4.2. Validação do limite de saque</a:t>
          </a:r>
          <a:endParaRPr lang="pt-BR" sz="500" kern="1200" dirty="0"/>
        </a:p>
      </dsp:txBody>
      <dsp:txXfrm>
        <a:off x="5121547" y="3660055"/>
        <a:ext cx="502294" cy="251147"/>
      </dsp:txXfrm>
    </dsp:sp>
    <dsp:sp modelId="{0D168097-DA4A-48D0-8E57-7E330223B267}">
      <dsp:nvSpPr>
        <dsp:cNvPr id="0" name=""/>
        <dsp:cNvSpPr/>
      </dsp:nvSpPr>
      <dsp:spPr>
        <a:xfrm>
          <a:off x="5603750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2.4.5. Dispensa das cédulas</a:t>
          </a:r>
          <a:endParaRPr lang="pt-BR" sz="500" kern="1200" dirty="0"/>
        </a:p>
      </dsp:txBody>
      <dsp:txXfrm>
        <a:off x="5603750" y="2946796"/>
        <a:ext cx="502294" cy="251147"/>
      </dsp:txXfrm>
    </dsp:sp>
    <dsp:sp modelId="{D41CFB39-7900-43C2-8804-FCFBE081B70E}">
      <dsp:nvSpPr>
        <dsp:cNvPr id="0" name=""/>
        <dsp:cNvSpPr/>
      </dsp:nvSpPr>
      <dsp:spPr>
        <a:xfrm>
          <a:off x="4995974" y="2590167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2.5. Depósito</a:t>
          </a:r>
        </a:p>
      </dsp:txBody>
      <dsp:txXfrm>
        <a:off x="4995974" y="2590167"/>
        <a:ext cx="502294" cy="251147"/>
      </dsp:txXfrm>
    </dsp:sp>
    <dsp:sp modelId="{E2955EA8-E3C2-4D71-AF73-595864EBBF89}">
      <dsp:nvSpPr>
        <dsp:cNvPr id="0" name=""/>
        <dsp:cNvSpPr/>
      </dsp:nvSpPr>
      <dsp:spPr>
        <a:xfrm>
          <a:off x="6085954" y="2590167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2.6. </a:t>
          </a:r>
          <a:r>
            <a:rPr lang="pt-BR" sz="500" kern="1200" dirty="0" smtClean="0"/>
            <a:t>Investimentos</a:t>
          </a:r>
          <a:endParaRPr lang="pt-BR" sz="500" kern="1200" dirty="0"/>
        </a:p>
      </dsp:txBody>
      <dsp:txXfrm>
        <a:off x="6085954" y="2590167"/>
        <a:ext cx="502294" cy="251147"/>
      </dsp:txXfrm>
    </dsp:sp>
    <dsp:sp modelId="{65145890-992C-4694-843E-33B747260AAC}">
      <dsp:nvSpPr>
        <dsp:cNvPr id="0" name=""/>
        <dsp:cNvSpPr/>
      </dsp:nvSpPr>
      <dsp:spPr>
        <a:xfrm>
          <a:off x="6211527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2.6.1. Entrada do tipo de investimento</a:t>
          </a:r>
          <a:endParaRPr lang="pt-BR" sz="500" kern="1200" dirty="0"/>
        </a:p>
      </dsp:txBody>
      <dsp:txXfrm>
        <a:off x="6211527" y="2946796"/>
        <a:ext cx="502294" cy="251147"/>
      </dsp:txXfrm>
    </dsp:sp>
    <dsp:sp modelId="{6AF10E10-84F3-42D6-A5CC-A7CA039997AF}">
      <dsp:nvSpPr>
        <dsp:cNvPr id="0" name=""/>
        <dsp:cNvSpPr/>
      </dsp:nvSpPr>
      <dsp:spPr>
        <a:xfrm>
          <a:off x="6211527" y="330342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2.6.2. Entrada do valor a ser investido</a:t>
          </a:r>
          <a:endParaRPr lang="pt-BR" sz="500" kern="1200" dirty="0"/>
        </a:p>
      </dsp:txBody>
      <dsp:txXfrm>
        <a:off x="6211527" y="3303426"/>
        <a:ext cx="502294" cy="251147"/>
      </dsp:txXfrm>
    </dsp:sp>
    <dsp:sp modelId="{4595DE8F-B784-4E92-BBEF-01592740C937}">
      <dsp:nvSpPr>
        <dsp:cNvPr id="0" name=""/>
        <dsp:cNvSpPr/>
      </dsp:nvSpPr>
      <dsp:spPr>
        <a:xfrm>
          <a:off x="6211527" y="3660055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2.6.3. Recuperação do saldo da conta</a:t>
          </a:r>
          <a:endParaRPr lang="pt-BR" sz="500" kern="1200" dirty="0"/>
        </a:p>
      </dsp:txBody>
      <dsp:txXfrm>
        <a:off x="6211527" y="3660055"/>
        <a:ext cx="502294" cy="251147"/>
      </dsp:txXfrm>
    </dsp:sp>
    <dsp:sp modelId="{1CB6F23D-88F9-4700-B451-F3C816ECC93E}">
      <dsp:nvSpPr>
        <dsp:cNvPr id="0" name=""/>
        <dsp:cNvSpPr/>
      </dsp:nvSpPr>
      <dsp:spPr>
        <a:xfrm>
          <a:off x="6211527" y="4016685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2.6.4. Recuperação das taxas a.m. e a.a. do investimento</a:t>
          </a:r>
          <a:endParaRPr lang="pt-BR" sz="500" kern="1200" dirty="0"/>
        </a:p>
      </dsp:txBody>
      <dsp:txXfrm>
        <a:off x="6211527" y="4016685"/>
        <a:ext cx="502294" cy="251147"/>
      </dsp:txXfrm>
    </dsp:sp>
    <dsp:sp modelId="{E9833066-6B2B-4839-8E46-E00A04ED15F4}">
      <dsp:nvSpPr>
        <dsp:cNvPr id="0" name=""/>
        <dsp:cNvSpPr/>
      </dsp:nvSpPr>
      <dsp:spPr>
        <a:xfrm>
          <a:off x="6211527" y="437331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OPC 2.6.5. Simulação do rendimento</a:t>
          </a:r>
          <a:endParaRPr lang="pt-BR" sz="500" kern="1200" dirty="0"/>
        </a:p>
      </dsp:txBody>
      <dsp:txXfrm>
        <a:off x="6211527" y="4373314"/>
        <a:ext cx="502294" cy="251147"/>
      </dsp:txXfrm>
    </dsp:sp>
    <dsp:sp modelId="{27064F31-12EA-4ED2-90A1-924F14F2302B}">
      <dsp:nvSpPr>
        <dsp:cNvPr id="0" name=""/>
        <dsp:cNvSpPr/>
      </dsp:nvSpPr>
      <dsp:spPr>
        <a:xfrm>
          <a:off x="6211527" y="472994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2.6.6. Confirmação do investimento</a:t>
          </a:r>
          <a:endParaRPr lang="pt-BR" sz="500" kern="1200" dirty="0"/>
        </a:p>
      </dsp:txBody>
      <dsp:txXfrm>
        <a:off x="6211527" y="4729943"/>
        <a:ext cx="502294" cy="251147"/>
      </dsp:txXfrm>
    </dsp:sp>
    <dsp:sp modelId="{AA18FCC3-D85F-4F0B-BC24-15AF7BE38B47}">
      <dsp:nvSpPr>
        <dsp:cNvPr id="0" name=""/>
        <dsp:cNvSpPr/>
      </dsp:nvSpPr>
      <dsp:spPr>
        <a:xfrm>
          <a:off x="8338746" y="2590167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2.7. </a:t>
          </a:r>
          <a:r>
            <a:rPr lang="pt-BR" sz="500" kern="1200" dirty="0" smtClean="0"/>
            <a:t>Transferências</a:t>
          </a:r>
          <a:endParaRPr lang="pt-BR" sz="500" kern="1200" dirty="0"/>
        </a:p>
      </dsp:txBody>
      <dsp:txXfrm>
        <a:off x="8338746" y="2590167"/>
        <a:ext cx="502294" cy="251147"/>
      </dsp:txXfrm>
    </dsp:sp>
    <dsp:sp modelId="{BAD2EB88-F257-4E8D-9565-2D1742F36ABA}">
      <dsp:nvSpPr>
        <dsp:cNvPr id="0" name=""/>
        <dsp:cNvSpPr/>
      </dsp:nvSpPr>
      <dsp:spPr>
        <a:xfrm>
          <a:off x="6819304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2.7.1. Escolha do favorecido</a:t>
          </a:r>
          <a:endParaRPr lang="pt-BR" sz="500" kern="1200" dirty="0"/>
        </a:p>
      </dsp:txBody>
      <dsp:txXfrm>
        <a:off x="6819304" y="2946796"/>
        <a:ext cx="502294" cy="251147"/>
      </dsp:txXfrm>
    </dsp:sp>
    <dsp:sp modelId="{A519C652-515E-4DC7-83B6-5E4CC4E024FD}">
      <dsp:nvSpPr>
        <dsp:cNvPr id="0" name=""/>
        <dsp:cNvSpPr/>
      </dsp:nvSpPr>
      <dsp:spPr>
        <a:xfrm>
          <a:off x="6944878" y="330342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2.7.1.1. Recuperação de favorecidos </a:t>
          </a:r>
          <a:r>
            <a:rPr lang="pt-BR" sz="500" kern="1200" dirty="0" err="1" smtClean="0"/>
            <a:t>pré</a:t>
          </a:r>
          <a:r>
            <a:rPr lang="pt-BR" sz="500" kern="1200" dirty="0" smtClean="0"/>
            <a:t>-cadastrados</a:t>
          </a:r>
          <a:endParaRPr lang="pt-BR" sz="500" kern="1200" dirty="0"/>
        </a:p>
      </dsp:txBody>
      <dsp:txXfrm>
        <a:off x="6944878" y="3303426"/>
        <a:ext cx="502294" cy="251147"/>
      </dsp:txXfrm>
    </dsp:sp>
    <dsp:sp modelId="{02128C15-BF12-45C8-9C38-D00F2FE9D03E}">
      <dsp:nvSpPr>
        <dsp:cNvPr id="0" name=""/>
        <dsp:cNvSpPr/>
      </dsp:nvSpPr>
      <dsp:spPr>
        <a:xfrm>
          <a:off x="6944878" y="3660055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2.7.1.2. Entrada de novo favorecido</a:t>
          </a:r>
          <a:endParaRPr lang="pt-BR" sz="500" kern="1200" dirty="0"/>
        </a:p>
      </dsp:txBody>
      <dsp:txXfrm>
        <a:off x="6944878" y="3660055"/>
        <a:ext cx="502294" cy="251147"/>
      </dsp:txXfrm>
    </dsp:sp>
    <dsp:sp modelId="{ED474124-C48C-43A9-AC4F-F7B6573E9865}">
      <dsp:nvSpPr>
        <dsp:cNvPr id="0" name=""/>
        <dsp:cNvSpPr/>
      </dsp:nvSpPr>
      <dsp:spPr>
        <a:xfrm>
          <a:off x="7427081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2.7.2. Recuperação do saldo</a:t>
          </a:r>
          <a:endParaRPr lang="pt-BR" sz="500" kern="1200" dirty="0"/>
        </a:p>
      </dsp:txBody>
      <dsp:txXfrm>
        <a:off x="7427081" y="2946796"/>
        <a:ext cx="502294" cy="251147"/>
      </dsp:txXfrm>
    </dsp:sp>
    <dsp:sp modelId="{185B1E96-D86A-49D2-9629-8F07202E7C5F}">
      <dsp:nvSpPr>
        <dsp:cNvPr id="0" name=""/>
        <dsp:cNvSpPr/>
      </dsp:nvSpPr>
      <dsp:spPr>
        <a:xfrm>
          <a:off x="8034858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2.7.3. Entrada do valor</a:t>
          </a:r>
          <a:endParaRPr lang="pt-BR" sz="500" kern="1200" dirty="0"/>
        </a:p>
      </dsp:txBody>
      <dsp:txXfrm>
        <a:off x="8034858" y="2946796"/>
        <a:ext cx="502294" cy="251147"/>
      </dsp:txXfrm>
    </dsp:sp>
    <dsp:sp modelId="{30D303B8-9D94-43FD-A717-ADEACD24DA83}">
      <dsp:nvSpPr>
        <dsp:cNvPr id="0" name=""/>
        <dsp:cNvSpPr/>
      </dsp:nvSpPr>
      <dsp:spPr>
        <a:xfrm>
          <a:off x="8642635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2.7.4. Escolha do tipo (se aplicável)</a:t>
          </a:r>
          <a:endParaRPr lang="pt-BR" sz="500" kern="1200" dirty="0"/>
        </a:p>
      </dsp:txBody>
      <dsp:txXfrm>
        <a:off x="8642635" y="2946796"/>
        <a:ext cx="502294" cy="251147"/>
      </dsp:txXfrm>
    </dsp:sp>
    <dsp:sp modelId="{7AFA5824-E8BA-4177-BFDD-E2C0BEEB2E88}">
      <dsp:nvSpPr>
        <dsp:cNvPr id="0" name=""/>
        <dsp:cNvSpPr/>
      </dsp:nvSpPr>
      <dsp:spPr>
        <a:xfrm>
          <a:off x="9250412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2.7.5. Validação do valor</a:t>
          </a:r>
          <a:endParaRPr lang="pt-BR" sz="500" kern="1200" dirty="0"/>
        </a:p>
      </dsp:txBody>
      <dsp:txXfrm>
        <a:off x="9250412" y="2946796"/>
        <a:ext cx="502294" cy="251147"/>
      </dsp:txXfrm>
    </dsp:sp>
    <dsp:sp modelId="{A4E7D2D7-0534-451A-8829-AAAF17926173}">
      <dsp:nvSpPr>
        <dsp:cNvPr id="0" name=""/>
        <dsp:cNvSpPr/>
      </dsp:nvSpPr>
      <dsp:spPr>
        <a:xfrm>
          <a:off x="9858188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2.7.5. Confirmação da transferência</a:t>
          </a:r>
          <a:endParaRPr lang="pt-BR" sz="500" kern="1200" dirty="0"/>
        </a:p>
      </dsp:txBody>
      <dsp:txXfrm>
        <a:off x="9858188" y="2946796"/>
        <a:ext cx="502294" cy="251147"/>
      </dsp:txXfrm>
    </dsp:sp>
    <dsp:sp modelId="{1AF8B99E-E7CB-4088-8B2C-5BE14D7CEE3A}">
      <dsp:nvSpPr>
        <dsp:cNvPr id="0" name=""/>
        <dsp:cNvSpPr/>
      </dsp:nvSpPr>
      <dsp:spPr>
        <a:xfrm>
          <a:off x="10769854" y="2590167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2.8. </a:t>
          </a:r>
          <a:r>
            <a:rPr lang="pt-BR" sz="500" kern="1200" dirty="0" smtClean="0"/>
            <a:t>Cheques</a:t>
          </a:r>
          <a:endParaRPr lang="pt-BR" sz="500" kern="1200" dirty="0"/>
        </a:p>
      </dsp:txBody>
      <dsp:txXfrm>
        <a:off x="10769854" y="2590167"/>
        <a:ext cx="502294" cy="251147"/>
      </dsp:txXfrm>
    </dsp:sp>
    <dsp:sp modelId="{3B7DF9BF-8CA2-4633-9361-28F5F5C33435}">
      <dsp:nvSpPr>
        <dsp:cNvPr id="0" name=""/>
        <dsp:cNvSpPr/>
      </dsp:nvSpPr>
      <dsp:spPr>
        <a:xfrm>
          <a:off x="10465965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2.8.1 </a:t>
          </a:r>
          <a:r>
            <a:rPr lang="pt-BR" sz="500" kern="1200" dirty="0" smtClean="0"/>
            <a:t>Emissão</a:t>
          </a:r>
          <a:endParaRPr lang="pt-BR" sz="500" kern="1200" dirty="0"/>
        </a:p>
      </dsp:txBody>
      <dsp:txXfrm>
        <a:off x="10465965" y="2946796"/>
        <a:ext cx="502294" cy="251147"/>
      </dsp:txXfrm>
    </dsp:sp>
    <dsp:sp modelId="{4A116B53-F223-45F2-ADB8-C0E2A798D73A}">
      <dsp:nvSpPr>
        <dsp:cNvPr id="0" name=""/>
        <dsp:cNvSpPr/>
      </dsp:nvSpPr>
      <dsp:spPr>
        <a:xfrm>
          <a:off x="10591539" y="330342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2.8.1.1. Entrada da quantidade de folhas</a:t>
          </a:r>
          <a:endParaRPr lang="pt-BR" sz="500" kern="1200" dirty="0"/>
        </a:p>
      </dsp:txBody>
      <dsp:txXfrm>
        <a:off x="10591539" y="3303426"/>
        <a:ext cx="502294" cy="251147"/>
      </dsp:txXfrm>
    </dsp:sp>
    <dsp:sp modelId="{029A410C-82CD-48EF-B889-016CC956AD09}">
      <dsp:nvSpPr>
        <dsp:cNvPr id="0" name=""/>
        <dsp:cNvSpPr/>
      </dsp:nvSpPr>
      <dsp:spPr>
        <a:xfrm>
          <a:off x="10591539" y="3660055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2.8.1.2. Geração da numeração</a:t>
          </a:r>
          <a:endParaRPr lang="pt-BR" sz="500" kern="1200" dirty="0"/>
        </a:p>
      </dsp:txBody>
      <dsp:txXfrm>
        <a:off x="10591539" y="3660055"/>
        <a:ext cx="502294" cy="251147"/>
      </dsp:txXfrm>
    </dsp:sp>
    <dsp:sp modelId="{7F04C163-01A7-4CCF-BA75-8C7DA764BB1C}">
      <dsp:nvSpPr>
        <dsp:cNvPr id="0" name=""/>
        <dsp:cNvSpPr/>
      </dsp:nvSpPr>
      <dsp:spPr>
        <a:xfrm>
          <a:off x="10591539" y="4016685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2.8.1.3. Impressão das folhas</a:t>
          </a:r>
          <a:endParaRPr lang="pt-BR" sz="500" kern="1200" dirty="0"/>
        </a:p>
      </dsp:txBody>
      <dsp:txXfrm>
        <a:off x="10591539" y="4016685"/>
        <a:ext cx="502294" cy="251147"/>
      </dsp:txXfrm>
    </dsp:sp>
    <dsp:sp modelId="{4E0A8BE7-6066-462C-A254-AB231DD09491}">
      <dsp:nvSpPr>
        <dsp:cNvPr id="0" name=""/>
        <dsp:cNvSpPr/>
      </dsp:nvSpPr>
      <dsp:spPr>
        <a:xfrm>
          <a:off x="11073742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2.8.2 </a:t>
          </a:r>
          <a:r>
            <a:rPr lang="pt-BR" sz="500" kern="1200" dirty="0" smtClean="0"/>
            <a:t>Compensação</a:t>
          </a:r>
          <a:endParaRPr lang="pt-BR" sz="500" kern="1200" dirty="0"/>
        </a:p>
      </dsp:txBody>
      <dsp:txXfrm>
        <a:off x="11073742" y="2946796"/>
        <a:ext cx="502294" cy="251147"/>
      </dsp:txXfrm>
    </dsp:sp>
    <dsp:sp modelId="{7E1363DA-AC65-48CD-A995-3644E1A14854}">
      <dsp:nvSpPr>
        <dsp:cNvPr id="0" name=""/>
        <dsp:cNvSpPr/>
      </dsp:nvSpPr>
      <dsp:spPr>
        <a:xfrm>
          <a:off x="11199316" y="330342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2.8.2.1. Cadastramento do código de barras</a:t>
          </a:r>
          <a:endParaRPr lang="pt-BR" sz="500" kern="1200" dirty="0"/>
        </a:p>
      </dsp:txBody>
      <dsp:txXfrm>
        <a:off x="11199316" y="3303426"/>
        <a:ext cx="502294" cy="251147"/>
      </dsp:txXfrm>
    </dsp:sp>
    <dsp:sp modelId="{75937144-D96A-49E5-8D40-379C3EED5769}">
      <dsp:nvSpPr>
        <dsp:cNvPr id="0" name=""/>
        <dsp:cNvSpPr/>
      </dsp:nvSpPr>
      <dsp:spPr>
        <a:xfrm>
          <a:off x="11199316" y="3660055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2.8.2.2. Verificação do banco emissor</a:t>
          </a:r>
          <a:endParaRPr lang="pt-BR" sz="500" kern="1200" dirty="0"/>
        </a:p>
      </dsp:txBody>
      <dsp:txXfrm>
        <a:off x="11199316" y="3660055"/>
        <a:ext cx="502294" cy="251147"/>
      </dsp:txXfrm>
    </dsp:sp>
    <dsp:sp modelId="{131078F4-D771-4063-A30E-E4388F20DF46}">
      <dsp:nvSpPr>
        <dsp:cNvPr id="0" name=""/>
        <dsp:cNvSpPr/>
      </dsp:nvSpPr>
      <dsp:spPr>
        <a:xfrm>
          <a:off x="11199316" y="4016685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2.8.2.3. Crédito na conta do favorecido*</a:t>
          </a:r>
          <a:endParaRPr lang="pt-BR" sz="500" kern="1200" dirty="0"/>
        </a:p>
      </dsp:txBody>
      <dsp:txXfrm>
        <a:off x="11199316" y="4016685"/>
        <a:ext cx="502294" cy="251147"/>
      </dsp:txXfrm>
    </dsp:sp>
    <dsp:sp modelId="{0DB97957-6F82-4D6C-ABA5-8B9835DDECCC}">
      <dsp:nvSpPr>
        <dsp:cNvPr id="0" name=""/>
        <dsp:cNvSpPr/>
      </dsp:nvSpPr>
      <dsp:spPr>
        <a:xfrm>
          <a:off x="11555945" y="2233538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3. </a:t>
          </a:r>
          <a:r>
            <a:rPr lang="pt-BR" sz="500" kern="1200" dirty="0" smtClean="0"/>
            <a:t>Interface com usuário</a:t>
          </a:r>
          <a:endParaRPr lang="pt-BR" sz="500" kern="1200" dirty="0"/>
        </a:p>
      </dsp:txBody>
      <dsp:txXfrm>
        <a:off x="11555945" y="2233538"/>
        <a:ext cx="502294" cy="251147"/>
      </dsp:txXfrm>
    </dsp:sp>
    <dsp:sp modelId="{F7EBFD49-B85D-4F6B-A13A-65DA662F73D8}">
      <dsp:nvSpPr>
        <dsp:cNvPr id="0" name=""/>
        <dsp:cNvSpPr/>
      </dsp:nvSpPr>
      <dsp:spPr>
        <a:xfrm>
          <a:off x="11681519" y="2590167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3.1. </a:t>
          </a:r>
          <a:r>
            <a:rPr lang="pt-BR" sz="500" kern="1200" dirty="0" smtClean="0"/>
            <a:t>Exibição de detalhes dos tipos de investimento</a:t>
          </a:r>
          <a:endParaRPr lang="pt-BR" sz="500" kern="1200" dirty="0"/>
        </a:p>
      </dsp:txBody>
      <dsp:txXfrm>
        <a:off x="11681519" y="2590167"/>
        <a:ext cx="502294" cy="251147"/>
      </dsp:txXfrm>
    </dsp:sp>
    <dsp:sp modelId="{99365CCB-B55E-4D28-B4D2-BEE4DB2C942E}">
      <dsp:nvSpPr>
        <dsp:cNvPr id="0" name=""/>
        <dsp:cNvSpPr/>
      </dsp:nvSpPr>
      <dsp:spPr>
        <a:xfrm>
          <a:off x="11681519" y="2946796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3.2. ???</a:t>
          </a:r>
          <a:endParaRPr lang="pt-BR" sz="500" kern="1200" dirty="0"/>
        </a:p>
      </dsp:txBody>
      <dsp:txXfrm>
        <a:off x="11681519" y="2946796"/>
        <a:ext cx="502294" cy="251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D245-B780-4F88-AB3A-F952951D50B6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0E6A-F16F-4790-95E3-A06696C3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86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D245-B780-4F88-AB3A-F952951D50B6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0E6A-F16F-4790-95E3-A06696C3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8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D245-B780-4F88-AB3A-F952951D50B6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0E6A-F16F-4790-95E3-A06696C3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D245-B780-4F88-AB3A-F952951D50B6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0E6A-F16F-4790-95E3-A06696C3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11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D245-B780-4F88-AB3A-F952951D50B6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0E6A-F16F-4790-95E3-A06696C3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D245-B780-4F88-AB3A-F952951D50B6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0E6A-F16F-4790-95E3-A06696C3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09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D245-B780-4F88-AB3A-F952951D50B6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0E6A-F16F-4790-95E3-A06696C3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D245-B780-4F88-AB3A-F952951D50B6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0E6A-F16F-4790-95E3-A06696C3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4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D245-B780-4F88-AB3A-F952951D50B6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0E6A-F16F-4790-95E3-A06696C3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12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D245-B780-4F88-AB3A-F952951D50B6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0E6A-F16F-4790-95E3-A06696C3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17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D245-B780-4F88-AB3A-F952951D50B6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0E6A-F16F-4790-95E3-A06696C3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6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D245-B780-4F88-AB3A-F952951D50B6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90E6A-F16F-4790-95E3-A06696C3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3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77471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510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298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Lopes Leão Silva</dc:creator>
  <cp:lastModifiedBy>Bernardo Lopes Leão Silva</cp:lastModifiedBy>
  <cp:revision>8</cp:revision>
  <dcterms:created xsi:type="dcterms:W3CDTF">2015-12-16T14:23:09Z</dcterms:created>
  <dcterms:modified xsi:type="dcterms:W3CDTF">2015-12-17T17:42:57Z</dcterms:modified>
</cp:coreProperties>
</file>