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4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534C1-D5CB-4C81-A074-942CE53E22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DC60C910-1796-47E0-A22F-3F2F4705389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ATM</a:t>
          </a:r>
        </a:p>
      </dgm:t>
    </dgm:pt>
    <dgm:pt modelId="{1427613D-34A5-4776-AA35-055A7F0D590E}" type="parTrans" cxnId="{F717A94B-971E-4824-8832-A64F0474E6A7}">
      <dgm:prSet/>
      <dgm:spPr/>
      <dgm:t>
        <a:bodyPr/>
        <a:lstStyle/>
        <a:p>
          <a:endParaRPr lang="pt-BR" u="sng"/>
        </a:p>
      </dgm:t>
    </dgm:pt>
    <dgm:pt modelId="{6501EBC4-49BA-4129-8849-BA2EF4BEC6B8}" type="sibTrans" cxnId="{F717A94B-971E-4824-8832-A64F0474E6A7}">
      <dgm:prSet/>
      <dgm:spPr/>
      <dgm:t>
        <a:bodyPr/>
        <a:lstStyle/>
        <a:p>
          <a:endParaRPr lang="pt-BR" u="sng"/>
        </a:p>
      </dgm:t>
    </dgm:pt>
    <dgm:pt modelId="{95E79A8B-4E69-294C-B456-6986EF8CF42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Gerenciamento por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BF2D31-9E96-7748-9F31-8DBEDC34234E}" type="parTrans" cxnId="{5F4ED6C3-4E2B-6A42-B48C-24BCE6D5F675}">
      <dgm:prSet/>
      <dgm:spPr/>
      <dgm:t>
        <a:bodyPr/>
        <a:lstStyle/>
        <a:p>
          <a:endParaRPr lang="pt-BR"/>
        </a:p>
      </dgm:t>
    </dgm:pt>
    <dgm:pt modelId="{4B809C25-B99F-594C-A37E-34164B052DDA}" type="sibTrans" cxnId="{5F4ED6C3-4E2B-6A42-B48C-24BCE6D5F675}">
      <dgm:prSet/>
      <dgm:spPr/>
      <dgm:t>
        <a:bodyPr/>
        <a:lstStyle/>
        <a:p>
          <a:endParaRPr lang="pt-BR"/>
        </a:p>
      </dgm:t>
    </dgm:pt>
    <dgm:pt modelId="{423B2A3B-8E7B-5742-9DF3-846C838C42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Implementa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ção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91227D-1642-6541-9576-E7BF592D9535}" type="parTrans" cxnId="{A8613E5D-242B-984C-8D75-4B6F422C0174}">
      <dgm:prSet/>
      <dgm:spPr/>
      <dgm:t>
        <a:bodyPr/>
        <a:lstStyle/>
        <a:p>
          <a:endParaRPr lang="pt-BR"/>
        </a:p>
      </dgm:t>
    </dgm:pt>
    <dgm:pt modelId="{04DCB99A-49AA-3643-B3E1-C501F7D98105}" type="sibTrans" cxnId="{A8613E5D-242B-984C-8D75-4B6F422C0174}">
      <dgm:prSet/>
      <dgm:spPr/>
      <dgm:t>
        <a:bodyPr/>
        <a:lstStyle/>
        <a:p>
          <a:endParaRPr lang="pt-BR"/>
        </a:p>
      </dgm:t>
    </dgm:pt>
    <dgm:pt modelId="{2DF89BAA-6F49-E641-AB4D-8671AF79AED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álise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elaboração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e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planejamento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30F0BE-F655-394A-8A15-A30868602A52}" type="parTrans" cxnId="{C05EC68D-E2C6-B34A-892D-88C065F9EC06}">
      <dgm:prSet/>
      <dgm:spPr/>
      <dgm:t>
        <a:bodyPr/>
        <a:lstStyle/>
        <a:p>
          <a:endParaRPr lang="pt-BR"/>
        </a:p>
      </dgm:t>
    </dgm:pt>
    <dgm:pt modelId="{FFA97B93-7CC7-8B4B-9FF0-CD5B7EE5AFBF}" type="sibTrans" cxnId="{C05EC68D-E2C6-B34A-892D-88C065F9EC06}">
      <dgm:prSet/>
      <dgm:spPr/>
      <dgm:t>
        <a:bodyPr/>
        <a:lstStyle/>
        <a:p>
          <a:endParaRPr lang="pt-BR"/>
        </a:p>
      </dgm:t>
    </dgm:pt>
    <dgm:pt modelId="{4C2CA1B9-61D2-7747-831A-FEDC8A016F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1º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FECEEF-8EC7-D143-AF37-361C2DE5F729}" type="parTrans" cxnId="{F9DAFCCA-D715-7240-AD44-9F19040C8B49}">
      <dgm:prSet/>
      <dgm:spPr/>
      <dgm:t>
        <a:bodyPr/>
        <a:lstStyle/>
        <a:p>
          <a:endParaRPr lang="pt-BR"/>
        </a:p>
      </dgm:t>
    </dgm:pt>
    <dgm:pt modelId="{D23D7B6F-6AD8-3B4F-B044-16718F4702A3}" type="sibTrans" cxnId="{F9DAFCCA-D715-7240-AD44-9F19040C8B49}">
      <dgm:prSet/>
      <dgm:spPr/>
      <dgm:t>
        <a:bodyPr/>
        <a:lstStyle/>
        <a:p>
          <a:endParaRPr lang="pt-BR"/>
        </a:p>
      </dgm:t>
    </dgm:pt>
    <dgm:pt modelId="{F80BBB51-87A8-0446-85FC-02C7FD2143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2º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781C03-F019-A841-981B-6BA821703F6D}" type="parTrans" cxnId="{DC857BC6-74F8-3243-9448-3A854028C26A}">
      <dgm:prSet/>
      <dgm:spPr/>
      <dgm:t>
        <a:bodyPr/>
        <a:lstStyle/>
        <a:p>
          <a:endParaRPr lang="pt-BR"/>
        </a:p>
      </dgm:t>
    </dgm:pt>
    <dgm:pt modelId="{6ED376B0-E5EC-F44D-8A8C-9088A260AEED}" type="sibTrans" cxnId="{DC857BC6-74F8-3243-9448-3A854028C26A}">
      <dgm:prSet/>
      <dgm:spPr/>
      <dgm:t>
        <a:bodyPr/>
        <a:lstStyle/>
        <a:p>
          <a:endParaRPr lang="pt-BR"/>
        </a:p>
      </dgm:t>
    </dgm:pt>
    <dgm:pt modelId="{E60BCBA8-5C1F-A347-838F-8ADB938E77C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3º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26086C-53E6-424B-992D-81DADD64E1A9}" type="parTrans" cxnId="{18DF7226-1C88-D945-BC81-EF1FEC2D6DE4}">
      <dgm:prSet/>
      <dgm:spPr/>
      <dgm:t>
        <a:bodyPr/>
        <a:lstStyle/>
        <a:p>
          <a:endParaRPr lang="pt-BR"/>
        </a:p>
      </dgm:t>
    </dgm:pt>
    <dgm:pt modelId="{6CA38920-98EB-224A-9A4F-962C911AF447}" type="sibTrans" cxnId="{18DF7226-1C88-D945-BC81-EF1FEC2D6DE4}">
      <dgm:prSet/>
      <dgm:spPr/>
      <dgm:t>
        <a:bodyPr/>
        <a:lstStyle/>
        <a:p>
          <a:endParaRPr lang="pt-BR"/>
        </a:p>
      </dgm:t>
    </dgm:pt>
    <dgm:pt modelId="{E1D5ACBC-F663-9E44-B167-5BFE696C975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4º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D33557-639A-C640-B161-DFC24BA69533}" type="parTrans" cxnId="{DA01841F-8140-B045-AEDC-DBF430417BD9}">
      <dgm:prSet/>
      <dgm:spPr/>
      <dgm:t>
        <a:bodyPr/>
        <a:lstStyle/>
        <a:p>
          <a:endParaRPr lang="pt-BR"/>
        </a:p>
      </dgm:t>
    </dgm:pt>
    <dgm:pt modelId="{2E0D5728-8D2A-3843-8CF5-1505BDE6E8B9}" type="sibTrans" cxnId="{DA01841F-8140-B045-AEDC-DBF430417BD9}">
      <dgm:prSet/>
      <dgm:spPr/>
      <dgm:t>
        <a:bodyPr/>
        <a:lstStyle/>
        <a:p>
          <a:endParaRPr lang="pt-BR"/>
        </a:p>
      </dgm:t>
    </dgm:pt>
    <dgm:pt modelId="{1B2290D9-63A1-3248-9C1E-5BB504CA542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5º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0FA48A-E370-EB48-BB05-5211B82D11F5}" type="parTrans" cxnId="{996E303F-C9B4-774F-9353-44D40942B0EC}">
      <dgm:prSet/>
      <dgm:spPr/>
      <dgm:t>
        <a:bodyPr/>
        <a:lstStyle/>
        <a:p>
          <a:endParaRPr lang="pt-BR"/>
        </a:p>
      </dgm:t>
    </dgm:pt>
    <dgm:pt modelId="{B64F76B2-594C-C646-BFE3-0CF5F137FF93}" type="sibTrans" cxnId="{996E303F-C9B4-774F-9353-44D40942B0EC}">
      <dgm:prSet/>
      <dgm:spPr/>
      <dgm:t>
        <a:bodyPr/>
        <a:lstStyle/>
        <a:p>
          <a:endParaRPr lang="pt-BR"/>
        </a:p>
      </dgm:t>
    </dgm:pt>
    <dgm:pt modelId="{5CE84DEE-318B-AB4D-8F1B-D556ABCB1F4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sistema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52147E-BD77-3E4A-ACA8-0166E133ABB2}" type="parTrans" cxnId="{D4B7389B-E36D-3C48-94B9-92FB4FF5FEE6}">
      <dgm:prSet/>
      <dgm:spPr/>
      <dgm:t>
        <a:bodyPr/>
        <a:lstStyle/>
        <a:p>
          <a:endParaRPr lang="pt-BR"/>
        </a:p>
      </dgm:t>
    </dgm:pt>
    <dgm:pt modelId="{EB1887E6-3420-3940-9563-720FD5362DF9}" type="sibTrans" cxnId="{D4B7389B-E36D-3C48-94B9-92FB4FF5FEE6}">
      <dgm:prSet/>
      <dgm:spPr/>
      <dgm:t>
        <a:bodyPr/>
        <a:lstStyle/>
        <a:p>
          <a:endParaRPr lang="pt-BR"/>
        </a:p>
      </dgm:t>
    </dgm:pt>
    <dgm:pt modelId="{1981CDE6-B919-4346-8A1C-91B190F5B3E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interno do sistema</a:t>
          </a:r>
        </a:p>
      </dgm:t>
    </dgm:pt>
    <dgm:pt modelId="{A5C9B515-22CF-8445-8D4F-1DAA7EFCE97A}" type="parTrans" cxnId="{75840FC7-D8BA-4940-B521-5DAE1068AEE2}">
      <dgm:prSet/>
      <dgm:spPr/>
      <dgm:t>
        <a:bodyPr/>
        <a:lstStyle/>
        <a:p>
          <a:endParaRPr lang="pt-BR"/>
        </a:p>
      </dgm:t>
    </dgm:pt>
    <dgm:pt modelId="{F5E36E8E-6A47-8F41-9909-C91B17D44798}" type="sibTrans" cxnId="{75840FC7-D8BA-4940-B521-5DAE1068AEE2}">
      <dgm:prSet/>
      <dgm:spPr/>
      <dgm:t>
        <a:bodyPr/>
        <a:lstStyle/>
        <a:p>
          <a:endParaRPr lang="pt-BR"/>
        </a:p>
      </dgm:t>
    </dgm:pt>
    <dgm:pt modelId="{26E5A993-DA40-FA43-86CF-83F0160A1EC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Levantar os requisitos</a:t>
          </a:r>
        </a:p>
      </dgm:t>
    </dgm:pt>
    <dgm:pt modelId="{5A43A0EC-C317-FD49-9693-190224D4178C}" type="parTrans" cxnId="{800B4904-83A9-4240-B8B9-1E90F91CFC93}">
      <dgm:prSet/>
      <dgm:spPr/>
      <dgm:t>
        <a:bodyPr/>
        <a:lstStyle/>
        <a:p>
          <a:endParaRPr lang="pt-BR"/>
        </a:p>
      </dgm:t>
    </dgm:pt>
    <dgm:pt modelId="{6CA6C243-6616-D24F-9833-3846F8192737}" type="sibTrans" cxnId="{800B4904-83A9-4240-B8B9-1E90F91CFC93}">
      <dgm:prSet/>
      <dgm:spPr/>
      <dgm:t>
        <a:bodyPr/>
        <a:lstStyle/>
        <a:p>
          <a:endParaRPr lang="pt-BR"/>
        </a:p>
      </dgm:t>
    </dgm:pt>
    <dgm:pt modelId="{760EDCED-2D01-F049-BC4D-AC4AB104D01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Detalhar os requisitos</a:t>
          </a:r>
        </a:p>
      </dgm:t>
    </dgm:pt>
    <dgm:pt modelId="{9C46FBE7-5E89-D046-B47B-5072482C3E8A}" type="parTrans" cxnId="{9DFE9BA9-2457-1445-9761-7F426850C592}">
      <dgm:prSet/>
      <dgm:spPr/>
      <dgm:t>
        <a:bodyPr/>
        <a:lstStyle/>
        <a:p>
          <a:endParaRPr lang="pt-BR"/>
        </a:p>
      </dgm:t>
    </dgm:pt>
    <dgm:pt modelId="{66268857-FCF1-2343-88D0-1E86D17359A7}" type="sibTrans" cxnId="{9DFE9BA9-2457-1445-9761-7F426850C592}">
      <dgm:prSet/>
      <dgm:spPr/>
      <dgm:t>
        <a:bodyPr/>
        <a:lstStyle/>
        <a:p>
          <a:endParaRPr lang="pt-BR"/>
        </a:p>
      </dgm:t>
    </dgm:pt>
    <dgm:pt modelId="{3A86280B-56D2-AA47-87ED-1B39563433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Fazer modelagem das classes</a:t>
          </a:r>
        </a:p>
      </dgm:t>
    </dgm:pt>
    <dgm:pt modelId="{B83CCB28-ACE8-D741-8DB9-E53F11E73821}" type="parTrans" cxnId="{877CA547-917F-964A-9BAD-A208CAAC5F6F}">
      <dgm:prSet/>
      <dgm:spPr/>
      <dgm:t>
        <a:bodyPr/>
        <a:lstStyle/>
        <a:p>
          <a:endParaRPr lang="pt-BR"/>
        </a:p>
      </dgm:t>
    </dgm:pt>
    <dgm:pt modelId="{A0C8B5F3-B089-1548-983D-2477B6BC5325}" type="sibTrans" cxnId="{877CA547-917F-964A-9BAD-A208CAAC5F6F}">
      <dgm:prSet/>
      <dgm:spPr/>
      <dgm:t>
        <a:bodyPr/>
        <a:lstStyle/>
        <a:p>
          <a:endParaRPr lang="pt-BR"/>
        </a:p>
      </dgm:t>
    </dgm:pt>
    <dgm:pt modelId="{9B6423E9-C122-FB49-8120-D4E98766D77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WBS</a:t>
          </a:r>
        </a:p>
      </dgm:t>
    </dgm:pt>
    <dgm:pt modelId="{85860A79-83C7-2047-B0EC-4D6A8F988B21}" type="parTrans" cxnId="{B00E9F3D-5212-8844-A106-734048E23850}">
      <dgm:prSet/>
      <dgm:spPr/>
      <dgm:t>
        <a:bodyPr/>
        <a:lstStyle/>
        <a:p>
          <a:endParaRPr lang="pt-BR"/>
        </a:p>
      </dgm:t>
    </dgm:pt>
    <dgm:pt modelId="{D680828B-ED20-7646-BFB9-BBF298F6876E}" type="sibTrans" cxnId="{B00E9F3D-5212-8844-A106-734048E23850}">
      <dgm:prSet/>
      <dgm:spPr/>
      <dgm:t>
        <a:bodyPr/>
        <a:lstStyle/>
        <a:p>
          <a:endParaRPr lang="pt-BR"/>
        </a:p>
      </dgm:t>
    </dgm:pt>
    <dgm:pt modelId="{127AD8B7-438E-394A-875E-9BA992E738E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Escolher a tecnologia a ser usada</a:t>
          </a:r>
        </a:p>
      </dgm:t>
    </dgm:pt>
    <dgm:pt modelId="{028D16A5-CCAE-0040-A9ED-0C366ED9D27E}" type="parTrans" cxnId="{B1799BF3-BCFB-9D4C-860E-D3E745E7DADF}">
      <dgm:prSet/>
      <dgm:spPr/>
      <dgm:t>
        <a:bodyPr/>
        <a:lstStyle/>
        <a:p>
          <a:endParaRPr lang="pt-BR"/>
        </a:p>
      </dgm:t>
    </dgm:pt>
    <dgm:pt modelId="{8FE6B2B9-76B8-B245-9595-357231D9C8D1}" type="sibTrans" cxnId="{B1799BF3-BCFB-9D4C-860E-D3E745E7DADF}">
      <dgm:prSet/>
      <dgm:spPr/>
      <dgm:t>
        <a:bodyPr/>
        <a:lstStyle/>
        <a:p>
          <a:endParaRPr lang="pt-BR"/>
        </a:p>
      </dgm:t>
    </dgm:pt>
    <dgm:pt modelId="{067A858F-74B3-2A41-8964-C96EABC995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casos de uso</a:t>
          </a:r>
        </a:p>
      </dgm:t>
    </dgm:pt>
    <dgm:pt modelId="{2E6F961F-8C06-A640-9E20-C4C4D5A2E216}" type="parTrans" cxnId="{DED4A2F4-7A5F-C34C-9E3C-FD0B5D90EBC0}">
      <dgm:prSet/>
      <dgm:spPr/>
      <dgm:t>
        <a:bodyPr/>
        <a:lstStyle/>
        <a:p>
          <a:endParaRPr lang="pt-BR"/>
        </a:p>
      </dgm:t>
    </dgm:pt>
    <dgm:pt modelId="{E4BDF512-CC0D-9F4C-B5D8-0CCBBDF3D318}" type="sibTrans" cxnId="{DED4A2F4-7A5F-C34C-9E3C-FD0B5D90EBC0}">
      <dgm:prSet/>
      <dgm:spPr/>
      <dgm:t>
        <a:bodyPr/>
        <a:lstStyle/>
        <a:p>
          <a:endParaRPr lang="pt-BR"/>
        </a:p>
      </dgm:t>
    </dgm:pt>
    <dgm:pt modelId="{523137E1-695B-874C-A4FD-208079EC45B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Calcular CPI e SPI</a:t>
          </a:r>
        </a:p>
      </dgm:t>
    </dgm:pt>
    <dgm:pt modelId="{93947A08-7E78-EA4B-B1B5-593166561168}" type="parTrans" cxnId="{D29E2C2E-B050-2543-B7BD-E34E032D617E}">
      <dgm:prSet/>
      <dgm:spPr/>
      <dgm:t>
        <a:bodyPr/>
        <a:lstStyle/>
        <a:p>
          <a:endParaRPr lang="pt-BR"/>
        </a:p>
      </dgm:t>
    </dgm:pt>
    <dgm:pt modelId="{9A34E8D8-6F77-624A-8EDC-C71DC779A32C}" type="sibTrans" cxnId="{D29E2C2E-B050-2543-B7BD-E34E032D617E}">
      <dgm:prSet/>
      <dgm:spPr/>
      <dgm:t>
        <a:bodyPr/>
        <a:lstStyle/>
        <a:p>
          <a:endParaRPr lang="pt-BR"/>
        </a:p>
      </dgm:t>
    </dgm:pt>
    <dgm:pt modelId="{78FA7867-07CE-8744-9C13-893594404ED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Interface com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ário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1AFB2E-90D0-E54F-B0A7-C2D0D011572E}" type="parTrans" cxnId="{A3BED6B8-84C7-614B-AD05-84D42CDCCC60}">
      <dgm:prSet/>
      <dgm:spPr/>
      <dgm:t>
        <a:bodyPr/>
        <a:lstStyle/>
        <a:p>
          <a:endParaRPr lang="pt-BR"/>
        </a:p>
      </dgm:t>
    </dgm:pt>
    <dgm:pt modelId="{D29E7D50-6C55-574A-8580-40C137E32B14}" type="sibTrans" cxnId="{A3BED6B8-84C7-614B-AD05-84D42CDCCC60}">
      <dgm:prSet/>
      <dgm:spPr/>
      <dgm:t>
        <a:bodyPr/>
        <a:lstStyle/>
        <a:p>
          <a:endParaRPr lang="pt-BR"/>
        </a:p>
      </dgm:t>
    </dgm:pt>
    <dgm:pt modelId="{ABC82BDB-22DA-1448-9D86-31D780820BD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layout das telas</a:t>
          </a:r>
        </a:p>
      </dgm:t>
    </dgm:pt>
    <dgm:pt modelId="{0C46A142-2D15-A84A-9496-B06E8DBE5F01}" type="parTrans" cxnId="{42AC0EA3-BCB6-064D-AED5-C0307A19277D}">
      <dgm:prSet/>
      <dgm:spPr/>
      <dgm:t>
        <a:bodyPr/>
        <a:lstStyle/>
        <a:p>
          <a:endParaRPr lang="pt-BR"/>
        </a:p>
      </dgm:t>
    </dgm:pt>
    <dgm:pt modelId="{71E4D38E-0838-D84B-8D5F-52D786E6B8D6}" type="sibTrans" cxnId="{42AC0EA3-BCB6-064D-AED5-C0307A19277D}">
      <dgm:prSet/>
      <dgm:spPr/>
      <dgm:t>
        <a:bodyPr/>
        <a:lstStyle/>
        <a:p>
          <a:endParaRPr lang="pt-BR"/>
        </a:p>
      </dgm:t>
    </dgm:pt>
    <dgm:pt modelId="{DBAF25E9-0AAC-AB4F-8FB6-989236033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navega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ção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C437BD-78A5-F846-9300-C8F18FBB0952}" type="parTrans" cxnId="{2839188E-0F30-3943-9E06-E90D3992C442}">
      <dgm:prSet/>
      <dgm:spPr/>
      <dgm:t>
        <a:bodyPr/>
        <a:lstStyle/>
        <a:p>
          <a:endParaRPr lang="pt-BR"/>
        </a:p>
      </dgm:t>
    </dgm:pt>
    <dgm:pt modelId="{B93783E3-C22E-DA40-A5A8-36D966D4BB53}" type="sibTrans" cxnId="{2839188E-0F30-3943-9E06-E90D3992C442}">
      <dgm:prSet/>
      <dgm:spPr/>
      <dgm:t>
        <a:bodyPr/>
        <a:lstStyle/>
        <a:p>
          <a:endParaRPr lang="pt-BR"/>
        </a:p>
      </dgm:t>
    </dgm:pt>
    <dgm:pt modelId="{6CCC5B5C-7BBF-754C-A360-CFFDF925A44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Controlar contas</a:t>
          </a:r>
        </a:p>
      </dgm:t>
    </dgm:pt>
    <dgm:pt modelId="{9EA9820E-66FC-F34D-B646-A06D9DBB8505}" type="parTrans" cxnId="{DE5EE59E-D504-E44E-A05E-3695885F3EDC}">
      <dgm:prSet/>
      <dgm:spPr/>
      <dgm:t>
        <a:bodyPr/>
        <a:lstStyle/>
        <a:p>
          <a:endParaRPr lang="pt-BR"/>
        </a:p>
      </dgm:t>
    </dgm:pt>
    <dgm:pt modelId="{76597E27-7FB7-F240-B8DF-CD7C6B92916A}" type="sibTrans" cxnId="{DE5EE59E-D504-E44E-A05E-3695885F3EDC}">
      <dgm:prSet/>
      <dgm:spPr/>
      <dgm:t>
        <a:bodyPr/>
        <a:lstStyle/>
        <a:p>
          <a:endParaRPr lang="pt-BR"/>
        </a:p>
      </dgm:t>
    </dgm:pt>
    <dgm:pt modelId="{5C4940E8-39D3-5C45-AE28-07E74B0D989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Controlar clientes</a:t>
          </a:r>
        </a:p>
      </dgm:t>
    </dgm:pt>
    <dgm:pt modelId="{38A24C4C-340C-3B4B-9EE9-770A6398C386}" type="parTrans" cxnId="{6BBB5F1C-35B2-DE43-8BE1-39778E9F1838}">
      <dgm:prSet/>
      <dgm:spPr/>
      <dgm:t>
        <a:bodyPr/>
        <a:lstStyle/>
        <a:p>
          <a:endParaRPr lang="pt-BR"/>
        </a:p>
      </dgm:t>
    </dgm:pt>
    <dgm:pt modelId="{5740EA84-9F6C-E949-AAE4-C048455E0E7E}" type="sibTrans" cxnId="{6BBB5F1C-35B2-DE43-8BE1-39778E9F1838}">
      <dgm:prSet/>
      <dgm:spPr/>
      <dgm:t>
        <a:bodyPr/>
        <a:lstStyle/>
        <a:p>
          <a:endParaRPr lang="pt-BR"/>
        </a:p>
      </dgm:t>
    </dgm:pt>
    <dgm:pt modelId="{9C5CC4E1-6EBD-BE4D-AF70-6CF614EDE68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abertas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ao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571622-48D8-EB4E-B22A-15194484EB0B}" type="parTrans" cxnId="{45D39798-EB68-E24E-A752-B648216557C9}">
      <dgm:prSet/>
      <dgm:spPr/>
      <dgm:t>
        <a:bodyPr/>
        <a:lstStyle/>
        <a:p>
          <a:endParaRPr lang="pt-BR"/>
        </a:p>
      </dgm:t>
    </dgm:pt>
    <dgm:pt modelId="{C7D60B3C-7A6C-E841-8C45-1CA2E806E4B1}" type="sibTrans" cxnId="{45D39798-EB68-E24E-A752-B648216557C9}">
      <dgm:prSet/>
      <dgm:spPr/>
      <dgm:t>
        <a:bodyPr/>
        <a:lstStyle/>
        <a:p>
          <a:endParaRPr lang="pt-BR"/>
        </a:p>
      </dgm:t>
    </dgm:pt>
    <dgm:pt modelId="{9F071158-8137-8442-93EF-057B81B125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Exibir saldo</a:t>
          </a:r>
        </a:p>
      </dgm:t>
    </dgm:pt>
    <dgm:pt modelId="{30216F12-091B-604F-BAA0-031CDE4BAABE}" type="parTrans" cxnId="{7D93B26F-43DB-2344-BE5B-F2C814E484BE}">
      <dgm:prSet/>
      <dgm:spPr/>
      <dgm:t>
        <a:bodyPr/>
        <a:lstStyle/>
        <a:p>
          <a:endParaRPr lang="pt-BR"/>
        </a:p>
      </dgm:t>
    </dgm:pt>
    <dgm:pt modelId="{15911F51-197D-404B-A5EC-2AD4E414B6F7}" type="sibTrans" cxnId="{7D93B26F-43DB-2344-BE5B-F2C814E484BE}">
      <dgm:prSet/>
      <dgm:spPr/>
      <dgm:t>
        <a:bodyPr/>
        <a:lstStyle/>
        <a:p>
          <a:endParaRPr lang="pt-BR"/>
        </a:p>
      </dgm:t>
    </dgm:pt>
    <dgm:pt modelId="{6A05AD39-B734-AB4F-905C-36DE94B075C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Logar</a:t>
          </a: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no sistema</a:t>
          </a:r>
        </a:p>
      </dgm:t>
    </dgm:pt>
    <dgm:pt modelId="{DDE17E9E-CC21-1A46-8EC6-B565C4CAA0EC}" type="parTrans" cxnId="{56778CAF-8E7E-3149-BD76-4D717DE98F9A}">
      <dgm:prSet/>
      <dgm:spPr/>
      <dgm:t>
        <a:bodyPr/>
        <a:lstStyle/>
        <a:p>
          <a:endParaRPr lang="pt-BR"/>
        </a:p>
      </dgm:t>
    </dgm:pt>
    <dgm:pt modelId="{CDB8161A-0DD2-2441-8696-9F3E81389DE9}" type="sibTrans" cxnId="{56778CAF-8E7E-3149-BD76-4D717DE98F9A}">
      <dgm:prSet/>
      <dgm:spPr/>
      <dgm:t>
        <a:bodyPr/>
        <a:lstStyle/>
        <a:p>
          <a:endParaRPr lang="pt-BR"/>
        </a:p>
      </dgm:t>
    </dgm:pt>
    <dgm:pt modelId="{1D011D59-72C6-6B49-9495-03F3641D93C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Emitir extrato</a:t>
          </a:r>
        </a:p>
      </dgm:t>
    </dgm:pt>
    <dgm:pt modelId="{DAEB38B0-2038-9845-BFF3-951CC2A84A69}" type="parTrans" cxnId="{BB5B69D6-8860-4240-B7B4-E047E5A1483C}">
      <dgm:prSet/>
      <dgm:spPr/>
      <dgm:t>
        <a:bodyPr/>
        <a:lstStyle/>
        <a:p>
          <a:endParaRPr lang="pt-BR"/>
        </a:p>
      </dgm:t>
    </dgm:pt>
    <dgm:pt modelId="{CE7D0E4D-B2DE-BD49-AD1A-84C2BD6638C8}" type="sibTrans" cxnId="{BB5B69D6-8860-4240-B7B4-E047E5A1483C}">
      <dgm:prSet/>
      <dgm:spPr/>
      <dgm:t>
        <a:bodyPr/>
        <a:lstStyle/>
        <a:p>
          <a:endParaRPr lang="pt-BR"/>
        </a:p>
      </dgm:t>
    </dgm:pt>
    <dgm:pt modelId="{82D3E260-E910-DA48-AC2D-8CA055EE444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saque</a:t>
          </a:r>
        </a:p>
      </dgm:t>
    </dgm:pt>
    <dgm:pt modelId="{6C517311-F6D9-B944-B6FF-394961CE47A2}" type="parTrans" cxnId="{0A947000-6076-BF45-AE69-E04F975FD03C}">
      <dgm:prSet/>
      <dgm:spPr/>
      <dgm:t>
        <a:bodyPr/>
        <a:lstStyle/>
        <a:p>
          <a:endParaRPr lang="pt-BR"/>
        </a:p>
      </dgm:t>
    </dgm:pt>
    <dgm:pt modelId="{0CD75DA4-9420-144B-AA0C-FBCE5DF63D0D}" type="sibTrans" cxnId="{0A947000-6076-BF45-AE69-E04F975FD03C}">
      <dgm:prSet/>
      <dgm:spPr/>
      <dgm:t>
        <a:bodyPr/>
        <a:lstStyle/>
        <a:p>
          <a:endParaRPr lang="pt-BR"/>
        </a:p>
      </dgm:t>
    </dgm:pt>
    <dgm:pt modelId="{581F224B-BB8F-A14E-B797-3FD9934D66F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ósito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384EE-6A50-0C4F-A543-7C26B83F39DA}" type="parTrans" cxnId="{2DB72E9E-C1CA-3748-B3A0-E01AD66F3902}">
      <dgm:prSet/>
      <dgm:spPr/>
      <dgm:t>
        <a:bodyPr/>
        <a:lstStyle/>
        <a:p>
          <a:endParaRPr lang="pt-BR"/>
        </a:p>
      </dgm:t>
    </dgm:pt>
    <dgm:pt modelId="{4CF6944D-FD8B-DE4D-925E-3E2B1ECF5134}" type="sibTrans" cxnId="{2DB72E9E-C1CA-3748-B3A0-E01AD66F3902}">
      <dgm:prSet/>
      <dgm:spPr/>
      <dgm:t>
        <a:bodyPr/>
        <a:lstStyle/>
        <a:p>
          <a:endParaRPr lang="pt-BR"/>
        </a:p>
      </dgm:t>
    </dgm:pt>
    <dgm:pt modelId="{FD83C404-9ED5-CB41-B6A9-D7BF7EA9FC1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opera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337F9-2173-3149-935B-6C8B34D9359F}" type="parTrans" cxnId="{67481808-2252-E142-8697-6C4B282B3155}">
      <dgm:prSet/>
      <dgm:spPr/>
      <dgm:t>
        <a:bodyPr/>
        <a:lstStyle/>
        <a:p>
          <a:endParaRPr lang="pt-BR"/>
        </a:p>
      </dgm:t>
    </dgm:pt>
    <dgm:pt modelId="{13CB0D92-50F6-A942-8DC0-A1191CC16B45}" type="sibTrans" cxnId="{67481808-2252-E142-8697-6C4B282B3155}">
      <dgm:prSet/>
      <dgm:spPr/>
      <dgm:t>
        <a:bodyPr/>
        <a:lstStyle/>
        <a:p>
          <a:endParaRPr lang="pt-BR"/>
        </a:p>
      </dgm:t>
    </dgm:pt>
    <dgm:pt modelId="{C3A2E4FE-91C3-AD46-9AD7-0B4C1D590E3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Investir</a:t>
          </a:r>
        </a:p>
      </dgm:t>
    </dgm:pt>
    <dgm:pt modelId="{2D298C55-2DD0-CC49-9876-9A042047952D}" type="parTrans" cxnId="{96E725DA-5B65-ED48-BAA3-B2F1260E4AA8}">
      <dgm:prSet/>
      <dgm:spPr/>
      <dgm:t>
        <a:bodyPr/>
        <a:lstStyle/>
        <a:p>
          <a:endParaRPr lang="pt-BR"/>
        </a:p>
      </dgm:t>
    </dgm:pt>
    <dgm:pt modelId="{22A41142-C011-F749-8779-0EB95856BCA9}" type="sibTrans" cxnId="{96E725DA-5B65-ED48-BAA3-B2F1260E4AA8}">
      <dgm:prSet/>
      <dgm:spPr/>
      <dgm:t>
        <a:bodyPr/>
        <a:lstStyle/>
        <a:p>
          <a:endParaRPr lang="pt-BR"/>
        </a:p>
      </dgm:t>
    </dgm:pt>
    <dgm:pt modelId="{4A6C9CA2-9D5F-BE44-9567-4792EB8857B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Recuperar investimento</a:t>
          </a:r>
        </a:p>
      </dgm:t>
    </dgm:pt>
    <dgm:pt modelId="{7B3F9F09-8B4D-1949-A461-CAEC631FABA9}" type="parTrans" cxnId="{6D546B14-4565-CA44-A198-A53F3F3A4300}">
      <dgm:prSet/>
      <dgm:spPr/>
      <dgm:t>
        <a:bodyPr/>
        <a:lstStyle/>
        <a:p>
          <a:endParaRPr lang="pt-BR"/>
        </a:p>
      </dgm:t>
    </dgm:pt>
    <dgm:pt modelId="{4B2FB38F-52F1-B748-AF50-0548D6B5D343}" type="sibTrans" cxnId="{6D546B14-4565-CA44-A198-A53F3F3A4300}">
      <dgm:prSet/>
      <dgm:spPr/>
      <dgm:t>
        <a:bodyPr/>
        <a:lstStyle/>
        <a:p>
          <a:endParaRPr lang="pt-BR"/>
        </a:p>
      </dgm:t>
    </dgm:pt>
    <dgm:pt modelId="{5FA58BF0-20C5-2740-AF40-8CD0C3FCBDA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opera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com </a:t>
          </a:r>
          <a:r>
            <a:rPr kumimoji="0" lang="en-US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cheques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09DF35-388E-E347-B94B-E380629C53D6}" type="parTrans" cxnId="{BAAC5E86-A412-0A44-8924-4D21250E96C4}">
      <dgm:prSet/>
      <dgm:spPr/>
      <dgm:t>
        <a:bodyPr/>
        <a:lstStyle/>
        <a:p>
          <a:endParaRPr lang="pt-BR"/>
        </a:p>
      </dgm:t>
    </dgm:pt>
    <dgm:pt modelId="{6029C22D-8BDA-D642-BC71-C18F10A11C7D}" type="sibTrans" cxnId="{BAAC5E86-A412-0A44-8924-4D21250E96C4}">
      <dgm:prSet/>
      <dgm:spPr/>
      <dgm:t>
        <a:bodyPr/>
        <a:lstStyle/>
        <a:p>
          <a:endParaRPr lang="pt-BR"/>
        </a:p>
      </dgm:t>
    </dgm:pt>
    <dgm:pt modelId="{EC379BC2-3FB5-D543-84D1-63795CF306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Emitir cheques</a:t>
          </a:r>
        </a:p>
      </dgm:t>
    </dgm:pt>
    <dgm:pt modelId="{DA83B0CC-7DC4-4B4A-BED7-C1B536238703}" type="parTrans" cxnId="{231076B9-D44B-8E40-B458-B762C546B6AC}">
      <dgm:prSet/>
      <dgm:spPr/>
      <dgm:t>
        <a:bodyPr/>
        <a:lstStyle/>
        <a:p>
          <a:endParaRPr lang="pt-BR"/>
        </a:p>
      </dgm:t>
    </dgm:pt>
    <dgm:pt modelId="{A9A291DF-2B90-6842-89B7-0814E7723FAA}" type="sibTrans" cxnId="{231076B9-D44B-8E40-B458-B762C546B6AC}">
      <dgm:prSet/>
      <dgm:spPr/>
      <dgm:t>
        <a:bodyPr/>
        <a:lstStyle/>
        <a:p>
          <a:endParaRPr lang="pt-BR"/>
        </a:p>
      </dgm:t>
    </dgm:pt>
    <dgm:pt modelId="{8D76AC58-8331-A24A-B0B7-5299FE9BDD0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Compensar cheques</a:t>
          </a:r>
        </a:p>
      </dgm:t>
    </dgm:pt>
    <dgm:pt modelId="{B4A29D13-68BD-C344-9FEC-D3048523DC10}" type="parTrans" cxnId="{886C9EF6-379D-C049-9E6A-84168EF786EE}">
      <dgm:prSet/>
      <dgm:spPr/>
      <dgm:t>
        <a:bodyPr/>
        <a:lstStyle/>
        <a:p>
          <a:endParaRPr lang="pt-BR"/>
        </a:p>
      </dgm:t>
    </dgm:pt>
    <dgm:pt modelId="{C52E6909-9912-5348-881C-91EE186937D9}" type="sibTrans" cxnId="{886C9EF6-379D-C049-9E6A-84168EF786EE}">
      <dgm:prSet/>
      <dgm:spPr/>
      <dgm:t>
        <a:bodyPr/>
        <a:lstStyle/>
        <a:p>
          <a:endParaRPr lang="pt-BR"/>
        </a:p>
      </dgm:t>
    </dgm:pt>
    <dgm:pt modelId="{DA3F7E2E-ACAA-B947-AC97-CC7909FE1E4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</a:t>
          </a:r>
          <a:r>
            <a:rPr kumimoji="0" lang="pt-BR" altLang="pt-BR" b="0" i="0" u="sng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</a:t>
          </a:r>
          <a:r>
            <a:rPr kumimoji="0" lang="en-US" altLang="pt-BR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ências</a:t>
          </a:r>
          <a:endParaRPr kumimoji="0" lang="pt-BR" altLang="pt-BR" b="0" i="0" u="sng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F89719-35AC-ED44-BB3C-AEBFCD45102E}" type="parTrans" cxnId="{36584084-B4BE-B141-95DA-81259F88B8B4}">
      <dgm:prSet/>
      <dgm:spPr/>
      <dgm:t>
        <a:bodyPr/>
        <a:lstStyle/>
        <a:p>
          <a:endParaRPr lang="pt-BR"/>
        </a:p>
      </dgm:t>
    </dgm:pt>
    <dgm:pt modelId="{2CAF1F63-A084-424A-B745-5B73BF224575}" type="sibTrans" cxnId="{36584084-B4BE-B141-95DA-81259F88B8B4}">
      <dgm:prSet/>
      <dgm:spPr/>
      <dgm:t>
        <a:bodyPr/>
        <a:lstStyle/>
        <a:p>
          <a:endParaRPr lang="pt-BR"/>
        </a:p>
      </dgm:t>
    </dgm:pt>
    <dgm:pt modelId="{088FEDDA-11F6-4FC8-9722-B01600C54A56}" type="pres">
      <dgm:prSet presAssocID="{3C6534C1-D5CB-4C81-A074-942CE53E22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0443B-09F4-467B-B74E-08516782F4C6}" type="pres">
      <dgm:prSet presAssocID="{DC60C910-1796-47E0-A22F-3F2F4705389B}" presName="hierRoot1" presStyleCnt="0">
        <dgm:presLayoutVars>
          <dgm:hierBranch/>
        </dgm:presLayoutVars>
      </dgm:prSet>
      <dgm:spPr/>
    </dgm:pt>
    <dgm:pt modelId="{946CAFFB-5FE5-4954-AC7C-350EAEC63641}" type="pres">
      <dgm:prSet presAssocID="{DC60C910-1796-47E0-A22F-3F2F4705389B}" presName="rootComposite1" presStyleCnt="0"/>
      <dgm:spPr/>
    </dgm:pt>
    <dgm:pt modelId="{9540BEFC-629E-4AD1-AF1A-11C6916BE295}" type="pres">
      <dgm:prSet presAssocID="{DC60C910-1796-47E0-A22F-3F2F4705389B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DBB7E6D-F9FF-446B-9680-6B411E769792}" type="pres">
      <dgm:prSet presAssocID="{DC60C910-1796-47E0-A22F-3F2F4705389B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53F59E5-B6F5-48DF-A490-9F9366891E7E}" type="pres">
      <dgm:prSet presAssocID="{DC60C910-1796-47E0-A22F-3F2F4705389B}" presName="hierChild2" presStyleCnt="0"/>
      <dgm:spPr/>
    </dgm:pt>
    <dgm:pt modelId="{3703C222-F0C8-E14B-AED7-6EC56ED9D5DD}" type="pres">
      <dgm:prSet presAssocID="{3ABF2D31-9E96-7748-9F31-8DBEDC34234E}" presName="Name35" presStyleLbl="parChTrans1D2" presStyleIdx="0" presStyleCnt="10"/>
      <dgm:spPr/>
    </dgm:pt>
    <dgm:pt modelId="{75E637C2-655E-9B42-ABB2-9FBEDC1BAB55}" type="pres">
      <dgm:prSet presAssocID="{95E79A8B-4E69-294C-B456-6986EF8CF426}" presName="hierRoot2" presStyleCnt="0">
        <dgm:presLayoutVars>
          <dgm:hierBranch val="init"/>
        </dgm:presLayoutVars>
      </dgm:prSet>
      <dgm:spPr/>
    </dgm:pt>
    <dgm:pt modelId="{5EC34031-9880-1E41-9563-02DD0A6851BC}" type="pres">
      <dgm:prSet presAssocID="{95E79A8B-4E69-294C-B456-6986EF8CF426}" presName="rootComposite" presStyleCnt="0"/>
      <dgm:spPr/>
    </dgm:pt>
    <dgm:pt modelId="{8B74A0D6-BA64-8A4E-9A97-A612DB392A23}" type="pres">
      <dgm:prSet presAssocID="{95E79A8B-4E69-294C-B456-6986EF8CF426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07B603-866B-724B-A5F8-C2B69249F9C5}" type="pres">
      <dgm:prSet presAssocID="{95E79A8B-4E69-294C-B456-6986EF8CF426}" presName="rootConnector" presStyleLbl="node2" presStyleIdx="0" presStyleCnt="10"/>
      <dgm:spPr/>
      <dgm:t>
        <a:bodyPr/>
        <a:lstStyle/>
        <a:p>
          <a:endParaRPr lang="pt-BR"/>
        </a:p>
      </dgm:t>
    </dgm:pt>
    <dgm:pt modelId="{5AA60911-E165-684B-B1C7-B60D70107E3C}" type="pres">
      <dgm:prSet presAssocID="{95E79A8B-4E69-294C-B456-6986EF8CF426}" presName="hierChild4" presStyleCnt="0"/>
      <dgm:spPr/>
    </dgm:pt>
    <dgm:pt modelId="{2D941405-D34C-3A43-BB67-8C2180D4A382}" type="pres">
      <dgm:prSet presAssocID="{01FECEEF-8EC7-D143-AF37-361C2DE5F729}" presName="Name37" presStyleLbl="parChTrans1D3" presStyleIdx="0" presStyleCnt="8"/>
      <dgm:spPr/>
    </dgm:pt>
    <dgm:pt modelId="{A7A4ED03-BEE5-0247-B5F1-4A273405A511}" type="pres">
      <dgm:prSet presAssocID="{4C2CA1B9-61D2-7747-831A-FEDC8A016F71}" presName="hierRoot2" presStyleCnt="0">
        <dgm:presLayoutVars>
          <dgm:hierBranch val="init"/>
        </dgm:presLayoutVars>
      </dgm:prSet>
      <dgm:spPr/>
    </dgm:pt>
    <dgm:pt modelId="{2C260AA7-A86D-2A43-A845-50CB8953E93A}" type="pres">
      <dgm:prSet presAssocID="{4C2CA1B9-61D2-7747-831A-FEDC8A016F71}" presName="rootComposite" presStyleCnt="0"/>
      <dgm:spPr/>
    </dgm:pt>
    <dgm:pt modelId="{CBB68DD1-A5EA-404F-9650-0250BD69E5F9}" type="pres">
      <dgm:prSet presAssocID="{4C2CA1B9-61D2-7747-831A-FEDC8A016F71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DBD41E-3225-0E43-9F61-A2C217E326E9}" type="pres">
      <dgm:prSet presAssocID="{4C2CA1B9-61D2-7747-831A-FEDC8A016F71}" presName="rootConnector" presStyleLbl="node3" presStyleIdx="0" presStyleCnt="8"/>
      <dgm:spPr/>
      <dgm:t>
        <a:bodyPr/>
        <a:lstStyle/>
        <a:p>
          <a:endParaRPr lang="pt-BR"/>
        </a:p>
      </dgm:t>
    </dgm:pt>
    <dgm:pt modelId="{4789F54D-8E5E-9343-9775-960FD6BAD8B4}" type="pres">
      <dgm:prSet presAssocID="{4C2CA1B9-61D2-7747-831A-FEDC8A016F71}" presName="hierChild4" presStyleCnt="0"/>
      <dgm:spPr/>
    </dgm:pt>
    <dgm:pt modelId="{B5E5118F-1CEB-6B4A-B2AD-6392987CAACE}" type="pres">
      <dgm:prSet presAssocID="{4C2CA1B9-61D2-7747-831A-FEDC8A016F71}" presName="hierChild5" presStyleCnt="0"/>
      <dgm:spPr/>
    </dgm:pt>
    <dgm:pt modelId="{7B96A5A2-3DE6-F548-9B56-9B6997769785}" type="pres">
      <dgm:prSet presAssocID="{60781C03-F019-A841-981B-6BA821703F6D}" presName="Name37" presStyleLbl="parChTrans1D3" presStyleIdx="1" presStyleCnt="8"/>
      <dgm:spPr/>
    </dgm:pt>
    <dgm:pt modelId="{11358C8A-7343-F541-9F3F-68518CEB9807}" type="pres">
      <dgm:prSet presAssocID="{F80BBB51-87A8-0446-85FC-02C7FD2143A6}" presName="hierRoot2" presStyleCnt="0">
        <dgm:presLayoutVars>
          <dgm:hierBranch val="init"/>
        </dgm:presLayoutVars>
      </dgm:prSet>
      <dgm:spPr/>
    </dgm:pt>
    <dgm:pt modelId="{FEA52FE9-1661-3946-9D93-147C914CE6A6}" type="pres">
      <dgm:prSet presAssocID="{F80BBB51-87A8-0446-85FC-02C7FD2143A6}" presName="rootComposite" presStyleCnt="0"/>
      <dgm:spPr/>
    </dgm:pt>
    <dgm:pt modelId="{A9DFB487-4C05-C547-A4D9-FA585C995290}" type="pres">
      <dgm:prSet presAssocID="{F80BBB51-87A8-0446-85FC-02C7FD2143A6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75638C-2F10-5F41-B2D9-D2509CE420FC}" type="pres">
      <dgm:prSet presAssocID="{F80BBB51-87A8-0446-85FC-02C7FD2143A6}" presName="rootConnector" presStyleLbl="node3" presStyleIdx="1" presStyleCnt="8"/>
      <dgm:spPr/>
      <dgm:t>
        <a:bodyPr/>
        <a:lstStyle/>
        <a:p>
          <a:endParaRPr lang="pt-BR"/>
        </a:p>
      </dgm:t>
    </dgm:pt>
    <dgm:pt modelId="{CE05896B-7863-AA4D-9DD3-70063A53A90A}" type="pres">
      <dgm:prSet presAssocID="{F80BBB51-87A8-0446-85FC-02C7FD2143A6}" presName="hierChild4" presStyleCnt="0"/>
      <dgm:spPr/>
    </dgm:pt>
    <dgm:pt modelId="{43E6E3FB-D8B6-5242-8A46-D8B0A44F0FD9}" type="pres">
      <dgm:prSet presAssocID="{F80BBB51-87A8-0446-85FC-02C7FD2143A6}" presName="hierChild5" presStyleCnt="0"/>
      <dgm:spPr/>
    </dgm:pt>
    <dgm:pt modelId="{7B75D1E5-E006-5C40-AB80-30C014FE1644}" type="pres">
      <dgm:prSet presAssocID="{E826086C-53E6-424B-992D-81DADD64E1A9}" presName="Name37" presStyleLbl="parChTrans1D3" presStyleIdx="2" presStyleCnt="8"/>
      <dgm:spPr/>
    </dgm:pt>
    <dgm:pt modelId="{542B1963-C24C-3248-936F-8C4DE9E2392D}" type="pres">
      <dgm:prSet presAssocID="{E60BCBA8-5C1F-A347-838F-8ADB938E77C7}" presName="hierRoot2" presStyleCnt="0">
        <dgm:presLayoutVars>
          <dgm:hierBranch val="init"/>
        </dgm:presLayoutVars>
      </dgm:prSet>
      <dgm:spPr/>
    </dgm:pt>
    <dgm:pt modelId="{C3C55D74-F967-E24D-9441-CBB101373A29}" type="pres">
      <dgm:prSet presAssocID="{E60BCBA8-5C1F-A347-838F-8ADB938E77C7}" presName="rootComposite" presStyleCnt="0"/>
      <dgm:spPr/>
    </dgm:pt>
    <dgm:pt modelId="{43A4F254-A0E2-CF4E-B1E9-2FA33F81D1FE}" type="pres">
      <dgm:prSet presAssocID="{E60BCBA8-5C1F-A347-838F-8ADB938E77C7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488A46-E8BE-DF4B-8CF7-B671699B09BB}" type="pres">
      <dgm:prSet presAssocID="{E60BCBA8-5C1F-A347-838F-8ADB938E77C7}" presName="rootConnector" presStyleLbl="node3" presStyleIdx="2" presStyleCnt="8"/>
      <dgm:spPr/>
      <dgm:t>
        <a:bodyPr/>
        <a:lstStyle/>
        <a:p>
          <a:endParaRPr lang="pt-BR"/>
        </a:p>
      </dgm:t>
    </dgm:pt>
    <dgm:pt modelId="{2269254E-03E2-B542-A124-FF303A6C659A}" type="pres">
      <dgm:prSet presAssocID="{E60BCBA8-5C1F-A347-838F-8ADB938E77C7}" presName="hierChild4" presStyleCnt="0"/>
      <dgm:spPr/>
    </dgm:pt>
    <dgm:pt modelId="{4B764102-E99A-3349-90D9-F05639EBB00F}" type="pres">
      <dgm:prSet presAssocID="{E60BCBA8-5C1F-A347-838F-8ADB938E77C7}" presName="hierChild5" presStyleCnt="0"/>
      <dgm:spPr/>
    </dgm:pt>
    <dgm:pt modelId="{582C8E32-A69A-F347-8C4D-9DE8CB66B88F}" type="pres">
      <dgm:prSet presAssocID="{9FD33557-639A-C640-B161-DFC24BA69533}" presName="Name37" presStyleLbl="parChTrans1D3" presStyleIdx="3" presStyleCnt="8"/>
      <dgm:spPr/>
    </dgm:pt>
    <dgm:pt modelId="{CF4DA43A-98A7-CD49-9E6C-C36757DE73F3}" type="pres">
      <dgm:prSet presAssocID="{E1D5ACBC-F663-9E44-B167-5BFE696C975C}" presName="hierRoot2" presStyleCnt="0">
        <dgm:presLayoutVars>
          <dgm:hierBranch val="init"/>
        </dgm:presLayoutVars>
      </dgm:prSet>
      <dgm:spPr/>
    </dgm:pt>
    <dgm:pt modelId="{52E43D36-6A22-224D-BA41-BB8D69BCB072}" type="pres">
      <dgm:prSet presAssocID="{E1D5ACBC-F663-9E44-B167-5BFE696C975C}" presName="rootComposite" presStyleCnt="0"/>
      <dgm:spPr/>
    </dgm:pt>
    <dgm:pt modelId="{14067623-AAE4-7840-9C26-6488B3DD4D9D}" type="pres">
      <dgm:prSet presAssocID="{E1D5ACBC-F663-9E44-B167-5BFE696C975C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4F0CDF-A005-C844-A0DD-52D33A21A6FA}" type="pres">
      <dgm:prSet presAssocID="{E1D5ACBC-F663-9E44-B167-5BFE696C975C}" presName="rootConnector" presStyleLbl="node3" presStyleIdx="3" presStyleCnt="8"/>
      <dgm:spPr/>
      <dgm:t>
        <a:bodyPr/>
        <a:lstStyle/>
        <a:p>
          <a:endParaRPr lang="pt-BR"/>
        </a:p>
      </dgm:t>
    </dgm:pt>
    <dgm:pt modelId="{484CCBA8-D53D-454A-920D-82B42D6A5E66}" type="pres">
      <dgm:prSet presAssocID="{E1D5ACBC-F663-9E44-B167-5BFE696C975C}" presName="hierChild4" presStyleCnt="0"/>
      <dgm:spPr/>
    </dgm:pt>
    <dgm:pt modelId="{A04E3F63-6C46-8946-877B-F1D7F6D6F0A7}" type="pres">
      <dgm:prSet presAssocID="{E1D5ACBC-F663-9E44-B167-5BFE696C975C}" presName="hierChild5" presStyleCnt="0"/>
      <dgm:spPr/>
    </dgm:pt>
    <dgm:pt modelId="{75ED6246-608F-DE43-BD50-F1BC07CB87F7}" type="pres">
      <dgm:prSet presAssocID="{F60FA48A-E370-EB48-BB05-5211B82D11F5}" presName="Name37" presStyleLbl="parChTrans1D3" presStyleIdx="4" presStyleCnt="8"/>
      <dgm:spPr/>
    </dgm:pt>
    <dgm:pt modelId="{A3F2FBDD-DE98-854F-8985-C416639F2EC9}" type="pres">
      <dgm:prSet presAssocID="{1B2290D9-63A1-3248-9C1E-5BB504CA542F}" presName="hierRoot2" presStyleCnt="0">
        <dgm:presLayoutVars>
          <dgm:hierBranch val="init"/>
        </dgm:presLayoutVars>
      </dgm:prSet>
      <dgm:spPr/>
    </dgm:pt>
    <dgm:pt modelId="{8DDF1E17-D3C0-4840-B506-DB4FF5EF7B77}" type="pres">
      <dgm:prSet presAssocID="{1B2290D9-63A1-3248-9C1E-5BB504CA542F}" presName="rootComposite" presStyleCnt="0"/>
      <dgm:spPr/>
    </dgm:pt>
    <dgm:pt modelId="{D3ED7B07-351E-0C45-85C3-EA6157F76F8C}" type="pres">
      <dgm:prSet presAssocID="{1B2290D9-63A1-3248-9C1E-5BB504CA542F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3D8B0D-E288-CE48-B658-44098551A8B4}" type="pres">
      <dgm:prSet presAssocID="{1B2290D9-63A1-3248-9C1E-5BB504CA542F}" presName="rootConnector" presStyleLbl="node3" presStyleIdx="4" presStyleCnt="8"/>
      <dgm:spPr/>
      <dgm:t>
        <a:bodyPr/>
        <a:lstStyle/>
        <a:p>
          <a:endParaRPr lang="pt-BR"/>
        </a:p>
      </dgm:t>
    </dgm:pt>
    <dgm:pt modelId="{7C5A0D95-908D-C344-A52C-CC2DB92E07A1}" type="pres">
      <dgm:prSet presAssocID="{1B2290D9-63A1-3248-9C1E-5BB504CA542F}" presName="hierChild4" presStyleCnt="0"/>
      <dgm:spPr/>
    </dgm:pt>
    <dgm:pt modelId="{7703DBAA-8FB5-3042-9A0B-7C82D9D30194}" type="pres">
      <dgm:prSet presAssocID="{1B2290D9-63A1-3248-9C1E-5BB504CA542F}" presName="hierChild5" presStyleCnt="0"/>
      <dgm:spPr/>
    </dgm:pt>
    <dgm:pt modelId="{1094E8B3-2392-5742-B0EE-D51176AC35B8}" type="pres">
      <dgm:prSet presAssocID="{95E79A8B-4E69-294C-B456-6986EF8CF426}" presName="hierChild5" presStyleCnt="0"/>
      <dgm:spPr/>
    </dgm:pt>
    <dgm:pt modelId="{8FEA46CA-FD09-5842-B875-35D1D2144825}" type="pres">
      <dgm:prSet presAssocID="{9B91227D-1642-6541-9576-E7BF592D9535}" presName="Name35" presStyleLbl="parChTrans1D2" presStyleIdx="1" presStyleCnt="10"/>
      <dgm:spPr/>
    </dgm:pt>
    <dgm:pt modelId="{672645C3-CCA0-DE49-9012-CAEF68EB850A}" type="pres">
      <dgm:prSet presAssocID="{423B2A3B-8E7B-5742-9DF3-846C838C4279}" presName="hierRoot2" presStyleCnt="0">
        <dgm:presLayoutVars>
          <dgm:hierBranch val="init"/>
        </dgm:presLayoutVars>
      </dgm:prSet>
      <dgm:spPr/>
    </dgm:pt>
    <dgm:pt modelId="{9981AB3D-9446-1D4E-AE53-AFBDF3FEFD97}" type="pres">
      <dgm:prSet presAssocID="{423B2A3B-8E7B-5742-9DF3-846C838C4279}" presName="rootComposite" presStyleCnt="0"/>
      <dgm:spPr/>
    </dgm:pt>
    <dgm:pt modelId="{0AEC74E5-D6E4-4B46-B06F-B8B5FBDA889F}" type="pres">
      <dgm:prSet presAssocID="{423B2A3B-8E7B-5742-9DF3-846C838C4279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AE073D-7410-424A-B20D-8BCFF65EA7CF}" type="pres">
      <dgm:prSet presAssocID="{423B2A3B-8E7B-5742-9DF3-846C838C4279}" presName="rootConnector" presStyleLbl="node2" presStyleIdx="1" presStyleCnt="10"/>
      <dgm:spPr/>
      <dgm:t>
        <a:bodyPr/>
        <a:lstStyle/>
        <a:p>
          <a:endParaRPr lang="pt-BR"/>
        </a:p>
      </dgm:t>
    </dgm:pt>
    <dgm:pt modelId="{34B571F8-4DF1-5442-8799-A7581CB0B652}" type="pres">
      <dgm:prSet presAssocID="{423B2A3B-8E7B-5742-9DF3-846C838C4279}" presName="hierChild4" presStyleCnt="0"/>
      <dgm:spPr/>
    </dgm:pt>
    <dgm:pt modelId="{F4112DE0-6CE4-F44C-9149-634FAC25966D}" type="pres">
      <dgm:prSet presAssocID="{6B52147E-BD77-3E4A-ACA8-0166E133ABB2}" presName="Name37" presStyleLbl="parChTrans1D3" presStyleIdx="5" presStyleCnt="8"/>
      <dgm:spPr/>
    </dgm:pt>
    <dgm:pt modelId="{B52E71AE-A9C4-724A-918D-6FCB94382F30}" type="pres">
      <dgm:prSet presAssocID="{5CE84DEE-318B-AB4D-8F1B-D556ABCB1F42}" presName="hierRoot2" presStyleCnt="0">
        <dgm:presLayoutVars>
          <dgm:hierBranch val="init"/>
        </dgm:presLayoutVars>
      </dgm:prSet>
      <dgm:spPr/>
    </dgm:pt>
    <dgm:pt modelId="{21433DFB-2F62-454E-8FE9-12AFAAD9AABA}" type="pres">
      <dgm:prSet presAssocID="{5CE84DEE-318B-AB4D-8F1B-D556ABCB1F42}" presName="rootComposite" presStyleCnt="0"/>
      <dgm:spPr/>
    </dgm:pt>
    <dgm:pt modelId="{5C5A4E73-C2AF-0746-B37C-650A3689DCF2}" type="pres">
      <dgm:prSet presAssocID="{5CE84DEE-318B-AB4D-8F1B-D556ABCB1F4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9078ED-136E-7B40-9F68-2FC5DF4978E3}" type="pres">
      <dgm:prSet presAssocID="{5CE84DEE-318B-AB4D-8F1B-D556ABCB1F42}" presName="rootConnector" presStyleLbl="node3" presStyleIdx="5" presStyleCnt="8"/>
      <dgm:spPr/>
      <dgm:t>
        <a:bodyPr/>
        <a:lstStyle/>
        <a:p>
          <a:endParaRPr lang="pt-BR"/>
        </a:p>
      </dgm:t>
    </dgm:pt>
    <dgm:pt modelId="{04DC3D93-1DF1-C540-BA64-A837AD883C44}" type="pres">
      <dgm:prSet presAssocID="{5CE84DEE-318B-AB4D-8F1B-D556ABCB1F42}" presName="hierChild4" presStyleCnt="0"/>
      <dgm:spPr/>
    </dgm:pt>
    <dgm:pt modelId="{A9A670FA-01DE-A445-A0C1-C4AB583378AB}" type="pres">
      <dgm:prSet presAssocID="{A5C9B515-22CF-8445-8D4F-1DAA7EFCE97A}" presName="Name37" presStyleLbl="parChTrans1D4" presStyleIdx="0" presStyleCnt="16"/>
      <dgm:spPr/>
    </dgm:pt>
    <dgm:pt modelId="{9B8A30E6-030E-6444-AE15-CEF4EB2E33E1}" type="pres">
      <dgm:prSet presAssocID="{1981CDE6-B919-4346-8A1C-91B190F5B3EC}" presName="hierRoot2" presStyleCnt="0">
        <dgm:presLayoutVars>
          <dgm:hierBranch val="init"/>
        </dgm:presLayoutVars>
      </dgm:prSet>
      <dgm:spPr/>
    </dgm:pt>
    <dgm:pt modelId="{1FFFEC87-8A04-8747-8863-294728FB5C8C}" type="pres">
      <dgm:prSet presAssocID="{1981CDE6-B919-4346-8A1C-91B190F5B3EC}" presName="rootComposite" presStyleCnt="0"/>
      <dgm:spPr/>
    </dgm:pt>
    <dgm:pt modelId="{F4BCE14B-78B0-4342-937D-C1AA66F5371D}" type="pres">
      <dgm:prSet presAssocID="{1981CDE6-B919-4346-8A1C-91B190F5B3EC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C47A70-286D-734D-AD45-10FFAE90EDB9}" type="pres">
      <dgm:prSet presAssocID="{1981CDE6-B919-4346-8A1C-91B190F5B3EC}" presName="rootConnector" presStyleLbl="node4" presStyleIdx="0" presStyleCnt="16"/>
      <dgm:spPr/>
      <dgm:t>
        <a:bodyPr/>
        <a:lstStyle/>
        <a:p>
          <a:endParaRPr lang="pt-BR"/>
        </a:p>
      </dgm:t>
    </dgm:pt>
    <dgm:pt modelId="{4862B717-136B-1C49-B665-66EE1B788A6F}" type="pres">
      <dgm:prSet presAssocID="{1981CDE6-B919-4346-8A1C-91B190F5B3EC}" presName="hierChild4" presStyleCnt="0"/>
      <dgm:spPr/>
    </dgm:pt>
    <dgm:pt modelId="{9CEF2ACA-0E34-DA4D-AA06-140D37CB5627}" type="pres">
      <dgm:prSet presAssocID="{9EA9820E-66FC-F34D-B646-A06D9DBB8505}" presName="Name37" presStyleLbl="parChTrans1D4" presStyleIdx="1" presStyleCnt="16"/>
      <dgm:spPr/>
    </dgm:pt>
    <dgm:pt modelId="{93BF45B3-3FF1-F640-818F-754015496717}" type="pres">
      <dgm:prSet presAssocID="{6CCC5B5C-7BBF-754C-A360-CFFDF925A44C}" presName="hierRoot2" presStyleCnt="0">
        <dgm:presLayoutVars>
          <dgm:hierBranch val="init"/>
        </dgm:presLayoutVars>
      </dgm:prSet>
      <dgm:spPr/>
    </dgm:pt>
    <dgm:pt modelId="{342C8601-49EC-5E49-8B20-F118E9924CCB}" type="pres">
      <dgm:prSet presAssocID="{6CCC5B5C-7BBF-754C-A360-CFFDF925A44C}" presName="rootComposite" presStyleCnt="0"/>
      <dgm:spPr/>
    </dgm:pt>
    <dgm:pt modelId="{A7C6CF8D-45B8-B64F-BFF1-D2ED914ED510}" type="pres">
      <dgm:prSet presAssocID="{6CCC5B5C-7BBF-754C-A360-CFFDF925A44C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EE0421-03D9-584A-802A-3AD0D69423B3}" type="pres">
      <dgm:prSet presAssocID="{6CCC5B5C-7BBF-754C-A360-CFFDF925A44C}" presName="rootConnector" presStyleLbl="node4" presStyleIdx="1" presStyleCnt="16"/>
      <dgm:spPr/>
      <dgm:t>
        <a:bodyPr/>
        <a:lstStyle/>
        <a:p>
          <a:endParaRPr lang="pt-BR"/>
        </a:p>
      </dgm:t>
    </dgm:pt>
    <dgm:pt modelId="{5E6322C3-89C8-B749-82E3-C60DFD9D1E24}" type="pres">
      <dgm:prSet presAssocID="{6CCC5B5C-7BBF-754C-A360-CFFDF925A44C}" presName="hierChild4" presStyleCnt="0"/>
      <dgm:spPr/>
    </dgm:pt>
    <dgm:pt modelId="{139858DF-6F8D-EF41-928D-E019C56B41BE}" type="pres">
      <dgm:prSet presAssocID="{6CCC5B5C-7BBF-754C-A360-CFFDF925A44C}" presName="hierChild5" presStyleCnt="0"/>
      <dgm:spPr/>
    </dgm:pt>
    <dgm:pt modelId="{66CC4E10-7584-5447-8D7B-ECC6355C4C28}" type="pres">
      <dgm:prSet presAssocID="{38A24C4C-340C-3B4B-9EE9-770A6398C386}" presName="Name37" presStyleLbl="parChTrans1D4" presStyleIdx="2" presStyleCnt="16"/>
      <dgm:spPr/>
    </dgm:pt>
    <dgm:pt modelId="{D723EC6A-0BD0-1E46-B23C-8728C15E331B}" type="pres">
      <dgm:prSet presAssocID="{5C4940E8-39D3-5C45-AE28-07E74B0D9893}" presName="hierRoot2" presStyleCnt="0">
        <dgm:presLayoutVars>
          <dgm:hierBranch val="init"/>
        </dgm:presLayoutVars>
      </dgm:prSet>
      <dgm:spPr/>
    </dgm:pt>
    <dgm:pt modelId="{3B1AF688-C7FE-E947-A81F-A5D7E1544DD2}" type="pres">
      <dgm:prSet presAssocID="{5C4940E8-39D3-5C45-AE28-07E74B0D9893}" presName="rootComposite" presStyleCnt="0"/>
      <dgm:spPr/>
    </dgm:pt>
    <dgm:pt modelId="{635BC7EA-B917-CB4D-A269-9C0C9DD9464D}" type="pres">
      <dgm:prSet presAssocID="{5C4940E8-39D3-5C45-AE28-07E74B0D9893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A71DB0-98B1-6742-90BA-3F1DE7FE0D0F}" type="pres">
      <dgm:prSet presAssocID="{5C4940E8-39D3-5C45-AE28-07E74B0D9893}" presName="rootConnector" presStyleLbl="node4" presStyleIdx="2" presStyleCnt="16"/>
      <dgm:spPr/>
      <dgm:t>
        <a:bodyPr/>
        <a:lstStyle/>
        <a:p>
          <a:endParaRPr lang="pt-BR"/>
        </a:p>
      </dgm:t>
    </dgm:pt>
    <dgm:pt modelId="{91E2F68F-3A43-074A-A25E-883CDB17FBD5}" type="pres">
      <dgm:prSet presAssocID="{5C4940E8-39D3-5C45-AE28-07E74B0D9893}" presName="hierChild4" presStyleCnt="0"/>
      <dgm:spPr/>
    </dgm:pt>
    <dgm:pt modelId="{8DBB7550-6E58-0345-BEF5-754B6F1F5F23}" type="pres">
      <dgm:prSet presAssocID="{5C4940E8-39D3-5C45-AE28-07E74B0D9893}" presName="hierChild5" presStyleCnt="0"/>
      <dgm:spPr/>
    </dgm:pt>
    <dgm:pt modelId="{71D95AA8-8869-DF47-B870-2FDA5DCE90AD}" type="pres">
      <dgm:prSet presAssocID="{1981CDE6-B919-4346-8A1C-91B190F5B3EC}" presName="hierChild5" presStyleCnt="0"/>
      <dgm:spPr/>
    </dgm:pt>
    <dgm:pt modelId="{97255999-A8CE-A34F-9C0E-43D783D62A83}" type="pres">
      <dgm:prSet presAssocID="{9E571622-48D8-EB4E-B22A-15194484EB0B}" presName="Name37" presStyleLbl="parChTrans1D4" presStyleIdx="3" presStyleCnt="16"/>
      <dgm:spPr/>
    </dgm:pt>
    <dgm:pt modelId="{160EDF62-2D58-2041-A7E2-2B7BF575EAD1}" type="pres">
      <dgm:prSet presAssocID="{9C5CC4E1-6EBD-BE4D-AF70-6CF614EDE68B}" presName="hierRoot2" presStyleCnt="0">
        <dgm:presLayoutVars>
          <dgm:hierBranch val="init"/>
        </dgm:presLayoutVars>
      </dgm:prSet>
      <dgm:spPr/>
    </dgm:pt>
    <dgm:pt modelId="{4AAD2E59-1F87-5B46-88C2-A697D97768C7}" type="pres">
      <dgm:prSet presAssocID="{9C5CC4E1-6EBD-BE4D-AF70-6CF614EDE68B}" presName="rootComposite" presStyleCnt="0"/>
      <dgm:spPr/>
    </dgm:pt>
    <dgm:pt modelId="{6EB3DC96-103D-7F49-92BF-6710109B32FB}" type="pres">
      <dgm:prSet presAssocID="{9C5CC4E1-6EBD-BE4D-AF70-6CF614EDE68B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8D85F1-5B5A-0F4E-B5F3-ED87986DA45C}" type="pres">
      <dgm:prSet presAssocID="{9C5CC4E1-6EBD-BE4D-AF70-6CF614EDE68B}" presName="rootConnector" presStyleLbl="node4" presStyleIdx="3" presStyleCnt="16"/>
      <dgm:spPr/>
      <dgm:t>
        <a:bodyPr/>
        <a:lstStyle/>
        <a:p>
          <a:endParaRPr lang="pt-BR"/>
        </a:p>
      </dgm:t>
    </dgm:pt>
    <dgm:pt modelId="{95F13CFC-559C-9446-B13A-980C487B4579}" type="pres">
      <dgm:prSet presAssocID="{9C5CC4E1-6EBD-BE4D-AF70-6CF614EDE68B}" presName="hierChild4" presStyleCnt="0"/>
      <dgm:spPr/>
    </dgm:pt>
    <dgm:pt modelId="{E1741F99-72ED-6F47-B16B-E8722CD167CC}" type="pres">
      <dgm:prSet presAssocID="{30216F12-091B-604F-BAA0-031CDE4BAABE}" presName="Name37" presStyleLbl="parChTrans1D4" presStyleIdx="4" presStyleCnt="16"/>
      <dgm:spPr/>
    </dgm:pt>
    <dgm:pt modelId="{22DF68A5-1C56-6047-B29C-B5D381245EA6}" type="pres">
      <dgm:prSet presAssocID="{9F071158-8137-8442-93EF-057B81B125AB}" presName="hierRoot2" presStyleCnt="0">
        <dgm:presLayoutVars>
          <dgm:hierBranch val="init"/>
        </dgm:presLayoutVars>
      </dgm:prSet>
      <dgm:spPr/>
    </dgm:pt>
    <dgm:pt modelId="{38C376D6-AD2A-E340-B766-FD6681EC54E8}" type="pres">
      <dgm:prSet presAssocID="{9F071158-8137-8442-93EF-057B81B125AB}" presName="rootComposite" presStyleCnt="0"/>
      <dgm:spPr/>
    </dgm:pt>
    <dgm:pt modelId="{1C05E625-01D2-1A4F-A555-55142674641B}" type="pres">
      <dgm:prSet presAssocID="{9F071158-8137-8442-93EF-057B81B125AB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6A79DA-C706-484A-B2FB-71ACF60A3915}" type="pres">
      <dgm:prSet presAssocID="{9F071158-8137-8442-93EF-057B81B125AB}" presName="rootConnector" presStyleLbl="node4" presStyleIdx="4" presStyleCnt="16"/>
      <dgm:spPr/>
      <dgm:t>
        <a:bodyPr/>
        <a:lstStyle/>
        <a:p>
          <a:endParaRPr lang="pt-BR"/>
        </a:p>
      </dgm:t>
    </dgm:pt>
    <dgm:pt modelId="{AF48D975-AA7C-FC43-AAF7-29AC7F9CB864}" type="pres">
      <dgm:prSet presAssocID="{9F071158-8137-8442-93EF-057B81B125AB}" presName="hierChild4" presStyleCnt="0"/>
      <dgm:spPr/>
    </dgm:pt>
    <dgm:pt modelId="{5C8BE07F-6CDB-4B44-B20C-317024885E89}" type="pres">
      <dgm:prSet presAssocID="{9F071158-8137-8442-93EF-057B81B125AB}" presName="hierChild5" presStyleCnt="0"/>
      <dgm:spPr/>
    </dgm:pt>
    <dgm:pt modelId="{EBF409BC-0719-FB45-B689-549E2A6C47A1}" type="pres">
      <dgm:prSet presAssocID="{DDE17E9E-CC21-1A46-8EC6-B565C4CAA0EC}" presName="Name37" presStyleLbl="parChTrans1D4" presStyleIdx="5" presStyleCnt="16"/>
      <dgm:spPr/>
    </dgm:pt>
    <dgm:pt modelId="{A989D0E6-B588-7C48-B224-8F11D523ED26}" type="pres">
      <dgm:prSet presAssocID="{6A05AD39-B734-AB4F-905C-36DE94B075C7}" presName="hierRoot2" presStyleCnt="0">
        <dgm:presLayoutVars>
          <dgm:hierBranch val="init"/>
        </dgm:presLayoutVars>
      </dgm:prSet>
      <dgm:spPr/>
    </dgm:pt>
    <dgm:pt modelId="{553C4C3A-302D-EB48-93A2-2379FD1C20B9}" type="pres">
      <dgm:prSet presAssocID="{6A05AD39-B734-AB4F-905C-36DE94B075C7}" presName="rootComposite" presStyleCnt="0"/>
      <dgm:spPr/>
    </dgm:pt>
    <dgm:pt modelId="{07877627-5F6A-434C-BC37-AA650DC0A79A}" type="pres">
      <dgm:prSet presAssocID="{6A05AD39-B734-AB4F-905C-36DE94B075C7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934B0E-9E77-AD4A-B08D-973439C8B047}" type="pres">
      <dgm:prSet presAssocID="{6A05AD39-B734-AB4F-905C-36DE94B075C7}" presName="rootConnector" presStyleLbl="node4" presStyleIdx="5" presStyleCnt="16"/>
      <dgm:spPr/>
      <dgm:t>
        <a:bodyPr/>
        <a:lstStyle/>
        <a:p>
          <a:endParaRPr lang="pt-BR"/>
        </a:p>
      </dgm:t>
    </dgm:pt>
    <dgm:pt modelId="{4BE5E146-1047-5343-AD62-1DD9A3B6AF24}" type="pres">
      <dgm:prSet presAssocID="{6A05AD39-B734-AB4F-905C-36DE94B075C7}" presName="hierChild4" presStyleCnt="0"/>
      <dgm:spPr/>
    </dgm:pt>
    <dgm:pt modelId="{E6E802F6-106E-A840-A2C5-ACE7D5A7F605}" type="pres">
      <dgm:prSet presAssocID="{6A05AD39-B734-AB4F-905C-36DE94B075C7}" presName="hierChild5" presStyleCnt="0"/>
      <dgm:spPr/>
    </dgm:pt>
    <dgm:pt modelId="{84D6E34D-042F-6F43-B578-7613A8A98108}" type="pres">
      <dgm:prSet presAssocID="{DAEB38B0-2038-9845-BFF3-951CC2A84A69}" presName="Name37" presStyleLbl="parChTrans1D4" presStyleIdx="6" presStyleCnt="16"/>
      <dgm:spPr/>
    </dgm:pt>
    <dgm:pt modelId="{B72C8488-9D25-C44B-BDE3-EC8F3055857E}" type="pres">
      <dgm:prSet presAssocID="{1D011D59-72C6-6B49-9495-03F3641D93C5}" presName="hierRoot2" presStyleCnt="0">
        <dgm:presLayoutVars>
          <dgm:hierBranch val="init"/>
        </dgm:presLayoutVars>
      </dgm:prSet>
      <dgm:spPr/>
    </dgm:pt>
    <dgm:pt modelId="{090124CF-9613-8240-9385-1BBDE67BA71A}" type="pres">
      <dgm:prSet presAssocID="{1D011D59-72C6-6B49-9495-03F3641D93C5}" presName="rootComposite" presStyleCnt="0"/>
      <dgm:spPr/>
    </dgm:pt>
    <dgm:pt modelId="{B99A47BA-1D3C-F541-A927-0A69BEBB96D5}" type="pres">
      <dgm:prSet presAssocID="{1D011D59-72C6-6B49-9495-03F3641D93C5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9E2BB-02B5-9B41-B0D2-92808B30AEF0}" type="pres">
      <dgm:prSet presAssocID="{1D011D59-72C6-6B49-9495-03F3641D93C5}" presName="rootConnector" presStyleLbl="node4" presStyleIdx="6" presStyleCnt="16"/>
      <dgm:spPr/>
      <dgm:t>
        <a:bodyPr/>
        <a:lstStyle/>
        <a:p>
          <a:endParaRPr lang="pt-BR"/>
        </a:p>
      </dgm:t>
    </dgm:pt>
    <dgm:pt modelId="{84E4EB9A-B1EB-AF41-97AB-00ACE0CC6334}" type="pres">
      <dgm:prSet presAssocID="{1D011D59-72C6-6B49-9495-03F3641D93C5}" presName="hierChild4" presStyleCnt="0"/>
      <dgm:spPr/>
    </dgm:pt>
    <dgm:pt modelId="{DF9317A0-BD16-564D-8122-F7A0D53BC6D3}" type="pres">
      <dgm:prSet presAssocID="{1D011D59-72C6-6B49-9495-03F3641D93C5}" presName="hierChild5" presStyleCnt="0"/>
      <dgm:spPr/>
    </dgm:pt>
    <dgm:pt modelId="{E12DA0FC-9BA9-6343-AAEE-807828177583}" type="pres">
      <dgm:prSet presAssocID="{6C517311-F6D9-B944-B6FF-394961CE47A2}" presName="Name37" presStyleLbl="parChTrans1D4" presStyleIdx="7" presStyleCnt="16"/>
      <dgm:spPr/>
    </dgm:pt>
    <dgm:pt modelId="{16CABA74-653D-C045-A6E1-732594F25BD8}" type="pres">
      <dgm:prSet presAssocID="{82D3E260-E910-DA48-AC2D-8CA055EE444C}" presName="hierRoot2" presStyleCnt="0">
        <dgm:presLayoutVars>
          <dgm:hierBranch val="init"/>
        </dgm:presLayoutVars>
      </dgm:prSet>
      <dgm:spPr/>
    </dgm:pt>
    <dgm:pt modelId="{C6AE6C6E-4EFD-1F4B-877A-825A2CD40FFD}" type="pres">
      <dgm:prSet presAssocID="{82D3E260-E910-DA48-AC2D-8CA055EE444C}" presName="rootComposite" presStyleCnt="0"/>
      <dgm:spPr/>
    </dgm:pt>
    <dgm:pt modelId="{7BB51AAF-4009-1E40-A903-65C086E578B8}" type="pres">
      <dgm:prSet presAssocID="{82D3E260-E910-DA48-AC2D-8CA055EE444C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9B5EC8-A3AA-2D44-BBE1-B7FA8018B592}" type="pres">
      <dgm:prSet presAssocID="{82D3E260-E910-DA48-AC2D-8CA055EE444C}" presName="rootConnector" presStyleLbl="node4" presStyleIdx="7" presStyleCnt="16"/>
      <dgm:spPr/>
      <dgm:t>
        <a:bodyPr/>
        <a:lstStyle/>
        <a:p>
          <a:endParaRPr lang="pt-BR"/>
        </a:p>
      </dgm:t>
    </dgm:pt>
    <dgm:pt modelId="{700AE4CF-7265-554C-BB64-C22574545845}" type="pres">
      <dgm:prSet presAssocID="{82D3E260-E910-DA48-AC2D-8CA055EE444C}" presName="hierChild4" presStyleCnt="0"/>
      <dgm:spPr/>
    </dgm:pt>
    <dgm:pt modelId="{2B1F08C0-4A3E-C649-925A-6F08CC3BA9FF}" type="pres">
      <dgm:prSet presAssocID="{82D3E260-E910-DA48-AC2D-8CA055EE444C}" presName="hierChild5" presStyleCnt="0"/>
      <dgm:spPr/>
    </dgm:pt>
    <dgm:pt modelId="{72EADF9D-18B8-AA4A-ACC8-B0E844F99389}" type="pres">
      <dgm:prSet presAssocID="{5CE384EE-6A50-0C4F-A543-7C26B83F39DA}" presName="Name37" presStyleLbl="parChTrans1D4" presStyleIdx="8" presStyleCnt="16"/>
      <dgm:spPr/>
    </dgm:pt>
    <dgm:pt modelId="{6B60CD96-4E66-C74B-9C51-BC951A2E0ACD}" type="pres">
      <dgm:prSet presAssocID="{581F224B-BB8F-A14E-B797-3FD9934D66FB}" presName="hierRoot2" presStyleCnt="0">
        <dgm:presLayoutVars>
          <dgm:hierBranch val="init"/>
        </dgm:presLayoutVars>
      </dgm:prSet>
      <dgm:spPr/>
    </dgm:pt>
    <dgm:pt modelId="{D1A2F772-B088-8C4B-BEC5-B308D7C2E9DF}" type="pres">
      <dgm:prSet presAssocID="{581F224B-BB8F-A14E-B797-3FD9934D66FB}" presName="rootComposite" presStyleCnt="0"/>
      <dgm:spPr/>
    </dgm:pt>
    <dgm:pt modelId="{699C5FBE-356D-BC40-95E5-C4A4B6937135}" type="pres">
      <dgm:prSet presAssocID="{581F224B-BB8F-A14E-B797-3FD9934D66FB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CD71F4-BBCE-FA49-9A0F-98619705CB02}" type="pres">
      <dgm:prSet presAssocID="{581F224B-BB8F-A14E-B797-3FD9934D66FB}" presName="rootConnector" presStyleLbl="node4" presStyleIdx="8" presStyleCnt="16"/>
      <dgm:spPr/>
      <dgm:t>
        <a:bodyPr/>
        <a:lstStyle/>
        <a:p>
          <a:endParaRPr lang="pt-BR"/>
        </a:p>
      </dgm:t>
    </dgm:pt>
    <dgm:pt modelId="{38CD040F-B2F6-B248-814E-AB784D8C6A2F}" type="pres">
      <dgm:prSet presAssocID="{581F224B-BB8F-A14E-B797-3FD9934D66FB}" presName="hierChild4" presStyleCnt="0"/>
      <dgm:spPr/>
    </dgm:pt>
    <dgm:pt modelId="{7D5EF28F-EDAC-DB4F-89E1-EB95CE70660C}" type="pres">
      <dgm:prSet presAssocID="{581F224B-BB8F-A14E-B797-3FD9934D66FB}" presName="hierChild5" presStyleCnt="0"/>
      <dgm:spPr/>
    </dgm:pt>
    <dgm:pt modelId="{BFB1A7A2-B4DB-FE47-A4FF-248EFE538412}" type="pres">
      <dgm:prSet presAssocID="{9BC337F9-2173-3149-935B-6C8B34D9359F}" presName="Name37" presStyleLbl="parChTrans1D4" presStyleIdx="9" presStyleCnt="16"/>
      <dgm:spPr/>
    </dgm:pt>
    <dgm:pt modelId="{A0C463C4-9581-B849-8907-327AA7A6BF02}" type="pres">
      <dgm:prSet presAssocID="{FD83C404-9ED5-CB41-B6A9-D7BF7EA9FC11}" presName="hierRoot2" presStyleCnt="0">
        <dgm:presLayoutVars>
          <dgm:hierBranch val="init"/>
        </dgm:presLayoutVars>
      </dgm:prSet>
      <dgm:spPr/>
    </dgm:pt>
    <dgm:pt modelId="{8462F7A4-2169-5349-8D1D-985F26BF29DC}" type="pres">
      <dgm:prSet presAssocID="{FD83C404-9ED5-CB41-B6A9-D7BF7EA9FC11}" presName="rootComposite" presStyleCnt="0"/>
      <dgm:spPr/>
    </dgm:pt>
    <dgm:pt modelId="{A35DFB05-4951-B546-9DF1-8D60096EE817}" type="pres">
      <dgm:prSet presAssocID="{FD83C404-9ED5-CB41-B6A9-D7BF7EA9FC11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EDB800-619C-784E-8424-2C10A05297D8}" type="pres">
      <dgm:prSet presAssocID="{FD83C404-9ED5-CB41-B6A9-D7BF7EA9FC11}" presName="rootConnector" presStyleLbl="node4" presStyleIdx="9" presStyleCnt="16"/>
      <dgm:spPr/>
      <dgm:t>
        <a:bodyPr/>
        <a:lstStyle/>
        <a:p>
          <a:endParaRPr lang="pt-BR"/>
        </a:p>
      </dgm:t>
    </dgm:pt>
    <dgm:pt modelId="{3547EF98-FBF8-1E49-87F7-3077CEF0602B}" type="pres">
      <dgm:prSet presAssocID="{FD83C404-9ED5-CB41-B6A9-D7BF7EA9FC11}" presName="hierChild4" presStyleCnt="0"/>
      <dgm:spPr/>
    </dgm:pt>
    <dgm:pt modelId="{C553727C-FCD0-B849-A8FE-11AE08E43099}" type="pres">
      <dgm:prSet presAssocID="{2D298C55-2DD0-CC49-9876-9A042047952D}" presName="Name37" presStyleLbl="parChTrans1D4" presStyleIdx="10" presStyleCnt="16"/>
      <dgm:spPr/>
    </dgm:pt>
    <dgm:pt modelId="{484313B0-C37C-2046-9345-0740ABD05150}" type="pres">
      <dgm:prSet presAssocID="{C3A2E4FE-91C3-AD46-9AD7-0B4C1D590E34}" presName="hierRoot2" presStyleCnt="0">
        <dgm:presLayoutVars>
          <dgm:hierBranch val="init"/>
        </dgm:presLayoutVars>
      </dgm:prSet>
      <dgm:spPr/>
    </dgm:pt>
    <dgm:pt modelId="{4D93BA38-EAE6-3E43-99B6-9A215C06D351}" type="pres">
      <dgm:prSet presAssocID="{C3A2E4FE-91C3-AD46-9AD7-0B4C1D590E34}" presName="rootComposite" presStyleCnt="0"/>
      <dgm:spPr/>
    </dgm:pt>
    <dgm:pt modelId="{AF768B9B-D603-484B-9D72-9B21FC1B2F63}" type="pres">
      <dgm:prSet presAssocID="{C3A2E4FE-91C3-AD46-9AD7-0B4C1D590E34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C3DECA-CD9E-8A43-9098-9F1A343FA64E}" type="pres">
      <dgm:prSet presAssocID="{C3A2E4FE-91C3-AD46-9AD7-0B4C1D590E34}" presName="rootConnector" presStyleLbl="node4" presStyleIdx="10" presStyleCnt="16"/>
      <dgm:spPr/>
      <dgm:t>
        <a:bodyPr/>
        <a:lstStyle/>
        <a:p>
          <a:endParaRPr lang="pt-BR"/>
        </a:p>
      </dgm:t>
    </dgm:pt>
    <dgm:pt modelId="{91B9DFFC-82D7-EA4B-AD81-1DFB8730E605}" type="pres">
      <dgm:prSet presAssocID="{C3A2E4FE-91C3-AD46-9AD7-0B4C1D590E34}" presName="hierChild4" presStyleCnt="0"/>
      <dgm:spPr/>
    </dgm:pt>
    <dgm:pt modelId="{BD4A1B56-B137-5D4D-B1BD-7A36E5A579A9}" type="pres">
      <dgm:prSet presAssocID="{C3A2E4FE-91C3-AD46-9AD7-0B4C1D590E34}" presName="hierChild5" presStyleCnt="0"/>
      <dgm:spPr/>
    </dgm:pt>
    <dgm:pt modelId="{DD398F5B-3FA3-C747-B31E-60152368B825}" type="pres">
      <dgm:prSet presAssocID="{7B3F9F09-8B4D-1949-A461-CAEC631FABA9}" presName="Name37" presStyleLbl="parChTrans1D4" presStyleIdx="11" presStyleCnt="16"/>
      <dgm:spPr/>
    </dgm:pt>
    <dgm:pt modelId="{42844A87-E747-934B-BEEC-F71C80BF9E95}" type="pres">
      <dgm:prSet presAssocID="{4A6C9CA2-9D5F-BE44-9567-4792EB8857B0}" presName="hierRoot2" presStyleCnt="0">
        <dgm:presLayoutVars>
          <dgm:hierBranch val="init"/>
        </dgm:presLayoutVars>
      </dgm:prSet>
      <dgm:spPr/>
    </dgm:pt>
    <dgm:pt modelId="{F46E5BA2-1DB6-D941-B887-C77F1F22731E}" type="pres">
      <dgm:prSet presAssocID="{4A6C9CA2-9D5F-BE44-9567-4792EB8857B0}" presName="rootComposite" presStyleCnt="0"/>
      <dgm:spPr/>
    </dgm:pt>
    <dgm:pt modelId="{8C7416B0-76ED-D840-9972-611041D728F2}" type="pres">
      <dgm:prSet presAssocID="{4A6C9CA2-9D5F-BE44-9567-4792EB8857B0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A6B2F6-1BDB-0C4C-893C-1FD357097890}" type="pres">
      <dgm:prSet presAssocID="{4A6C9CA2-9D5F-BE44-9567-4792EB8857B0}" presName="rootConnector" presStyleLbl="node4" presStyleIdx="11" presStyleCnt="16"/>
      <dgm:spPr/>
      <dgm:t>
        <a:bodyPr/>
        <a:lstStyle/>
        <a:p>
          <a:endParaRPr lang="pt-BR"/>
        </a:p>
      </dgm:t>
    </dgm:pt>
    <dgm:pt modelId="{09912639-4908-CA46-8CCF-3B6B250EE0FC}" type="pres">
      <dgm:prSet presAssocID="{4A6C9CA2-9D5F-BE44-9567-4792EB8857B0}" presName="hierChild4" presStyleCnt="0"/>
      <dgm:spPr/>
    </dgm:pt>
    <dgm:pt modelId="{24700979-C855-C44C-B5E0-1FE32D551214}" type="pres">
      <dgm:prSet presAssocID="{4A6C9CA2-9D5F-BE44-9567-4792EB8857B0}" presName="hierChild5" presStyleCnt="0"/>
      <dgm:spPr/>
    </dgm:pt>
    <dgm:pt modelId="{C0252F6C-EBAE-294C-A76D-460D53A9358C}" type="pres">
      <dgm:prSet presAssocID="{FD83C404-9ED5-CB41-B6A9-D7BF7EA9FC11}" presName="hierChild5" presStyleCnt="0"/>
      <dgm:spPr/>
    </dgm:pt>
    <dgm:pt modelId="{80283222-CDB0-4245-9309-AC5AD14B63CF}" type="pres">
      <dgm:prSet presAssocID="{4F09DF35-388E-E347-B94B-E380629C53D6}" presName="Name37" presStyleLbl="parChTrans1D4" presStyleIdx="12" presStyleCnt="16"/>
      <dgm:spPr/>
    </dgm:pt>
    <dgm:pt modelId="{240C4C89-35C8-6C46-83D9-76298511685E}" type="pres">
      <dgm:prSet presAssocID="{5FA58BF0-20C5-2740-AF40-8CD0C3FCBDA7}" presName="hierRoot2" presStyleCnt="0">
        <dgm:presLayoutVars>
          <dgm:hierBranch val="init"/>
        </dgm:presLayoutVars>
      </dgm:prSet>
      <dgm:spPr/>
    </dgm:pt>
    <dgm:pt modelId="{B46E7014-F87F-7B47-92F1-35C73BD3F7F7}" type="pres">
      <dgm:prSet presAssocID="{5FA58BF0-20C5-2740-AF40-8CD0C3FCBDA7}" presName="rootComposite" presStyleCnt="0"/>
      <dgm:spPr/>
    </dgm:pt>
    <dgm:pt modelId="{B3593E7F-8924-B749-8048-2D0EC0BBF165}" type="pres">
      <dgm:prSet presAssocID="{5FA58BF0-20C5-2740-AF40-8CD0C3FCBDA7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877043-393F-FC4C-9C93-A1EFDED06017}" type="pres">
      <dgm:prSet presAssocID="{5FA58BF0-20C5-2740-AF40-8CD0C3FCBDA7}" presName="rootConnector" presStyleLbl="node4" presStyleIdx="12" presStyleCnt="16"/>
      <dgm:spPr/>
      <dgm:t>
        <a:bodyPr/>
        <a:lstStyle/>
        <a:p>
          <a:endParaRPr lang="pt-BR"/>
        </a:p>
      </dgm:t>
    </dgm:pt>
    <dgm:pt modelId="{5A5D7685-539F-374F-B4CA-1C97FB588F4B}" type="pres">
      <dgm:prSet presAssocID="{5FA58BF0-20C5-2740-AF40-8CD0C3FCBDA7}" presName="hierChild4" presStyleCnt="0"/>
      <dgm:spPr/>
    </dgm:pt>
    <dgm:pt modelId="{3CA40255-C292-6A40-AF79-D90C6EFAB058}" type="pres">
      <dgm:prSet presAssocID="{DA83B0CC-7DC4-4B4A-BED7-C1B536238703}" presName="Name37" presStyleLbl="parChTrans1D4" presStyleIdx="13" presStyleCnt="16"/>
      <dgm:spPr/>
    </dgm:pt>
    <dgm:pt modelId="{7A7572DF-59B0-FF4C-A868-4F0DECC7E194}" type="pres">
      <dgm:prSet presAssocID="{EC379BC2-3FB5-D543-84D1-63795CF30609}" presName="hierRoot2" presStyleCnt="0">
        <dgm:presLayoutVars>
          <dgm:hierBranch val="init"/>
        </dgm:presLayoutVars>
      </dgm:prSet>
      <dgm:spPr/>
    </dgm:pt>
    <dgm:pt modelId="{A1F22C55-5997-0B45-A6BA-C56072D9B80D}" type="pres">
      <dgm:prSet presAssocID="{EC379BC2-3FB5-D543-84D1-63795CF30609}" presName="rootComposite" presStyleCnt="0"/>
      <dgm:spPr/>
    </dgm:pt>
    <dgm:pt modelId="{DDEEF986-7271-454F-8286-E066937BFC19}" type="pres">
      <dgm:prSet presAssocID="{EC379BC2-3FB5-D543-84D1-63795CF30609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E88EFA-602C-4D4B-9844-35A858D076B7}" type="pres">
      <dgm:prSet presAssocID="{EC379BC2-3FB5-D543-84D1-63795CF30609}" presName="rootConnector" presStyleLbl="node4" presStyleIdx="13" presStyleCnt="16"/>
      <dgm:spPr/>
      <dgm:t>
        <a:bodyPr/>
        <a:lstStyle/>
        <a:p>
          <a:endParaRPr lang="pt-BR"/>
        </a:p>
      </dgm:t>
    </dgm:pt>
    <dgm:pt modelId="{628C0ECA-0441-5849-BD86-817669DD450D}" type="pres">
      <dgm:prSet presAssocID="{EC379BC2-3FB5-D543-84D1-63795CF30609}" presName="hierChild4" presStyleCnt="0"/>
      <dgm:spPr/>
    </dgm:pt>
    <dgm:pt modelId="{A449C00B-ABFE-294E-B788-4FF86612A1BC}" type="pres">
      <dgm:prSet presAssocID="{EC379BC2-3FB5-D543-84D1-63795CF30609}" presName="hierChild5" presStyleCnt="0"/>
      <dgm:spPr/>
    </dgm:pt>
    <dgm:pt modelId="{99948893-F718-AB40-8FE6-53CA794103ED}" type="pres">
      <dgm:prSet presAssocID="{B4A29D13-68BD-C344-9FEC-D3048523DC10}" presName="Name37" presStyleLbl="parChTrans1D4" presStyleIdx="14" presStyleCnt="16"/>
      <dgm:spPr/>
    </dgm:pt>
    <dgm:pt modelId="{62FEF6CB-C9BF-FC49-B2C9-AD3E1C95CCC5}" type="pres">
      <dgm:prSet presAssocID="{8D76AC58-8331-A24A-B0B7-5299FE9BDD0A}" presName="hierRoot2" presStyleCnt="0">
        <dgm:presLayoutVars>
          <dgm:hierBranch val="init"/>
        </dgm:presLayoutVars>
      </dgm:prSet>
      <dgm:spPr/>
    </dgm:pt>
    <dgm:pt modelId="{0653D025-52F4-CD48-9891-8B468283C744}" type="pres">
      <dgm:prSet presAssocID="{8D76AC58-8331-A24A-B0B7-5299FE9BDD0A}" presName="rootComposite" presStyleCnt="0"/>
      <dgm:spPr/>
    </dgm:pt>
    <dgm:pt modelId="{B2BE77C3-1874-8849-B4A5-77D6DDD59AD7}" type="pres">
      <dgm:prSet presAssocID="{8D76AC58-8331-A24A-B0B7-5299FE9BDD0A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6186F1-DB7E-1D41-ACFE-B2187EEED792}" type="pres">
      <dgm:prSet presAssocID="{8D76AC58-8331-A24A-B0B7-5299FE9BDD0A}" presName="rootConnector" presStyleLbl="node4" presStyleIdx="14" presStyleCnt="16"/>
      <dgm:spPr/>
      <dgm:t>
        <a:bodyPr/>
        <a:lstStyle/>
        <a:p>
          <a:endParaRPr lang="pt-BR"/>
        </a:p>
      </dgm:t>
    </dgm:pt>
    <dgm:pt modelId="{CD6C0175-C179-4A48-9443-5CDE22B83E75}" type="pres">
      <dgm:prSet presAssocID="{8D76AC58-8331-A24A-B0B7-5299FE9BDD0A}" presName="hierChild4" presStyleCnt="0"/>
      <dgm:spPr/>
    </dgm:pt>
    <dgm:pt modelId="{8DA4073C-100F-8B49-9C02-E2EC00175B77}" type="pres">
      <dgm:prSet presAssocID="{8D76AC58-8331-A24A-B0B7-5299FE9BDD0A}" presName="hierChild5" presStyleCnt="0"/>
      <dgm:spPr/>
    </dgm:pt>
    <dgm:pt modelId="{508CC89E-164B-DD49-BA2F-267DA65C5505}" type="pres">
      <dgm:prSet presAssocID="{5FA58BF0-20C5-2740-AF40-8CD0C3FCBDA7}" presName="hierChild5" presStyleCnt="0"/>
      <dgm:spPr/>
    </dgm:pt>
    <dgm:pt modelId="{F3ADDED5-0ACB-704C-9F8D-AFC0C4C4537D}" type="pres">
      <dgm:prSet presAssocID="{1EF89719-35AC-ED44-BB3C-AEBFCD45102E}" presName="Name37" presStyleLbl="parChTrans1D4" presStyleIdx="15" presStyleCnt="16"/>
      <dgm:spPr/>
    </dgm:pt>
    <dgm:pt modelId="{C96F68B0-AB69-1E41-B016-46EC8BD2DC57}" type="pres">
      <dgm:prSet presAssocID="{DA3F7E2E-ACAA-B947-AC97-CC7909FE1E4B}" presName="hierRoot2" presStyleCnt="0">
        <dgm:presLayoutVars>
          <dgm:hierBranch val="init"/>
        </dgm:presLayoutVars>
      </dgm:prSet>
      <dgm:spPr/>
    </dgm:pt>
    <dgm:pt modelId="{93255E62-63E9-1E4A-B63C-A47AA94043A1}" type="pres">
      <dgm:prSet presAssocID="{DA3F7E2E-ACAA-B947-AC97-CC7909FE1E4B}" presName="rootComposite" presStyleCnt="0"/>
      <dgm:spPr/>
    </dgm:pt>
    <dgm:pt modelId="{20957CA3-FC18-0449-9E82-011FD09A336F}" type="pres">
      <dgm:prSet presAssocID="{DA3F7E2E-ACAA-B947-AC97-CC7909FE1E4B}" presName="rootText" presStyleLbl="node4" presStyleIdx="15" presStyleCnt="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4425D9-BA10-2F42-B7B8-B7C28D730935}" type="pres">
      <dgm:prSet presAssocID="{DA3F7E2E-ACAA-B947-AC97-CC7909FE1E4B}" presName="rootConnector" presStyleLbl="node4" presStyleIdx="15" presStyleCnt="16"/>
      <dgm:spPr/>
      <dgm:t>
        <a:bodyPr/>
        <a:lstStyle/>
        <a:p>
          <a:endParaRPr lang="pt-BR"/>
        </a:p>
      </dgm:t>
    </dgm:pt>
    <dgm:pt modelId="{C28A7D67-C07F-5A42-8240-9732382FC90F}" type="pres">
      <dgm:prSet presAssocID="{DA3F7E2E-ACAA-B947-AC97-CC7909FE1E4B}" presName="hierChild4" presStyleCnt="0"/>
      <dgm:spPr/>
    </dgm:pt>
    <dgm:pt modelId="{3BB5271C-DDBE-BB4A-9520-662B5D3CDE00}" type="pres">
      <dgm:prSet presAssocID="{DA3F7E2E-ACAA-B947-AC97-CC7909FE1E4B}" presName="hierChild5" presStyleCnt="0"/>
      <dgm:spPr/>
    </dgm:pt>
    <dgm:pt modelId="{D9210BA9-D0DF-394A-B1AE-131813FCC88F}" type="pres">
      <dgm:prSet presAssocID="{9C5CC4E1-6EBD-BE4D-AF70-6CF614EDE68B}" presName="hierChild5" presStyleCnt="0"/>
      <dgm:spPr/>
    </dgm:pt>
    <dgm:pt modelId="{C70D2A17-4294-B647-A743-5163934508B8}" type="pres">
      <dgm:prSet presAssocID="{5CE84DEE-318B-AB4D-8F1B-D556ABCB1F42}" presName="hierChild5" presStyleCnt="0"/>
      <dgm:spPr/>
    </dgm:pt>
    <dgm:pt modelId="{67E35E5D-A439-5E47-96AF-1ADFC8A1184E}" type="pres">
      <dgm:prSet presAssocID="{423B2A3B-8E7B-5742-9DF3-846C838C4279}" presName="hierChild5" presStyleCnt="0"/>
      <dgm:spPr/>
    </dgm:pt>
    <dgm:pt modelId="{3232FCB2-2D1C-41D9-8718-CED9F6CB7CDA}" type="pres">
      <dgm:prSet presAssocID="{DC60C910-1796-47E0-A22F-3F2F4705389B}" presName="hierChild3" presStyleCnt="0"/>
      <dgm:spPr/>
    </dgm:pt>
    <dgm:pt modelId="{F7B565CB-10D3-1842-9E25-D8CCE8D95580}" type="pres">
      <dgm:prSet presAssocID="{2DF89BAA-6F49-E641-AB4D-8671AF79AED1}" presName="hierRoot1" presStyleCnt="0">
        <dgm:presLayoutVars>
          <dgm:hierBranch val="init"/>
        </dgm:presLayoutVars>
      </dgm:prSet>
      <dgm:spPr/>
    </dgm:pt>
    <dgm:pt modelId="{1E95A8B6-6A8C-A34C-B236-88A989E8379A}" type="pres">
      <dgm:prSet presAssocID="{2DF89BAA-6F49-E641-AB4D-8671AF79AED1}" presName="rootComposite1" presStyleCnt="0"/>
      <dgm:spPr/>
    </dgm:pt>
    <dgm:pt modelId="{E693EC71-0871-9545-9A53-59B866428DEC}" type="pres">
      <dgm:prSet presAssocID="{2DF89BAA-6F49-E641-AB4D-8671AF79AED1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D68A00-7E5A-8945-A6E9-40459F34472F}" type="pres">
      <dgm:prSet presAssocID="{2DF89BAA-6F49-E641-AB4D-8671AF79AED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B2AA492E-9B9D-1844-88C2-4094CA7E815C}" type="pres">
      <dgm:prSet presAssocID="{2DF89BAA-6F49-E641-AB4D-8671AF79AED1}" presName="hierChild2" presStyleCnt="0"/>
      <dgm:spPr/>
    </dgm:pt>
    <dgm:pt modelId="{EE6D461C-E133-2847-A307-024F1BB42506}" type="pres">
      <dgm:prSet presAssocID="{5A43A0EC-C317-FD49-9693-190224D4178C}" presName="Name37" presStyleLbl="parChTrans1D2" presStyleIdx="2" presStyleCnt="10"/>
      <dgm:spPr/>
    </dgm:pt>
    <dgm:pt modelId="{26140703-FDD5-BC40-B651-1FEB12168923}" type="pres">
      <dgm:prSet presAssocID="{26E5A993-DA40-FA43-86CF-83F0160A1EC3}" presName="hierRoot2" presStyleCnt="0">
        <dgm:presLayoutVars>
          <dgm:hierBranch val="init"/>
        </dgm:presLayoutVars>
      </dgm:prSet>
      <dgm:spPr/>
    </dgm:pt>
    <dgm:pt modelId="{7B30F82A-83A4-6E4D-9C3F-27F74472B679}" type="pres">
      <dgm:prSet presAssocID="{26E5A993-DA40-FA43-86CF-83F0160A1EC3}" presName="rootComposite" presStyleCnt="0"/>
      <dgm:spPr/>
    </dgm:pt>
    <dgm:pt modelId="{5E91E477-3FE2-AF42-9C0C-7D1575F18D75}" type="pres">
      <dgm:prSet presAssocID="{26E5A993-DA40-FA43-86CF-83F0160A1EC3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CA22C2-C182-9B4B-BEEE-3F456BDFFE32}" type="pres">
      <dgm:prSet presAssocID="{26E5A993-DA40-FA43-86CF-83F0160A1EC3}" presName="rootConnector" presStyleLbl="node2" presStyleIdx="2" presStyleCnt="10"/>
      <dgm:spPr/>
      <dgm:t>
        <a:bodyPr/>
        <a:lstStyle/>
        <a:p>
          <a:endParaRPr lang="pt-BR"/>
        </a:p>
      </dgm:t>
    </dgm:pt>
    <dgm:pt modelId="{EAA28EDC-A071-5D40-B8FF-3755835788E2}" type="pres">
      <dgm:prSet presAssocID="{26E5A993-DA40-FA43-86CF-83F0160A1EC3}" presName="hierChild4" presStyleCnt="0"/>
      <dgm:spPr/>
    </dgm:pt>
    <dgm:pt modelId="{5722DB1E-8F8E-364E-A9BD-F7B1240096AC}" type="pres">
      <dgm:prSet presAssocID="{26E5A993-DA40-FA43-86CF-83F0160A1EC3}" presName="hierChild5" presStyleCnt="0"/>
      <dgm:spPr/>
    </dgm:pt>
    <dgm:pt modelId="{AB14F9C8-452B-804C-B457-4B6316C6044C}" type="pres">
      <dgm:prSet presAssocID="{9C46FBE7-5E89-D046-B47B-5072482C3E8A}" presName="Name37" presStyleLbl="parChTrans1D2" presStyleIdx="3" presStyleCnt="10"/>
      <dgm:spPr/>
    </dgm:pt>
    <dgm:pt modelId="{3326EA88-3EC7-9343-9ED8-B701B6801C09}" type="pres">
      <dgm:prSet presAssocID="{760EDCED-2D01-F049-BC4D-AC4AB104D015}" presName="hierRoot2" presStyleCnt="0">
        <dgm:presLayoutVars>
          <dgm:hierBranch val="init"/>
        </dgm:presLayoutVars>
      </dgm:prSet>
      <dgm:spPr/>
    </dgm:pt>
    <dgm:pt modelId="{A02CD351-1902-4648-9B8B-EC5E5F853455}" type="pres">
      <dgm:prSet presAssocID="{760EDCED-2D01-F049-BC4D-AC4AB104D015}" presName="rootComposite" presStyleCnt="0"/>
      <dgm:spPr/>
    </dgm:pt>
    <dgm:pt modelId="{A76F3F01-564C-7041-BCFB-374222291B65}" type="pres">
      <dgm:prSet presAssocID="{760EDCED-2D01-F049-BC4D-AC4AB104D015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53FF6F-CA7D-394C-AD36-AA99A741A5A6}" type="pres">
      <dgm:prSet presAssocID="{760EDCED-2D01-F049-BC4D-AC4AB104D015}" presName="rootConnector" presStyleLbl="node2" presStyleIdx="3" presStyleCnt="10"/>
      <dgm:spPr/>
      <dgm:t>
        <a:bodyPr/>
        <a:lstStyle/>
        <a:p>
          <a:endParaRPr lang="pt-BR"/>
        </a:p>
      </dgm:t>
    </dgm:pt>
    <dgm:pt modelId="{3614A4A3-52AF-E74D-B4D9-9073A3635DF3}" type="pres">
      <dgm:prSet presAssocID="{760EDCED-2D01-F049-BC4D-AC4AB104D015}" presName="hierChild4" presStyleCnt="0"/>
      <dgm:spPr/>
    </dgm:pt>
    <dgm:pt modelId="{4E47AB5A-8911-2D4C-8607-4A6C956CE673}" type="pres">
      <dgm:prSet presAssocID="{760EDCED-2D01-F049-BC4D-AC4AB104D015}" presName="hierChild5" presStyleCnt="0"/>
      <dgm:spPr/>
    </dgm:pt>
    <dgm:pt modelId="{CD1510ED-E1A9-D44A-8D4F-32E6044A52F0}" type="pres">
      <dgm:prSet presAssocID="{B83CCB28-ACE8-D741-8DB9-E53F11E73821}" presName="Name37" presStyleLbl="parChTrans1D2" presStyleIdx="4" presStyleCnt="10"/>
      <dgm:spPr/>
    </dgm:pt>
    <dgm:pt modelId="{D3BBC85F-B32E-6E42-9BC7-B4D7321F63E5}" type="pres">
      <dgm:prSet presAssocID="{3A86280B-56D2-AA47-87ED-1B3956343371}" presName="hierRoot2" presStyleCnt="0">
        <dgm:presLayoutVars>
          <dgm:hierBranch val="init"/>
        </dgm:presLayoutVars>
      </dgm:prSet>
      <dgm:spPr/>
    </dgm:pt>
    <dgm:pt modelId="{42048966-0DDF-0643-B948-29530292C909}" type="pres">
      <dgm:prSet presAssocID="{3A86280B-56D2-AA47-87ED-1B3956343371}" presName="rootComposite" presStyleCnt="0"/>
      <dgm:spPr/>
    </dgm:pt>
    <dgm:pt modelId="{CE83AEF6-5148-2F40-B243-DE491C9BB169}" type="pres">
      <dgm:prSet presAssocID="{3A86280B-56D2-AA47-87ED-1B3956343371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C95D34-BE87-C641-A420-82CAACFF9964}" type="pres">
      <dgm:prSet presAssocID="{3A86280B-56D2-AA47-87ED-1B3956343371}" presName="rootConnector" presStyleLbl="node2" presStyleIdx="4" presStyleCnt="10"/>
      <dgm:spPr/>
      <dgm:t>
        <a:bodyPr/>
        <a:lstStyle/>
        <a:p>
          <a:endParaRPr lang="pt-BR"/>
        </a:p>
      </dgm:t>
    </dgm:pt>
    <dgm:pt modelId="{1E5EE030-A63B-1F40-8255-4361C9876479}" type="pres">
      <dgm:prSet presAssocID="{3A86280B-56D2-AA47-87ED-1B3956343371}" presName="hierChild4" presStyleCnt="0"/>
      <dgm:spPr/>
    </dgm:pt>
    <dgm:pt modelId="{8626768B-FE6A-C643-8D2A-8E974B6F7517}" type="pres">
      <dgm:prSet presAssocID="{3A86280B-56D2-AA47-87ED-1B3956343371}" presName="hierChild5" presStyleCnt="0"/>
      <dgm:spPr/>
    </dgm:pt>
    <dgm:pt modelId="{77497F8E-E217-304B-B253-22A7BEF2187E}" type="pres">
      <dgm:prSet presAssocID="{85860A79-83C7-2047-B0EC-4D6A8F988B21}" presName="Name37" presStyleLbl="parChTrans1D2" presStyleIdx="5" presStyleCnt="10"/>
      <dgm:spPr/>
    </dgm:pt>
    <dgm:pt modelId="{E8B2E12D-8429-9346-865E-8EEE79CCF2D3}" type="pres">
      <dgm:prSet presAssocID="{9B6423E9-C122-FB49-8120-D4E98766D775}" presName="hierRoot2" presStyleCnt="0">
        <dgm:presLayoutVars>
          <dgm:hierBranch val="init"/>
        </dgm:presLayoutVars>
      </dgm:prSet>
      <dgm:spPr/>
    </dgm:pt>
    <dgm:pt modelId="{86BFB099-0F38-694E-BEA4-1E2D0BE1B515}" type="pres">
      <dgm:prSet presAssocID="{9B6423E9-C122-FB49-8120-D4E98766D775}" presName="rootComposite" presStyleCnt="0"/>
      <dgm:spPr/>
    </dgm:pt>
    <dgm:pt modelId="{7C3B17B6-C4B9-6E41-89D7-60B39C6E77A1}" type="pres">
      <dgm:prSet presAssocID="{9B6423E9-C122-FB49-8120-D4E98766D775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1E0727-CEE1-EA4D-B909-CD506FB9597A}" type="pres">
      <dgm:prSet presAssocID="{9B6423E9-C122-FB49-8120-D4E98766D775}" presName="rootConnector" presStyleLbl="node2" presStyleIdx="5" presStyleCnt="10"/>
      <dgm:spPr/>
      <dgm:t>
        <a:bodyPr/>
        <a:lstStyle/>
        <a:p>
          <a:endParaRPr lang="pt-BR"/>
        </a:p>
      </dgm:t>
    </dgm:pt>
    <dgm:pt modelId="{D6783AE5-B1CA-594F-9039-BC0F7C7A0821}" type="pres">
      <dgm:prSet presAssocID="{9B6423E9-C122-FB49-8120-D4E98766D775}" presName="hierChild4" presStyleCnt="0"/>
      <dgm:spPr/>
    </dgm:pt>
    <dgm:pt modelId="{C61F0A02-B346-4C4B-8F77-582749BE93B5}" type="pres">
      <dgm:prSet presAssocID="{9B6423E9-C122-FB49-8120-D4E98766D775}" presName="hierChild5" presStyleCnt="0"/>
      <dgm:spPr/>
    </dgm:pt>
    <dgm:pt modelId="{CD8790F3-99E2-8846-B16D-24AF3F08854A}" type="pres">
      <dgm:prSet presAssocID="{028D16A5-CCAE-0040-A9ED-0C366ED9D27E}" presName="Name37" presStyleLbl="parChTrans1D2" presStyleIdx="6" presStyleCnt="10"/>
      <dgm:spPr/>
    </dgm:pt>
    <dgm:pt modelId="{5B733C96-78C8-C147-A418-F289763D84AD}" type="pres">
      <dgm:prSet presAssocID="{127AD8B7-438E-394A-875E-9BA992E738E2}" presName="hierRoot2" presStyleCnt="0">
        <dgm:presLayoutVars>
          <dgm:hierBranch val="init"/>
        </dgm:presLayoutVars>
      </dgm:prSet>
      <dgm:spPr/>
    </dgm:pt>
    <dgm:pt modelId="{A7C63D59-ACC1-7848-8B84-27C80629620C}" type="pres">
      <dgm:prSet presAssocID="{127AD8B7-438E-394A-875E-9BA992E738E2}" presName="rootComposite" presStyleCnt="0"/>
      <dgm:spPr/>
    </dgm:pt>
    <dgm:pt modelId="{B01CE38F-CB34-4347-997D-E9E20B19D308}" type="pres">
      <dgm:prSet presAssocID="{127AD8B7-438E-394A-875E-9BA992E738E2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B908C0-F51E-D747-A663-5AB154167B32}" type="pres">
      <dgm:prSet presAssocID="{127AD8B7-438E-394A-875E-9BA992E738E2}" presName="rootConnector" presStyleLbl="node2" presStyleIdx="6" presStyleCnt="10"/>
      <dgm:spPr/>
      <dgm:t>
        <a:bodyPr/>
        <a:lstStyle/>
        <a:p>
          <a:endParaRPr lang="pt-BR"/>
        </a:p>
      </dgm:t>
    </dgm:pt>
    <dgm:pt modelId="{E4F8E653-F3C8-8F42-BA54-5DDF20AB8645}" type="pres">
      <dgm:prSet presAssocID="{127AD8B7-438E-394A-875E-9BA992E738E2}" presName="hierChild4" presStyleCnt="0"/>
      <dgm:spPr/>
    </dgm:pt>
    <dgm:pt modelId="{A1743588-532A-EF4F-9281-DCD8AB4E604C}" type="pres">
      <dgm:prSet presAssocID="{127AD8B7-438E-394A-875E-9BA992E738E2}" presName="hierChild5" presStyleCnt="0"/>
      <dgm:spPr/>
    </dgm:pt>
    <dgm:pt modelId="{3E65C5AE-C71F-8747-906E-0A8CF4733B98}" type="pres">
      <dgm:prSet presAssocID="{2E6F961F-8C06-A640-9E20-C4C4D5A2E216}" presName="Name37" presStyleLbl="parChTrans1D2" presStyleIdx="7" presStyleCnt="10"/>
      <dgm:spPr/>
    </dgm:pt>
    <dgm:pt modelId="{6648A2A7-45B6-BA4B-9789-5DCF3F817CA5}" type="pres">
      <dgm:prSet presAssocID="{067A858F-74B3-2A41-8964-C96EABC9951D}" presName="hierRoot2" presStyleCnt="0">
        <dgm:presLayoutVars>
          <dgm:hierBranch val="init"/>
        </dgm:presLayoutVars>
      </dgm:prSet>
      <dgm:spPr/>
    </dgm:pt>
    <dgm:pt modelId="{C26A36E8-FC2E-DF47-A3E1-94265C995F2A}" type="pres">
      <dgm:prSet presAssocID="{067A858F-74B3-2A41-8964-C96EABC9951D}" presName="rootComposite" presStyleCnt="0"/>
      <dgm:spPr/>
    </dgm:pt>
    <dgm:pt modelId="{76FB1A19-8229-FB4F-9777-B8BB4D641B38}" type="pres">
      <dgm:prSet presAssocID="{067A858F-74B3-2A41-8964-C96EABC9951D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F85456-EF4A-0741-95EA-7A8B177A90CE}" type="pres">
      <dgm:prSet presAssocID="{067A858F-74B3-2A41-8964-C96EABC9951D}" presName="rootConnector" presStyleLbl="node2" presStyleIdx="7" presStyleCnt="10"/>
      <dgm:spPr/>
      <dgm:t>
        <a:bodyPr/>
        <a:lstStyle/>
        <a:p>
          <a:endParaRPr lang="pt-BR"/>
        </a:p>
      </dgm:t>
    </dgm:pt>
    <dgm:pt modelId="{6E156ABA-03D7-5641-99D2-F23BA7982793}" type="pres">
      <dgm:prSet presAssocID="{067A858F-74B3-2A41-8964-C96EABC9951D}" presName="hierChild4" presStyleCnt="0"/>
      <dgm:spPr/>
    </dgm:pt>
    <dgm:pt modelId="{A6552E6A-A0B9-5D40-B6DC-54FE25B8E61E}" type="pres">
      <dgm:prSet presAssocID="{067A858F-74B3-2A41-8964-C96EABC9951D}" presName="hierChild5" presStyleCnt="0"/>
      <dgm:spPr/>
    </dgm:pt>
    <dgm:pt modelId="{D7598BA7-F4AE-4C49-BE20-AB55A812FF84}" type="pres">
      <dgm:prSet presAssocID="{93947A08-7E78-EA4B-B1B5-593166561168}" presName="Name37" presStyleLbl="parChTrans1D2" presStyleIdx="8" presStyleCnt="10"/>
      <dgm:spPr/>
    </dgm:pt>
    <dgm:pt modelId="{46DB8DC1-A7B6-6846-89DF-E65C3A1DA869}" type="pres">
      <dgm:prSet presAssocID="{523137E1-695B-874C-A4FD-208079EC45BA}" presName="hierRoot2" presStyleCnt="0">
        <dgm:presLayoutVars>
          <dgm:hierBranch val="init"/>
        </dgm:presLayoutVars>
      </dgm:prSet>
      <dgm:spPr/>
    </dgm:pt>
    <dgm:pt modelId="{16C83A73-D178-4F4D-9F8F-7FC46170099C}" type="pres">
      <dgm:prSet presAssocID="{523137E1-695B-874C-A4FD-208079EC45BA}" presName="rootComposite" presStyleCnt="0"/>
      <dgm:spPr/>
    </dgm:pt>
    <dgm:pt modelId="{F976C44B-4D22-A94F-8681-AE29E9532CB3}" type="pres">
      <dgm:prSet presAssocID="{523137E1-695B-874C-A4FD-208079EC45BA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4F7D36-A9CC-6349-8297-B42EF77543D1}" type="pres">
      <dgm:prSet presAssocID="{523137E1-695B-874C-A4FD-208079EC45BA}" presName="rootConnector" presStyleLbl="node2" presStyleIdx="8" presStyleCnt="10"/>
      <dgm:spPr/>
      <dgm:t>
        <a:bodyPr/>
        <a:lstStyle/>
        <a:p>
          <a:endParaRPr lang="pt-BR"/>
        </a:p>
      </dgm:t>
    </dgm:pt>
    <dgm:pt modelId="{C974FAAF-0B55-7F4F-A9FB-F8D9758B1132}" type="pres">
      <dgm:prSet presAssocID="{523137E1-695B-874C-A4FD-208079EC45BA}" presName="hierChild4" presStyleCnt="0"/>
      <dgm:spPr/>
    </dgm:pt>
    <dgm:pt modelId="{170A207E-69AC-6942-AA5A-35DE28C50952}" type="pres">
      <dgm:prSet presAssocID="{523137E1-695B-874C-A4FD-208079EC45BA}" presName="hierChild5" presStyleCnt="0"/>
      <dgm:spPr/>
    </dgm:pt>
    <dgm:pt modelId="{7AB6EEA6-1A5F-D246-AE70-591819C61007}" type="pres">
      <dgm:prSet presAssocID="{B21AFB2E-90D0-E54F-B0A7-C2D0D011572E}" presName="Name37" presStyleLbl="parChTrans1D2" presStyleIdx="9" presStyleCnt="10"/>
      <dgm:spPr/>
    </dgm:pt>
    <dgm:pt modelId="{A56CAA7F-B35C-3647-B3C0-CBF618CA1CBA}" type="pres">
      <dgm:prSet presAssocID="{78FA7867-07CE-8744-9C13-893594404EDB}" presName="hierRoot2" presStyleCnt="0">
        <dgm:presLayoutVars>
          <dgm:hierBranch val="init"/>
        </dgm:presLayoutVars>
      </dgm:prSet>
      <dgm:spPr/>
    </dgm:pt>
    <dgm:pt modelId="{35787BDB-9FC4-FA46-B915-6AA33FB1498E}" type="pres">
      <dgm:prSet presAssocID="{78FA7867-07CE-8744-9C13-893594404EDB}" presName="rootComposite" presStyleCnt="0"/>
      <dgm:spPr/>
    </dgm:pt>
    <dgm:pt modelId="{E7D01560-8FC5-EC44-9744-F084C9C679FB}" type="pres">
      <dgm:prSet presAssocID="{78FA7867-07CE-8744-9C13-893594404EDB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74DF9B-F897-6F49-833C-58E2D0D1D5E3}" type="pres">
      <dgm:prSet presAssocID="{78FA7867-07CE-8744-9C13-893594404EDB}" presName="rootConnector" presStyleLbl="node2" presStyleIdx="9" presStyleCnt="10"/>
      <dgm:spPr/>
      <dgm:t>
        <a:bodyPr/>
        <a:lstStyle/>
        <a:p>
          <a:endParaRPr lang="pt-BR"/>
        </a:p>
      </dgm:t>
    </dgm:pt>
    <dgm:pt modelId="{2AA18E20-D359-B444-B6E7-1E4BC55B37CA}" type="pres">
      <dgm:prSet presAssocID="{78FA7867-07CE-8744-9C13-893594404EDB}" presName="hierChild4" presStyleCnt="0"/>
      <dgm:spPr/>
    </dgm:pt>
    <dgm:pt modelId="{013DD7E6-54CE-4C4B-B8AF-DF6978A62D5F}" type="pres">
      <dgm:prSet presAssocID="{0C46A142-2D15-A84A-9496-B06E8DBE5F01}" presName="Name37" presStyleLbl="parChTrans1D3" presStyleIdx="6" presStyleCnt="8"/>
      <dgm:spPr/>
    </dgm:pt>
    <dgm:pt modelId="{EED9C119-DF02-4842-99C1-D5897D119D31}" type="pres">
      <dgm:prSet presAssocID="{ABC82BDB-22DA-1448-9D86-31D780820BD7}" presName="hierRoot2" presStyleCnt="0">
        <dgm:presLayoutVars>
          <dgm:hierBranch val="init"/>
        </dgm:presLayoutVars>
      </dgm:prSet>
      <dgm:spPr/>
    </dgm:pt>
    <dgm:pt modelId="{7661D888-34BD-484A-92FF-0AAF60A41B49}" type="pres">
      <dgm:prSet presAssocID="{ABC82BDB-22DA-1448-9D86-31D780820BD7}" presName="rootComposite" presStyleCnt="0"/>
      <dgm:spPr/>
    </dgm:pt>
    <dgm:pt modelId="{5AF62B3C-6940-F84C-BA40-1260F8852670}" type="pres">
      <dgm:prSet presAssocID="{ABC82BDB-22DA-1448-9D86-31D780820BD7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E374C4-9D51-884A-A32E-5F52F362BB05}" type="pres">
      <dgm:prSet presAssocID="{ABC82BDB-22DA-1448-9D86-31D780820BD7}" presName="rootConnector" presStyleLbl="node3" presStyleIdx="6" presStyleCnt="8"/>
      <dgm:spPr/>
      <dgm:t>
        <a:bodyPr/>
        <a:lstStyle/>
        <a:p>
          <a:endParaRPr lang="pt-BR"/>
        </a:p>
      </dgm:t>
    </dgm:pt>
    <dgm:pt modelId="{4AFBD1B3-C4C1-6A47-9501-83BD290AA6A9}" type="pres">
      <dgm:prSet presAssocID="{ABC82BDB-22DA-1448-9D86-31D780820BD7}" presName="hierChild4" presStyleCnt="0"/>
      <dgm:spPr/>
    </dgm:pt>
    <dgm:pt modelId="{218643C0-991E-474C-839F-EB0E052A3812}" type="pres">
      <dgm:prSet presAssocID="{ABC82BDB-22DA-1448-9D86-31D780820BD7}" presName="hierChild5" presStyleCnt="0"/>
      <dgm:spPr/>
    </dgm:pt>
    <dgm:pt modelId="{5F783B1E-C8D1-EA46-9B2A-05F3B069F207}" type="pres">
      <dgm:prSet presAssocID="{06C437BD-78A5-F846-9300-C8F18FBB0952}" presName="Name37" presStyleLbl="parChTrans1D3" presStyleIdx="7" presStyleCnt="8"/>
      <dgm:spPr/>
    </dgm:pt>
    <dgm:pt modelId="{44D29EB8-D064-B243-B478-659D72B0E60C}" type="pres">
      <dgm:prSet presAssocID="{DBAF25E9-0AAC-AB4F-8FB6-98923603341D}" presName="hierRoot2" presStyleCnt="0">
        <dgm:presLayoutVars>
          <dgm:hierBranch val="init"/>
        </dgm:presLayoutVars>
      </dgm:prSet>
      <dgm:spPr/>
    </dgm:pt>
    <dgm:pt modelId="{C82E5789-3459-034F-B797-D1914A49CB66}" type="pres">
      <dgm:prSet presAssocID="{DBAF25E9-0AAC-AB4F-8FB6-98923603341D}" presName="rootComposite" presStyleCnt="0"/>
      <dgm:spPr/>
    </dgm:pt>
    <dgm:pt modelId="{719FD355-0F9E-BC43-970C-8A79C6E45165}" type="pres">
      <dgm:prSet presAssocID="{DBAF25E9-0AAC-AB4F-8FB6-98923603341D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955C3C-07EC-5A4E-9011-310D32319451}" type="pres">
      <dgm:prSet presAssocID="{DBAF25E9-0AAC-AB4F-8FB6-98923603341D}" presName="rootConnector" presStyleLbl="node3" presStyleIdx="7" presStyleCnt="8"/>
      <dgm:spPr/>
      <dgm:t>
        <a:bodyPr/>
        <a:lstStyle/>
        <a:p>
          <a:endParaRPr lang="pt-BR"/>
        </a:p>
      </dgm:t>
    </dgm:pt>
    <dgm:pt modelId="{271ED41D-34FD-0644-8F76-BC369B1071C4}" type="pres">
      <dgm:prSet presAssocID="{DBAF25E9-0AAC-AB4F-8FB6-98923603341D}" presName="hierChild4" presStyleCnt="0"/>
      <dgm:spPr/>
    </dgm:pt>
    <dgm:pt modelId="{3CC74FEC-46FF-5248-A420-22EBCBCAAE65}" type="pres">
      <dgm:prSet presAssocID="{DBAF25E9-0AAC-AB4F-8FB6-98923603341D}" presName="hierChild5" presStyleCnt="0"/>
      <dgm:spPr/>
    </dgm:pt>
    <dgm:pt modelId="{3E9B1F58-34BE-FB47-9DDB-B32D08285A72}" type="pres">
      <dgm:prSet presAssocID="{78FA7867-07CE-8744-9C13-893594404EDB}" presName="hierChild5" presStyleCnt="0"/>
      <dgm:spPr/>
    </dgm:pt>
    <dgm:pt modelId="{1D38E5DF-7D1A-0D44-9BF4-DA6350A4D394}" type="pres">
      <dgm:prSet presAssocID="{2DF89BAA-6F49-E641-AB4D-8671AF79AED1}" presName="hierChild3" presStyleCnt="0"/>
      <dgm:spPr/>
    </dgm:pt>
  </dgm:ptLst>
  <dgm:cxnLst>
    <dgm:cxn modelId="{D4B7389B-E36D-3C48-94B9-92FB4FF5FEE6}" srcId="{423B2A3B-8E7B-5742-9DF3-846C838C4279}" destId="{5CE84DEE-318B-AB4D-8F1B-D556ABCB1F42}" srcOrd="0" destOrd="0" parTransId="{6B52147E-BD77-3E4A-ACA8-0166E133ABB2}" sibTransId="{EB1887E6-3420-3940-9563-720FD5362DF9}"/>
    <dgm:cxn modelId="{3B637B69-C3D5-41F9-BF2C-AA7A2A7274FA}" type="presOf" srcId="{DC60C910-1796-47E0-A22F-3F2F4705389B}" destId="{9540BEFC-629E-4AD1-AF1A-11C6916BE295}" srcOrd="0" destOrd="0" presId="urn:microsoft.com/office/officeart/2005/8/layout/orgChart1"/>
    <dgm:cxn modelId="{996E303F-C9B4-774F-9353-44D40942B0EC}" srcId="{95E79A8B-4E69-294C-B456-6986EF8CF426}" destId="{1B2290D9-63A1-3248-9C1E-5BB504CA542F}" srcOrd="4" destOrd="0" parTransId="{F60FA48A-E370-EB48-BB05-5211B82D11F5}" sibTransId="{B64F76B2-594C-C646-BFE3-0CF5F137FF93}"/>
    <dgm:cxn modelId="{924C21C1-B2C0-0C42-8C38-9C1E5AAA3E5A}" type="presOf" srcId="{127AD8B7-438E-394A-875E-9BA992E738E2}" destId="{B01CE38F-CB34-4347-997D-E9E20B19D308}" srcOrd="0" destOrd="0" presId="urn:microsoft.com/office/officeart/2005/8/layout/orgChart1"/>
    <dgm:cxn modelId="{C05EC68D-E2C6-B34A-892D-88C065F9EC06}" srcId="{3C6534C1-D5CB-4C81-A074-942CE53E2259}" destId="{2DF89BAA-6F49-E641-AB4D-8671AF79AED1}" srcOrd="1" destOrd="0" parTransId="{CB30F0BE-F655-394A-8A15-A30868602A52}" sibTransId="{FFA97B93-7CC7-8B4B-9FF0-CD5B7EE5AFBF}"/>
    <dgm:cxn modelId="{8965E630-81AA-674A-B470-BCBAA738DBED}" type="presOf" srcId="{9B6423E9-C122-FB49-8120-D4E98766D775}" destId="{351E0727-CEE1-EA4D-B909-CD506FB9597A}" srcOrd="1" destOrd="0" presId="urn:microsoft.com/office/officeart/2005/8/layout/orgChart1"/>
    <dgm:cxn modelId="{7D93B26F-43DB-2344-BE5B-F2C814E484BE}" srcId="{9C5CC4E1-6EBD-BE4D-AF70-6CF614EDE68B}" destId="{9F071158-8137-8442-93EF-057B81B125AB}" srcOrd="0" destOrd="0" parTransId="{30216F12-091B-604F-BAA0-031CDE4BAABE}" sibTransId="{15911F51-197D-404B-A5EC-2AD4E414B6F7}"/>
    <dgm:cxn modelId="{3DD026BD-9A62-FC44-B412-2428CE41657F}" type="presOf" srcId="{4C2CA1B9-61D2-7747-831A-FEDC8A016F71}" destId="{CBB68DD1-A5EA-404F-9650-0250BD69E5F9}" srcOrd="0" destOrd="0" presId="urn:microsoft.com/office/officeart/2005/8/layout/orgChart1"/>
    <dgm:cxn modelId="{0C8495C8-F7CA-564E-8F34-86C7998AC569}" type="presOf" srcId="{DDE17E9E-CC21-1A46-8EC6-B565C4CAA0EC}" destId="{EBF409BC-0719-FB45-B689-549E2A6C47A1}" srcOrd="0" destOrd="0" presId="urn:microsoft.com/office/officeart/2005/8/layout/orgChart1"/>
    <dgm:cxn modelId="{ACF5F4CE-BE30-894F-B39D-F6DF090A4A98}" type="presOf" srcId="{581F224B-BB8F-A14E-B797-3FD9934D66FB}" destId="{699C5FBE-356D-BC40-95E5-C4A4B6937135}" srcOrd="0" destOrd="0" presId="urn:microsoft.com/office/officeart/2005/8/layout/orgChart1"/>
    <dgm:cxn modelId="{3E7B1028-C0EC-1E46-914D-5EBE52F4B0D5}" type="presOf" srcId="{8D76AC58-8331-A24A-B0B7-5299FE9BDD0A}" destId="{F46186F1-DB7E-1D41-ACFE-B2187EEED792}" srcOrd="1" destOrd="0" presId="urn:microsoft.com/office/officeart/2005/8/layout/orgChart1"/>
    <dgm:cxn modelId="{75840FC7-D8BA-4940-B521-5DAE1068AEE2}" srcId="{5CE84DEE-318B-AB4D-8F1B-D556ABCB1F42}" destId="{1981CDE6-B919-4346-8A1C-91B190F5B3EC}" srcOrd="0" destOrd="0" parTransId="{A5C9B515-22CF-8445-8D4F-1DAA7EFCE97A}" sibTransId="{F5E36E8E-6A47-8F41-9909-C91B17D44798}"/>
    <dgm:cxn modelId="{42AC0EA3-BCB6-064D-AED5-C0307A19277D}" srcId="{78FA7867-07CE-8744-9C13-893594404EDB}" destId="{ABC82BDB-22DA-1448-9D86-31D780820BD7}" srcOrd="0" destOrd="0" parTransId="{0C46A142-2D15-A84A-9496-B06E8DBE5F01}" sibTransId="{71E4D38E-0838-D84B-8D5F-52D786E6B8D6}"/>
    <dgm:cxn modelId="{F9C090CA-DB5F-6142-9F47-64B6D86739AB}" type="presOf" srcId="{C3A2E4FE-91C3-AD46-9AD7-0B4C1D590E34}" destId="{AF768B9B-D603-484B-9D72-9B21FC1B2F63}" srcOrd="0" destOrd="0" presId="urn:microsoft.com/office/officeart/2005/8/layout/orgChart1"/>
    <dgm:cxn modelId="{F58FCFAC-CA4B-FA49-915E-A064CD0C1EA9}" type="presOf" srcId="{A5C9B515-22CF-8445-8D4F-1DAA7EFCE97A}" destId="{A9A670FA-01DE-A445-A0C1-C4AB583378AB}" srcOrd="0" destOrd="0" presId="urn:microsoft.com/office/officeart/2005/8/layout/orgChart1"/>
    <dgm:cxn modelId="{382B4306-E44A-E04C-AC71-99E603DCC791}" type="presOf" srcId="{760EDCED-2D01-F049-BC4D-AC4AB104D015}" destId="{2553FF6F-CA7D-394C-AD36-AA99A741A5A6}" srcOrd="1" destOrd="0" presId="urn:microsoft.com/office/officeart/2005/8/layout/orgChart1"/>
    <dgm:cxn modelId="{758C4F04-3ADC-4A64-B74C-F7482FE02AA6}" type="presOf" srcId="{3C6534C1-D5CB-4C81-A074-942CE53E2259}" destId="{088FEDDA-11F6-4FC8-9722-B01600C54A56}" srcOrd="0" destOrd="0" presId="urn:microsoft.com/office/officeart/2005/8/layout/orgChart1"/>
    <dgm:cxn modelId="{2839188E-0F30-3943-9E06-E90D3992C442}" srcId="{78FA7867-07CE-8744-9C13-893594404EDB}" destId="{DBAF25E9-0AAC-AB4F-8FB6-98923603341D}" srcOrd="1" destOrd="0" parTransId="{06C437BD-78A5-F846-9300-C8F18FBB0952}" sibTransId="{B93783E3-C22E-DA40-A5A8-36D966D4BB53}"/>
    <dgm:cxn modelId="{F074E53F-40EB-904A-99D7-2314556A1608}" type="presOf" srcId="{523137E1-695B-874C-A4FD-208079EC45BA}" destId="{9E4F7D36-A9CC-6349-8297-B42EF77543D1}" srcOrd="1" destOrd="0" presId="urn:microsoft.com/office/officeart/2005/8/layout/orgChart1"/>
    <dgm:cxn modelId="{5984A559-4849-E54D-B0E6-C7CC4E4656D9}" type="presOf" srcId="{5FA58BF0-20C5-2740-AF40-8CD0C3FCBDA7}" destId="{B3593E7F-8924-B749-8048-2D0EC0BBF165}" srcOrd="0" destOrd="0" presId="urn:microsoft.com/office/officeart/2005/8/layout/orgChart1"/>
    <dgm:cxn modelId="{AB6502EA-CB42-A64E-97FE-956A9418239E}" type="presOf" srcId="{F60FA48A-E370-EB48-BB05-5211B82D11F5}" destId="{75ED6246-608F-DE43-BD50-F1BC07CB87F7}" srcOrd="0" destOrd="0" presId="urn:microsoft.com/office/officeart/2005/8/layout/orgChart1"/>
    <dgm:cxn modelId="{075EF26C-C22D-824D-B4F1-A12D03BBCB5F}" type="presOf" srcId="{5FA58BF0-20C5-2740-AF40-8CD0C3FCBDA7}" destId="{FC877043-393F-FC4C-9C93-A1EFDED06017}" srcOrd="1" destOrd="0" presId="urn:microsoft.com/office/officeart/2005/8/layout/orgChart1"/>
    <dgm:cxn modelId="{36584084-B4BE-B141-95DA-81259F88B8B4}" srcId="{9C5CC4E1-6EBD-BE4D-AF70-6CF614EDE68B}" destId="{DA3F7E2E-ACAA-B947-AC97-CC7909FE1E4B}" srcOrd="7" destOrd="0" parTransId="{1EF89719-35AC-ED44-BB3C-AEBFCD45102E}" sibTransId="{2CAF1F63-A084-424A-B745-5B73BF224575}"/>
    <dgm:cxn modelId="{5570C8D2-AD9C-C848-9645-6734558DE778}" type="presOf" srcId="{4C2CA1B9-61D2-7747-831A-FEDC8A016F71}" destId="{1ADBD41E-3225-0E43-9F61-A2C217E326E9}" srcOrd="1" destOrd="0" presId="urn:microsoft.com/office/officeart/2005/8/layout/orgChart1"/>
    <dgm:cxn modelId="{56778CAF-8E7E-3149-BD76-4D717DE98F9A}" srcId="{9C5CC4E1-6EBD-BE4D-AF70-6CF614EDE68B}" destId="{6A05AD39-B734-AB4F-905C-36DE94B075C7}" srcOrd="1" destOrd="0" parTransId="{DDE17E9E-CC21-1A46-8EC6-B565C4CAA0EC}" sibTransId="{CDB8161A-0DD2-2441-8696-9F3E81389DE9}"/>
    <dgm:cxn modelId="{6E9728FE-BCB1-7D40-860B-D3343DB20E87}" type="presOf" srcId="{DA3F7E2E-ACAA-B947-AC97-CC7909FE1E4B}" destId="{20957CA3-FC18-0449-9E82-011FD09A336F}" srcOrd="0" destOrd="0" presId="urn:microsoft.com/office/officeart/2005/8/layout/orgChart1"/>
    <dgm:cxn modelId="{CE475585-3DB4-D54C-94A4-1A539B0CB34A}" type="presOf" srcId="{3A86280B-56D2-AA47-87ED-1B3956343371}" destId="{CE83AEF6-5148-2F40-B243-DE491C9BB169}" srcOrd="0" destOrd="0" presId="urn:microsoft.com/office/officeart/2005/8/layout/orgChart1"/>
    <dgm:cxn modelId="{118B9323-69B7-DE40-A523-ED7655381836}" type="presOf" srcId="{78FA7867-07CE-8744-9C13-893594404EDB}" destId="{8B74DF9B-F897-6F49-833C-58E2D0D1D5E3}" srcOrd="1" destOrd="0" presId="urn:microsoft.com/office/officeart/2005/8/layout/orgChart1"/>
    <dgm:cxn modelId="{D5F67C3C-98A4-A94C-BCF7-845A0D812F56}" type="presOf" srcId="{E60BCBA8-5C1F-A347-838F-8ADB938E77C7}" destId="{FB488A46-E8BE-DF4B-8CF7-B671699B09BB}" srcOrd="1" destOrd="0" presId="urn:microsoft.com/office/officeart/2005/8/layout/orgChart1"/>
    <dgm:cxn modelId="{DED4A2F4-7A5F-C34C-9E3C-FD0B5D90EBC0}" srcId="{2DF89BAA-6F49-E641-AB4D-8671AF79AED1}" destId="{067A858F-74B3-2A41-8964-C96EABC9951D}" srcOrd="5" destOrd="0" parTransId="{2E6F961F-8C06-A640-9E20-C4C4D5A2E216}" sibTransId="{E4BDF512-CC0D-9F4C-B5D8-0CCBBDF3D318}"/>
    <dgm:cxn modelId="{5A497CC3-3DA9-B446-803B-05D870BB3261}" type="presOf" srcId="{067A858F-74B3-2A41-8964-C96EABC9951D}" destId="{76FB1A19-8229-FB4F-9777-B8BB4D641B38}" srcOrd="0" destOrd="0" presId="urn:microsoft.com/office/officeart/2005/8/layout/orgChart1"/>
    <dgm:cxn modelId="{A8613E5D-242B-984C-8D75-4B6F422C0174}" srcId="{DC60C910-1796-47E0-A22F-3F2F4705389B}" destId="{423B2A3B-8E7B-5742-9DF3-846C838C4279}" srcOrd="1" destOrd="0" parTransId="{9B91227D-1642-6541-9576-E7BF592D9535}" sibTransId="{04DCB99A-49AA-3643-B3E1-C501F7D98105}"/>
    <dgm:cxn modelId="{EB36A41F-5E9B-2043-B9E2-FC926B4C4238}" type="presOf" srcId="{5CE384EE-6A50-0C4F-A543-7C26B83F39DA}" destId="{72EADF9D-18B8-AA4A-ACC8-B0E844F99389}" srcOrd="0" destOrd="0" presId="urn:microsoft.com/office/officeart/2005/8/layout/orgChart1"/>
    <dgm:cxn modelId="{95DA723C-1D15-D744-8D25-779DC7397B00}" type="presOf" srcId="{6CCC5B5C-7BBF-754C-A360-CFFDF925A44C}" destId="{A9EE0421-03D9-584A-802A-3AD0D69423B3}" srcOrd="1" destOrd="0" presId="urn:microsoft.com/office/officeart/2005/8/layout/orgChart1"/>
    <dgm:cxn modelId="{B1799BF3-BCFB-9D4C-860E-D3E745E7DADF}" srcId="{2DF89BAA-6F49-E641-AB4D-8671AF79AED1}" destId="{127AD8B7-438E-394A-875E-9BA992E738E2}" srcOrd="4" destOrd="0" parTransId="{028D16A5-CCAE-0040-A9ED-0C366ED9D27E}" sibTransId="{8FE6B2B9-76B8-B245-9595-357231D9C8D1}"/>
    <dgm:cxn modelId="{842C44B7-EE65-644F-9B8B-9D97A66A2D1C}" type="presOf" srcId="{423B2A3B-8E7B-5742-9DF3-846C838C4279}" destId="{11AE073D-7410-424A-B20D-8BCFF65EA7CF}" srcOrd="1" destOrd="0" presId="urn:microsoft.com/office/officeart/2005/8/layout/orgChart1"/>
    <dgm:cxn modelId="{61235AB0-F375-744C-B7C9-AEA3F4296744}" type="presOf" srcId="{0C46A142-2D15-A84A-9496-B06E8DBE5F01}" destId="{013DD7E6-54CE-4C4B-B8AF-DF6978A62D5F}" srcOrd="0" destOrd="0" presId="urn:microsoft.com/office/officeart/2005/8/layout/orgChart1"/>
    <dgm:cxn modelId="{FEB597AF-81CA-FA45-9414-1BC1C2098486}" type="presOf" srcId="{581F224B-BB8F-A14E-B797-3FD9934D66FB}" destId="{19CD71F4-BBCE-FA49-9A0F-98619705CB02}" srcOrd="1" destOrd="0" presId="urn:microsoft.com/office/officeart/2005/8/layout/orgChart1"/>
    <dgm:cxn modelId="{F717A94B-971E-4824-8832-A64F0474E6A7}" srcId="{3C6534C1-D5CB-4C81-A074-942CE53E2259}" destId="{DC60C910-1796-47E0-A22F-3F2F4705389B}" srcOrd="0" destOrd="0" parTransId="{1427613D-34A5-4776-AA35-055A7F0D590E}" sibTransId="{6501EBC4-49BA-4129-8849-BA2EF4BEC6B8}"/>
    <dgm:cxn modelId="{73607E10-E21D-0D4B-8B38-A031E12F3DD7}" type="presOf" srcId="{9C46FBE7-5E89-D046-B47B-5072482C3E8A}" destId="{AB14F9C8-452B-804C-B457-4B6316C6044C}" srcOrd="0" destOrd="0" presId="urn:microsoft.com/office/officeart/2005/8/layout/orgChart1"/>
    <dgm:cxn modelId="{BB5B69D6-8860-4240-B7B4-E047E5A1483C}" srcId="{9C5CC4E1-6EBD-BE4D-AF70-6CF614EDE68B}" destId="{1D011D59-72C6-6B49-9495-03F3641D93C5}" srcOrd="2" destOrd="0" parTransId="{DAEB38B0-2038-9845-BFF3-951CC2A84A69}" sibTransId="{CE7D0E4D-B2DE-BD49-AD1A-84C2BD6638C8}"/>
    <dgm:cxn modelId="{684ABE68-8F8A-714C-A0B3-2B11C8FB402D}" type="presOf" srcId="{06C437BD-78A5-F846-9300-C8F18FBB0952}" destId="{5F783B1E-C8D1-EA46-9B2A-05F3B069F207}" srcOrd="0" destOrd="0" presId="urn:microsoft.com/office/officeart/2005/8/layout/orgChart1"/>
    <dgm:cxn modelId="{5A80FA60-9E30-5244-8381-CC4687458D85}" type="presOf" srcId="{95E79A8B-4E69-294C-B456-6986EF8CF426}" destId="{8B74A0D6-BA64-8A4E-9A97-A612DB392A23}" srcOrd="0" destOrd="0" presId="urn:microsoft.com/office/officeart/2005/8/layout/orgChart1"/>
    <dgm:cxn modelId="{6CD0C186-5643-9742-9AA6-33B822FEF66B}" type="presOf" srcId="{1981CDE6-B919-4346-8A1C-91B190F5B3EC}" destId="{F4BCE14B-78B0-4342-937D-C1AA66F5371D}" srcOrd="0" destOrd="0" presId="urn:microsoft.com/office/officeart/2005/8/layout/orgChart1"/>
    <dgm:cxn modelId="{6BBB5F1C-35B2-DE43-8BE1-39778E9F1838}" srcId="{1981CDE6-B919-4346-8A1C-91B190F5B3EC}" destId="{5C4940E8-39D3-5C45-AE28-07E74B0D9893}" srcOrd="1" destOrd="0" parTransId="{38A24C4C-340C-3B4B-9EE9-770A6398C386}" sibTransId="{5740EA84-9F6C-E949-AAE4-C048455E0E7E}"/>
    <dgm:cxn modelId="{6ECADAA4-041C-9442-9680-8D84C90E0FF7}" type="presOf" srcId="{E1D5ACBC-F663-9E44-B167-5BFE696C975C}" destId="{14067623-AAE4-7840-9C26-6488B3DD4D9D}" srcOrd="0" destOrd="0" presId="urn:microsoft.com/office/officeart/2005/8/layout/orgChart1"/>
    <dgm:cxn modelId="{F7622155-48CD-8B4A-8F35-720BE7ED7B35}" type="presOf" srcId="{EC379BC2-3FB5-D543-84D1-63795CF30609}" destId="{4EE88EFA-602C-4D4B-9844-35A858D076B7}" srcOrd="1" destOrd="0" presId="urn:microsoft.com/office/officeart/2005/8/layout/orgChart1"/>
    <dgm:cxn modelId="{A2BA5B54-A9AF-E14C-ABDF-5971CF32D6AE}" type="presOf" srcId="{78FA7867-07CE-8744-9C13-893594404EDB}" destId="{E7D01560-8FC5-EC44-9744-F084C9C679FB}" srcOrd="0" destOrd="0" presId="urn:microsoft.com/office/officeart/2005/8/layout/orgChart1"/>
    <dgm:cxn modelId="{6637A021-9CCE-9745-800C-A99BFE868D5B}" type="presOf" srcId="{9FD33557-639A-C640-B161-DFC24BA69533}" destId="{582C8E32-A69A-F347-8C4D-9DE8CB66B88F}" srcOrd="0" destOrd="0" presId="urn:microsoft.com/office/officeart/2005/8/layout/orgChart1"/>
    <dgm:cxn modelId="{2D6823BA-BE33-E84A-86A8-75E896F506E9}" type="presOf" srcId="{38A24C4C-340C-3B4B-9EE9-770A6398C386}" destId="{66CC4E10-7584-5447-8D7B-ECC6355C4C28}" srcOrd="0" destOrd="0" presId="urn:microsoft.com/office/officeart/2005/8/layout/orgChart1"/>
    <dgm:cxn modelId="{B9F0C7AB-BB4A-2B4E-A5FE-1DB30761F734}" type="presOf" srcId="{F80BBB51-87A8-0446-85FC-02C7FD2143A6}" destId="{0E75638C-2F10-5F41-B2D9-D2509CE420FC}" srcOrd="1" destOrd="0" presId="urn:microsoft.com/office/officeart/2005/8/layout/orgChart1"/>
    <dgm:cxn modelId="{8197A125-484F-5942-8DBB-04F6D217C240}" type="presOf" srcId="{7B3F9F09-8B4D-1949-A461-CAEC631FABA9}" destId="{DD398F5B-3FA3-C747-B31E-60152368B825}" srcOrd="0" destOrd="0" presId="urn:microsoft.com/office/officeart/2005/8/layout/orgChart1"/>
    <dgm:cxn modelId="{FF4BDBF7-2398-234D-AAE8-C43CC4E4AEBE}" type="presOf" srcId="{4A6C9CA2-9D5F-BE44-9567-4792EB8857B0}" destId="{72A6B2F6-1BDB-0C4C-893C-1FD357097890}" srcOrd="1" destOrd="0" presId="urn:microsoft.com/office/officeart/2005/8/layout/orgChart1"/>
    <dgm:cxn modelId="{0ADAC300-D73F-5943-B33E-2E5CCD0588F0}" type="presOf" srcId="{E1D5ACBC-F663-9E44-B167-5BFE696C975C}" destId="{094F0CDF-A005-C844-A0DD-52D33A21A6FA}" srcOrd="1" destOrd="0" presId="urn:microsoft.com/office/officeart/2005/8/layout/orgChart1"/>
    <dgm:cxn modelId="{472C6EFC-868F-A041-BCF7-592C5A260661}" type="presOf" srcId="{FD83C404-9ED5-CB41-B6A9-D7BF7EA9FC11}" destId="{A35DFB05-4951-B546-9DF1-8D60096EE817}" srcOrd="0" destOrd="0" presId="urn:microsoft.com/office/officeart/2005/8/layout/orgChart1"/>
    <dgm:cxn modelId="{41820121-BF96-464D-97F0-41862ACF718C}" type="presOf" srcId="{9B6423E9-C122-FB49-8120-D4E98766D775}" destId="{7C3B17B6-C4B9-6E41-89D7-60B39C6E77A1}" srcOrd="0" destOrd="0" presId="urn:microsoft.com/office/officeart/2005/8/layout/orgChart1"/>
    <dgm:cxn modelId="{CD7C4FE2-EF1E-3946-9A82-2F7805BFFE42}" type="presOf" srcId="{85860A79-83C7-2047-B0EC-4D6A8F988B21}" destId="{77497F8E-E217-304B-B253-22A7BEF2187E}" srcOrd="0" destOrd="0" presId="urn:microsoft.com/office/officeart/2005/8/layout/orgChart1"/>
    <dgm:cxn modelId="{96E725DA-5B65-ED48-BAA3-B2F1260E4AA8}" srcId="{FD83C404-9ED5-CB41-B6A9-D7BF7EA9FC11}" destId="{C3A2E4FE-91C3-AD46-9AD7-0B4C1D590E34}" srcOrd="0" destOrd="0" parTransId="{2D298C55-2DD0-CC49-9876-9A042047952D}" sibTransId="{22A41142-C011-F749-8779-0EB95856BCA9}"/>
    <dgm:cxn modelId="{0A947000-6076-BF45-AE69-E04F975FD03C}" srcId="{9C5CC4E1-6EBD-BE4D-AF70-6CF614EDE68B}" destId="{82D3E260-E910-DA48-AC2D-8CA055EE444C}" srcOrd="3" destOrd="0" parTransId="{6C517311-F6D9-B944-B6FF-394961CE47A2}" sibTransId="{0CD75DA4-9420-144B-AA0C-FBCE5DF63D0D}"/>
    <dgm:cxn modelId="{8F6DEF5B-202D-FA48-91C0-19C2486CBE29}" type="presOf" srcId="{3ABF2D31-9E96-7748-9F31-8DBEDC34234E}" destId="{3703C222-F0C8-E14B-AED7-6EC56ED9D5DD}" srcOrd="0" destOrd="0" presId="urn:microsoft.com/office/officeart/2005/8/layout/orgChart1"/>
    <dgm:cxn modelId="{DE5EE59E-D504-E44E-A05E-3695885F3EDC}" srcId="{1981CDE6-B919-4346-8A1C-91B190F5B3EC}" destId="{6CCC5B5C-7BBF-754C-A360-CFFDF925A44C}" srcOrd="0" destOrd="0" parTransId="{9EA9820E-66FC-F34D-B646-A06D9DBB8505}" sibTransId="{76597E27-7FB7-F240-B8DF-CD7C6B92916A}"/>
    <dgm:cxn modelId="{89241E4B-AE5A-5A47-B407-204404405167}" type="presOf" srcId="{9B91227D-1642-6541-9576-E7BF592D9535}" destId="{8FEA46CA-FD09-5842-B875-35D1D2144825}" srcOrd="0" destOrd="0" presId="urn:microsoft.com/office/officeart/2005/8/layout/orgChart1"/>
    <dgm:cxn modelId="{DA01841F-8140-B045-AEDC-DBF430417BD9}" srcId="{95E79A8B-4E69-294C-B456-6986EF8CF426}" destId="{E1D5ACBC-F663-9E44-B167-5BFE696C975C}" srcOrd="3" destOrd="0" parTransId="{9FD33557-639A-C640-B161-DFC24BA69533}" sibTransId="{2E0D5728-8D2A-3843-8CF5-1505BDE6E8B9}"/>
    <dgm:cxn modelId="{EB919474-52D0-EB4E-BC62-48793F6D7F7C}" type="presOf" srcId="{B83CCB28-ACE8-D741-8DB9-E53F11E73821}" destId="{CD1510ED-E1A9-D44A-8D4F-32E6044A52F0}" srcOrd="0" destOrd="0" presId="urn:microsoft.com/office/officeart/2005/8/layout/orgChart1"/>
    <dgm:cxn modelId="{DEC1DDD3-AA4E-4444-B8F0-D158AB7C81C7}" type="presOf" srcId="{067A858F-74B3-2A41-8964-C96EABC9951D}" destId="{99F85456-EF4A-0741-95EA-7A8B177A90CE}" srcOrd="1" destOrd="0" presId="urn:microsoft.com/office/officeart/2005/8/layout/orgChart1"/>
    <dgm:cxn modelId="{2DB72E9E-C1CA-3748-B3A0-E01AD66F3902}" srcId="{9C5CC4E1-6EBD-BE4D-AF70-6CF614EDE68B}" destId="{581F224B-BB8F-A14E-B797-3FD9934D66FB}" srcOrd="4" destOrd="0" parTransId="{5CE384EE-6A50-0C4F-A543-7C26B83F39DA}" sibTransId="{4CF6944D-FD8B-DE4D-925E-3E2B1ECF5134}"/>
    <dgm:cxn modelId="{EDDC5666-8103-7844-9BDF-BD768C1A64AD}" type="presOf" srcId="{9E571622-48D8-EB4E-B22A-15194484EB0B}" destId="{97255999-A8CE-A34F-9C0E-43D783D62A83}" srcOrd="0" destOrd="0" presId="urn:microsoft.com/office/officeart/2005/8/layout/orgChart1"/>
    <dgm:cxn modelId="{B195CB22-1AD3-094B-99F7-C66E63148D70}" type="presOf" srcId="{2DF89BAA-6F49-E641-AB4D-8671AF79AED1}" destId="{E693EC71-0871-9545-9A53-59B866428DEC}" srcOrd="0" destOrd="0" presId="urn:microsoft.com/office/officeart/2005/8/layout/orgChart1"/>
    <dgm:cxn modelId="{70B11550-3102-0F48-A746-F515B6F9B2D2}" type="presOf" srcId="{1EF89719-35AC-ED44-BB3C-AEBFCD45102E}" destId="{F3ADDED5-0ACB-704C-9F8D-AFC0C4C4537D}" srcOrd="0" destOrd="0" presId="urn:microsoft.com/office/officeart/2005/8/layout/orgChart1"/>
    <dgm:cxn modelId="{7ADB7726-A6CF-C442-9E82-D849AB8EC33C}" type="presOf" srcId="{E60BCBA8-5C1F-A347-838F-8ADB938E77C7}" destId="{43A4F254-A0E2-CF4E-B1E9-2FA33F81D1FE}" srcOrd="0" destOrd="0" presId="urn:microsoft.com/office/officeart/2005/8/layout/orgChart1"/>
    <dgm:cxn modelId="{B00E9F3D-5212-8844-A106-734048E23850}" srcId="{2DF89BAA-6F49-E641-AB4D-8671AF79AED1}" destId="{9B6423E9-C122-FB49-8120-D4E98766D775}" srcOrd="3" destOrd="0" parTransId="{85860A79-83C7-2047-B0EC-4D6A8F988B21}" sibTransId="{D680828B-ED20-7646-BFB9-BBF298F6876E}"/>
    <dgm:cxn modelId="{2986F6EE-5CBB-434A-8D94-C63037F2B781}" type="presOf" srcId="{8D76AC58-8331-A24A-B0B7-5299FE9BDD0A}" destId="{B2BE77C3-1874-8849-B4A5-77D6DDD59AD7}" srcOrd="0" destOrd="0" presId="urn:microsoft.com/office/officeart/2005/8/layout/orgChart1"/>
    <dgm:cxn modelId="{BCD92F38-52B1-0C45-826E-CABC1A52EEF6}" type="presOf" srcId="{5A43A0EC-C317-FD49-9693-190224D4178C}" destId="{EE6D461C-E133-2847-A307-024F1BB42506}" srcOrd="0" destOrd="0" presId="urn:microsoft.com/office/officeart/2005/8/layout/orgChart1"/>
    <dgm:cxn modelId="{47B44DC1-3188-014D-9141-DA0EBB801F3C}" type="presOf" srcId="{5C4940E8-39D3-5C45-AE28-07E74B0D9893}" destId="{FCA71DB0-98B1-6742-90BA-3F1DE7FE0D0F}" srcOrd="1" destOrd="0" presId="urn:microsoft.com/office/officeart/2005/8/layout/orgChart1"/>
    <dgm:cxn modelId="{877CA547-917F-964A-9BAD-A208CAAC5F6F}" srcId="{2DF89BAA-6F49-E641-AB4D-8671AF79AED1}" destId="{3A86280B-56D2-AA47-87ED-1B3956343371}" srcOrd="2" destOrd="0" parTransId="{B83CCB28-ACE8-D741-8DB9-E53F11E73821}" sibTransId="{A0C8B5F3-B089-1548-983D-2477B6BC5325}"/>
    <dgm:cxn modelId="{B83A0F91-BB9B-2B48-B5B5-DEB78AAAD435}" type="presOf" srcId="{5CE84DEE-318B-AB4D-8F1B-D556ABCB1F42}" destId="{1D9078ED-136E-7B40-9F68-2FC5DF4978E3}" srcOrd="1" destOrd="0" presId="urn:microsoft.com/office/officeart/2005/8/layout/orgChart1"/>
    <dgm:cxn modelId="{60E503BC-2111-B34A-B515-6D7498E1D59C}" type="presOf" srcId="{6C517311-F6D9-B944-B6FF-394961CE47A2}" destId="{E12DA0FC-9BA9-6343-AAEE-807828177583}" srcOrd="0" destOrd="0" presId="urn:microsoft.com/office/officeart/2005/8/layout/orgChart1"/>
    <dgm:cxn modelId="{231076B9-D44B-8E40-B458-B762C546B6AC}" srcId="{5FA58BF0-20C5-2740-AF40-8CD0C3FCBDA7}" destId="{EC379BC2-3FB5-D543-84D1-63795CF30609}" srcOrd="0" destOrd="0" parTransId="{DA83B0CC-7DC4-4B4A-BED7-C1B536238703}" sibTransId="{A9A291DF-2B90-6842-89B7-0814E7723FAA}"/>
    <dgm:cxn modelId="{C69A310C-BD51-6742-83D6-E885316F958E}" type="presOf" srcId="{26E5A993-DA40-FA43-86CF-83F0160A1EC3}" destId="{7BCA22C2-C182-9B4B-BEEE-3F456BDFFE32}" srcOrd="1" destOrd="0" presId="urn:microsoft.com/office/officeart/2005/8/layout/orgChart1"/>
    <dgm:cxn modelId="{C84D82D6-1FCF-4448-9434-1F271620F8F2}" type="presOf" srcId="{82D3E260-E910-DA48-AC2D-8CA055EE444C}" destId="{7BB51AAF-4009-1E40-A903-65C086E578B8}" srcOrd="0" destOrd="0" presId="urn:microsoft.com/office/officeart/2005/8/layout/orgChart1"/>
    <dgm:cxn modelId="{9928528E-E9D7-CF47-9375-CC0C1C73D218}" type="presOf" srcId="{01FECEEF-8EC7-D143-AF37-361C2DE5F729}" destId="{2D941405-D34C-3A43-BB67-8C2180D4A382}" srcOrd="0" destOrd="0" presId="urn:microsoft.com/office/officeart/2005/8/layout/orgChart1"/>
    <dgm:cxn modelId="{AE173525-FD91-404D-99B6-EF8125123DC4}" type="presOf" srcId="{DBAF25E9-0AAC-AB4F-8FB6-98923603341D}" destId="{77955C3C-07EC-5A4E-9011-310D32319451}" srcOrd="1" destOrd="0" presId="urn:microsoft.com/office/officeart/2005/8/layout/orgChart1"/>
    <dgm:cxn modelId="{254D4DCD-FD99-8B42-89DA-3739A96F8693}" type="presOf" srcId="{127AD8B7-438E-394A-875E-9BA992E738E2}" destId="{14B908C0-F51E-D747-A663-5AB154167B32}" srcOrd="1" destOrd="0" presId="urn:microsoft.com/office/officeart/2005/8/layout/orgChart1"/>
    <dgm:cxn modelId="{1F7E172D-5A20-BC40-90F5-260415893523}" type="presOf" srcId="{6B52147E-BD77-3E4A-ACA8-0166E133ABB2}" destId="{F4112DE0-6CE4-F44C-9149-634FAC25966D}" srcOrd="0" destOrd="0" presId="urn:microsoft.com/office/officeart/2005/8/layout/orgChart1"/>
    <dgm:cxn modelId="{A3368189-E93A-3A4A-A3D9-3FE65C6A44FC}" type="presOf" srcId="{2E6F961F-8C06-A640-9E20-C4C4D5A2E216}" destId="{3E65C5AE-C71F-8747-906E-0A8CF4733B98}" srcOrd="0" destOrd="0" presId="urn:microsoft.com/office/officeart/2005/8/layout/orgChart1"/>
    <dgm:cxn modelId="{9B4DF977-3921-9E4A-977D-09DA0A40955F}" type="presOf" srcId="{ABC82BDB-22DA-1448-9D86-31D780820BD7}" destId="{DBE374C4-9D51-884A-A32E-5F52F362BB05}" srcOrd="1" destOrd="0" presId="urn:microsoft.com/office/officeart/2005/8/layout/orgChart1"/>
    <dgm:cxn modelId="{A8103FB0-75D9-F349-B1C7-E7BDC76CACBE}" type="presOf" srcId="{1981CDE6-B919-4346-8A1C-91B190F5B3EC}" destId="{85C47A70-286D-734D-AD45-10FFAE90EDB9}" srcOrd="1" destOrd="0" presId="urn:microsoft.com/office/officeart/2005/8/layout/orgChart1"/>
    <dgm:cxn modelId="{DF7B0503-AD5C-E148-A16F-A9F794A0ED6E}" type="presOf" srcId="{B21AFB2E-90D0-E54F-B0A7-C2D0D011572E}" destId="{7AB6EEA6-1A5F-D246-AE70-591819C61007}" srcOrd="0" destOrd="0" presId="urn:microsoft.com/office/officeart/2005/8/layout/orgChart1"/>
    <dgm:cxn modelId="{990FF67D-62EC-2444-9E3E-A537536CCDB4}" type="presOf" srcId="{FD83C404-9ED5-CB41-B6A9-D7BF7EA9FC11}" destId="{E5EDB800-619C-784E-8424-2C10A05297D8}" srcOrd="1" destOrd="0" presId="urn:microsoft.com/office/officeart/2005/8/layout/orgChart1"/>
    <dgm:cxn modelId="{C6AFFC5C-F166-674A-B627-D4CD8A6A8BCE}" type="presOf" srcId="{EC379BC2-3FB5-D543-84D1-63795CF30609}" destId="{DDEEF986-7271-454F-8286-E066937BFC19}" srcOrd="0" destOrd="0" presId="urn:microsoft.com/office/officeart/2005/8/layout/orgChart1"/>
    <dgm:cxn modelId="{C1A6920F-5F4A-A942-B0E7-F07B39FB65D0}" type="presOf" srcId="{82D3E260-E910-DA48-AC2D-8CA055EE444C}" destId="{C49B5EC8-A3AA-2D44-BBE1-B7FA8018B592}" srcOrd="1" destOrd="0" presId="urn:microsoft.com/office/officeart/2005/8/layout/orgChart1"/>
    <dgm:cxn modelId="{57F3907A-FA43-0940-B9F4-C4BB7DEB0224}" type="presOf" srcId="{6A05AD39-B734-AB4F-905C-36DE94B075C7}" destId="{07877627-5F6A-434C-BC37-AA650DC0A79A}" srcOrd="0" destOrd="0" presId="urn:microsoft.com/office/officeart/2005/8/layout/orgChart1"/>
    <dgm:cxn modelId="{BA3188E1-7CE1-784F-8ED8-E0017ACFA4D5}" type="presOf" srcId="{760EDCED-2D01-F049-BC4D-AC4AB104D015}" destId="{A76F3F01-564C-7041-BCFB-374222291B65}" srcOrd="0" destOrd="0" presId="urn:microsoft.com/office/officeart/2005/8/layout/orgChart1"/>
    <dgm:cxn modelId="{D29E2C2E-B050-2543-B7BD-E34E032D617E}" srcId="{2DF89BAA-6F49-E641-AB4D-8671AF79AED1}" destId="{523137E1-695B-874C-A4FD-208079EC45BA}" srcOrd="6" destOrd="0" parTransId="{93947A08-7E78-EA4B-B1B5-593166561168}" sibTransId="{9A34E8D8-6F77-624A-8EDC-C71DC779A32C}"/>
    <dgm:cxn modelId="{BAAC5E86-A412-0A44-8924-4D21250E96C4}" srcId="{9C5CC4E1-6EBD-BE4D-AF70-6CF614EDE68B}" destId="{5FA58BF0-20C5-2740-AF40-8CD0C3FCBDA7}" srcOrd="6" destOrd="0" parTransId="{4F09DF35-388E-E347-B94B-E380629C53D6}" sibTransId="{6029C22D-8BDA-D642-BC71-C18F10A11C7D}"/>
    <dgm:cxn modelId="{18DF7226-1C88-D945-BC81-EF1FEC2D6DE4}" srcId="{95E79A8B-4E69-294C-B456-6986EF8CF426}" destId="{E60BCBA8-5C1F-A347-838F-8ADB938E77C7}" srcOrd="2" destOrd="0" parTransId="{E826086C-53E6-424B-992D-81DADD64E1A9}" sibTransId="{6CA38920-98EB-224A-9A4F-962C911AF447}"/>
    <dgm:cxn modelId="{01EA9BE0-7F6C-4847-987D-E9F4208F8B4B}" type="presOf" srcId="{DA3F7E2E-ACAA-B947-AC97-CC7909FE1E4B}" destId="{944425D9-BA10-2F42-B7B8-B7C28D730935}" srcOrd="1" destOrd="0" presId="urn:microsoft.com/office/officeart/2005/8/layout/orgChart1"/>
    <dgm:cxn modelId="{DBCDB3A0-121A-864E-8406-4FB84933271F}" type="presOf" srcId="{9F071158-8137-8442-93EF-057B81B125AB}" destId="{736A79DA-C706-484A-B2FB-71ACF60A3915}" srcOrd="1" destOrd="0" presId="urn:microsoft.com/office/officeart/2005/8/layout/orgChart1"/>
    <dgm:cxn modelId="{ABF5C25E-7A1B-8148-9C6D-82AC1DD3C432}" type="presOf" srcId="{B4A29D13-68BD-C344-9FEC-D3048523DC10}" destId="{99948893-F718-AB40-8FE6-53CA794103ED}" srcOrd="0" destOrd="0" presId="urn:microsoft.com/office/officeart/2005/8/layout/orgChart1"/>
    <dgm:cxn modelId="{6D546B14-4565-CA44-A198-A53F3F3A4300}" srcId="{FD83C404-9ED5-CB41-B6A9-D7BF7EA9FC11}" destId="{4A6C9CA2-9D5F-BE44-9567-4792EB8857B0}" srcOrd="1" destOrd="0" parTransId="{7B3F9F09-8B4D-1949-A461-CAEC631FABA9}" sibTransId="{4B2FB38F-52F1-B748-AF50-0548D6B5D343}"/>
    <dgm:cxn modelId="{9F87155C-FFDD-8049-952C-FB2213567A7B}" type="presOf" srcId="{1B2290D9-63A1-3248-9C1E-5BB504CA542F}" destId="{D3ED7B07-351E-0C45-85C3-EA6157F76F8C}" srcOrd="0" destOrd="0" presId="urn:microsoft.com/office/officeart/2005/8/layout/orgChart1"/>
    <dgm:cxn modelId="{3EE75DAB-794E-CC4E-94A2-64895D91A65E}" type="presOf" srcId="{9C5CC4E1-6EBD-BE4D-AF70-6CF614EDE68B}" destId="{6EB3DC96-103D-7F49-92BF-6710109B32FB}" srcOrd="0" destOrd="0" presId="urn:microsoft.com/office/officeart/2005/8/layout/orgChart1"/>
    <dgm:cxn modelId="{CC20EB58-6C42-A64F-A6EF-03C1FEF1FAAF}" type="presOf" srcId="{6CCC5B5C-7BBF-754C-A360-CFFDF925A44C}" destId="{A7C6CF8D-45B8-B64F-BFF1-D2ED914ED510}" srcOrd="0" destOrd="0" presId="urn:microsoft.com/office/officeart/2005/8/layout/orgChart1"/>
    <dgm:cxn modelId="{393533B1-4BA7-EC4B-A4F1-0E22ED48AFDE}" type="presOf" srcId="{2DF89BAA-6F49-E641-AB4D-8671AF79AED1}" destId="{3FD68A00-7E5A-8945-A6E9-40459F34472F}" srcOrd="1" destOrd="0" presId="urn:microsoft.com/office/officeart/2005/8/layout/orgChart1"/>
    <dgm:cxn modelId="{6F116793-3B71-CF45-870A-9256352D1EB8}" type="presOf" srcId="{028D16A5-CCAE-0040-A9ED-0C366ED9D27E}" destId="{CD8790F3-99E2-8846-B16D-24AF3F08854A}" srcOrd="0" destOrd="0" presId="urn:microsoft.com/office/officeart/2005/8/layout/orgChart1"/>
    <dgm:cxn modelId="{B81DC3AB-FCDD-304A-9278-6FADCCD7B10E}" type="presOf" srcId="{4A6C9CA2-9D5F-BE44-9567-4792EB8857B0}" destId="{8C7416B0-76ED-D840-9972-611041D728F2}" srcOrd="0" destOrd="0" presId="urn:microsoft.com/office/officeart/2005/8/layout/orgChart1"/>
    <dgm:cxn modelId="{4D59CE70-970E-FF4E-AEE6-6E6A70B3AD9A}" type="presOf" srcId="{1B2290D9-63A1-3248-9C1E-5BB504CA542F}" destId="{013D8B0D-E288-CE48-B658-44098551A8B4}" srcOrd="1" destOrd="0" presId="urn:microsoft.com/office/officeart/2005/8/layout/orgChart1"/>
    <dgm:cxn modelId="{0118E632-8E5E-C746-AFCC-586F8FD3C526}" type="presOf" srcId="{DAEB38B0-2038-9845-BFF3-951CC2A84A69}" destId="{84D6E34D-042F-6F43-B578-7613A8A98108}" srcOrd="0" destOrd="0" presId="urn:microsoft.com/office/officeart/2005/8/layout/orgChart1"/>
    <dgm:cxn modelId="{D97940D5-1C42-8441-9D5B-66D2FE85F448}" type="presOf" srcId="{DA83B0CC-7DC4-4B4A-BED7-C1B536238703}" destId="{3CA40255-C292-6A40-AF79-D90C6EFAB058}" srcOrd="0" destOrd="0" presId="urn:microsoft.com/office/officeart/2005/8/layout/orgChart1"/>
    <dgm:cxn modelId="{9A1C2F67-FDDC-864D-BFFF-D98EAEAD6E22}" type="presOf" srcId="{5CE84DEE-318B-AB4D-8F1B-D556ABCB1F42}" destId="{5C5A4E73-C2AF-0746-B37C-650A3689DCF2}" srcOrd="0" destOrd="0" presId="urn:microsoft.com/office/officeart/2005/8/layout/orgChart1"/>
    <dgm:cxn modelId="{A246BB6F-1448-D84F-A94A-E3C749BD5EAE}" type="presOf" srcId="{26E5A993-DA40-FA43-86CF-83F0160A1EC3}" destId="{5E91E477-3FE2-AF42-9C0C-7D1575F18D75}" srcOrd="0" destOrd="0" presId="urn:microsoft.com/office/officeart/2005/8/layout/orgChart1"/>
    <dgm:cxn modelId="{70B3AB59-636A-2D48-A97D-DD91CF291CEC}" type="presOf" srcId="{9C5CC4E1-6EBD-BE4D-AF70-6CF614EDE68B}" destId="{C18D85F1-5B5A-0F4E-B5F3-ED87986DA45C}" srcOrd="1" destOrd="0" presId="urn:microsoft.com/office/officeart/2005/8/layout/orgChart1"/>
    <dgm:cxn modelId="{6E64D9B2-26BF-3F49-AFFB-A94832577CC9}" type="presOf" srcId="{3A86280B-56D2-AA47-87ED-1B3956343371}" destId="{82C95D34-BE87-C641-A420-82CAACFF9964}" srcOrd="1" destOrd="0" presId="urn:microsoft.com/office/officeart/2005/8/layout/orgChart1"/>
    <dgm:cxn modelId="{4AB55351-9BF7-A348-989C-8FDFCCFDD0FC}" type="presOf" srcId="{6A05AD39-B734-AB4F-905C-36DE94B075C7}" destId="{3D934B0E-9E77-AD4A-B08D-973439C8B047}" srcOrd="1" destOrd="0" presId="urn:microsoft.com/office/officeart/2005/8/layout/orgChart1"/>
    <dgm:cxn modelId="{DC857BC6-74F8-3243-9448-3A854028C26A}" srcId="{95E79A8B-4E69-294C-B456-6986EF8CF426}" destId="{F80BBB51-87A8-0446-85FC-02C7FD2143A6}" srcOrd="1" destOrd="0" parTransId="{60781C03-F019-A841-981B-6BA821703F6D}" sibTransId="{6ED376B0-E5EC-F44D-8A8C-9088A260AEED}"/>
    <dgm:cxn modelId="{EE541867-CF54-5E44-B97A-6D13B82EBFE8}" type="presOf" srcId="{5C4940E8-39D3-5C45-AE28-07E74B0D9893}" destId="{635BC7EA-B917-CB4D-A269-9C0C9DD9464D}" srcOrd="0" destOrd="0" presId="urn:microsoft.com/office/officeart/2005/8/layout/orgChart1"/>
    <dgm:cxn modelId="{800B4904-83A9-4240-B8B9-1E90F91CFC93}" srcId="{2DF89BAA-6F49-E641-AB4D-8671AF79AED1}" destId="{26E5A993-DA40-FA43-86CF-83F0160A1EC3}" srcOrd="0" destOrd="0" parTransId="{5A43A0EC-C317-FD49-9693-190224D4178C}" sibTransId="{6CA6C243-6616-D24F-9833-3846F8192737}"/>
    <dgm:cxn modelId="{9DFE9BA9-2457-1445-9761-7F426850C592}" srcId="{2DF89BAA-6F49-E641-AB4D-8671AF79AED1}" destId="{760EDCED-2D01-F049-BC4D-AC4AB104D015}" srcOrd="1" destOrd="0" parTransId="{9C46FBE7-5E89-D046-B47B-5072482C3E8A}" sibTransId="{66268857-FCF1-2343-88D0-1E86D17359A7}"/>
    <dgm:cxn modelId="{45D39798-EB68-E24E-A752-B648216557C9}" srcId="{5CE84DEE-318B-AB4D-8F1B-D556ABCB1F42}" destId="{9C5CC4E1-6EBD-BE4D-AF70-6CF614EDE68B}" srcOrd="1" destOrd="0" parTransId="{9E571622-48D8-EB4E-B22A-15194484EB0B}" sibTransId="{C7D60B3C-7A6C-E841-8C45-1CA2E806E4B1}"/>
    <dgm:cxn modelId="{3695BD84-E888-0F46-9166-2F402551C7A2}" type="presOf" srcId="{9F071158-8137-8442-93EF-057B81B125AB}" destId="{1C05E625-01D2-1A4F-A555-55142674641B}" srcOrd="0" destOrd="0" presId="urn:microsoft.com/office/officeart/2005/8/layout/orgChart1"/>
    <dgm:cxn modelId="{A3BED6B8-84C7-614B-AD05-84D42CDCCC60}" srcId="{2DF89BAA-6F49-E641-AB4D-8671AF79AED1}" destId="{78FA7867-07CE-8744-9C13-893594404EDB}" srcOrd="7" destOrd="0" parTransId="{B21AFB2E-90D0-E54F-B0A7-C2D0D011572E}" sibTransId="{D29E7D50-6C55-574A-8580-40C137E32B14}"/>
    <dgm:cxn modelId="{2E9EEF8B-BC04-F245-BF0A-C4B0B83BF07F}" type="presOf" srcId="{423B2A3B-8E7B-5742-9DF3-846C838C4279}" destId="{0AEC74E5-D6E4-4B46-B06F-B8B5FBDA889F}" srcOrd="0" destOrd="0" presId="urn:microsoft.com/office/officeart/2005/8/layout/orgChart1"/>
    <dgm:cxn modelId="{ACA04461-E766-9042-AE9C-66F00896C357}" type="presOf" srcId="{E826086C-53E6-424B-992D-81DADD64E1A9}" destId="{7B75D1E5-E006-5C40-AB80-30C014FE1644}" srcOrd="0" destOrd="0" presId="urn:microsoft.com/office/officeart/2005/8/layout/orgChart1"/>
    <dgm:cxn modelId="{254508AA-1FED-934D-B33A-8221013800E0}" type="presOf" srcId="{ABC82BDB-22DA-1448-9D86-31D780820BD7}" destId="{5AF62B3C-6940-F84C-BA40-1260F8852670}" srcOrd="0" destOrd="0" presId="urn:microsoft.com/office/officeart/2005/8/layout/orgChart1"/>
    <dgm:cxn modelId="{089DD177-12BF-5544-872C-F7DEA58E8160}" type="presOf" srcId="{C3A2E4FE-91C3-AD46-9AD7-0B4C1D590E34}" destId="{93C3DECA-CD9E-8A43-9098-9F1A343FA64E}" srcOrd="1" destOrd="0" presId="urn:microsoft.com/office/officeart/2005/8/layout/orgChart1"/>
    <dgm:cxn modelId="{67481808-2252-E142-8697-6C4B282B3155}" srcId="{9C5CC4E1-6EBD-BE4D-AF70-6CF614EDE68B}" destId="{FD83C404-9ED5-CB41-B6A9-D7BF7EA9FC11}" srcOrd="5" destOrd="0" parTransId="{9BC337F9-2173-3149-935B-6C8B34D9359F}" sibTransId="{13CB0D92-50F6-A942-8DC0-A1191CC16B45}"/>
    <dgm:cxn modelId="{F9DAFCCA-D715-7240-AD44-9F19040C8B49}" srcId="{95E79A8B-4E69-294C-B456-6986EF8CF426}" destId="{4C2CA1B9-61D2-7747-831A-FEDC8A016F71}" srcOrd="0" destOrd="0" parTransId="{01FECEEF-8EC7-D143-AF37-361C2DE5F729}" sibTransId="{D23D7B6F-6AD8-3B4F-B044-16718F4702A3}"/>
    <dgm:cxn modelId="{886C9EF6-379D-C049-9E6A-84168EF786EE}" srcId="{5FA58BF0-20C5-2740-AF40-8CD0C3FCBDA7}" destId="{8D76AC58-8331-A24A-B0B7-5299FE9BDD0A}" srcOrd="1" destOrd="0" parTransId="{B4A29D13-68BD-C344-9FEC-D3048523DC10}" sibTransId="{C52E6909-9912-5348-881C-91EE186937D9}"/>
    <dgm:cxn modelId="{21FDC5BE-3872-6A44-8C27-481FA75D0CD3}" type="presOf" srcId="{9BC337F9-2173-3149-935B-6C8B34D9359F}" destId="{BFB1A7A2-B4DB-FE47-A4FF-248EFE538412}" srcOrd="0" destOrd="0" presId="urn:microsoft.com/office/officeart/2005/8/layout/orgChart1"/>
    <dgm:cxn modelId="{56909DEC-01FA-3A42-B3FF-EE845D1A4201}" type="presOf" srcId="{60781C03-F019-A841-981B-6BA821703F6D}" destId="{7B96A5A2-3DE6-F548-9B56-9B6997769785}" srcOrd="0" destOrd="0" presId="urn:microsoft.com/office/officeart/2005/8/layout/orgChart1"/>
    <dgm:cxn modelId="{24DE7519-C649-46A1-B08A-6C8E60C8DD1B}" type="presOf" srcId="{DC60C910-1796-47E0-A22F-3F2F4705389B}" destId="{7DBB7E6D-F9FF-446B-9680-6B411E769792}" srcOrd="1" destOrd="0" presId="urn:microsoft.com/office/officeart/2005/8/layout/orgChart1"/>
    <dgm:cxn modelId="{1957B8F4-A3C6-0346-967D-833DE086587F}" type="presOf" srcId="{523137E1-695B-874C-A4FD-208079EC45BA}" destId="{F976C44B-4D22-A94F-8681-AE29E9532CB3}" srcOrd="0" destOrd="0" presId="urn:microsoft.com/office/officeart/2005/8/layout/orgChart1"/>
    <dgm:cxn modelId="{EF31A2A5-B57F-3F45-B30E-0C5279408B83}" type="presOf" srcId="{F80BBB51-87A8-0446-85FC-02C7FD2143A6}" destId="{A9DFB487-4C05-C547-A4D9-FA585C995290}" srcOrd="0" destOrd="0" presId="urn:microsoft.com/office/officeart/2005/8/layout/orgChart1"/>
    <dgm:cxn modelId="{172BBB4C-930D-AC4F-9A73-93B61DBE2050}" type="presOf" srcId="{1D011D59-72C6-6B49-9495-03F3641D93C5}" destId="{B99A47BA-1D3C-F541-A927-0A69BEBB96D5}" srcOrd="0" destOrd="0" presId="urn:microsoft.com/office/officeart/2005/8/layout/orgChart1"/>
    <dgm:cxn modelId="{B7EAD954-269F-E94B-A278-818A2FFB2B02}" type="presOf" srcId="{93947A08-7E78-EA4B-B1B5-593166561168}" destId="{D7598BA7-F4AE-4C49-BE20-AB55A812FF84}" srcOrd="0" destOrd="0" presId="urn:microsoft.com/office/officeart/2005/8/layout/orgChart1"/>
    <dgm:cxn modelId="{DDBD70FE-DC40-EC40-BD96-4D00DE9EC852}" type="presOf" srcId="{95E79A8B-4E69-294C-B456-6986EF8CF426}" destId="{1A07B603-866B-724B-A5F8-C2B69249F9C5}" srcOrd="1" destOrd="0" presId="urn:microsoft.com/office/officeart/2005/8/layout/orgChart1"/>
    <dgm:cxn modelId="{920794DA-D398-9744-A819-4DBACA5FEC50}" type="presOf" srcId="{4F09DF35-388E-E347-B94B-E380629C53D6}" destId="{80283222-CDB0-4245-9309-AC5AD14B63CF}" srcOrd="0" destOrd="0" presId="urn:microsoft.com/office/officeart/2005/8/layout/orgChart1"/>
    <dgm:cxn modelId="{81ABBA0F-0833-BA49-9C92-264E83770E31}" type="presOf" srcId="{DBAF25E9-0AAC-AB4F-8FB6-98923603341D}" destId="{719FD355-0F9E-BC43-970C-8A79C6E45165}" srcOrd="0" destOrd="0" presId="urn:microsoft.com/office/officeart/2005/8/layout/orgChart1"/>
    <dgm:cxn modelId="{18BDA099-3994-464D-8132-C8B2E5A6F3E0}" type="presOf" srcId="{30216F12-091B-604F-BAA0-031CDE4BAABE}" destId="{E1741F99-72ED-6F47-B16B-E8722CD167CC}" srcOrd="0" destOrd="0" presId="urn:microsoft.com/office/officeart/2005/8/layout/orgChart1"/>
    <dgm:cxn modelId="{AD61AEE8-90A6-3B47-A1C3-12B86710BF28}" type="presOf" srcId="{1D011D59-72C6-6B49-9495-03F3641D93C5}" destId="{4BC9E2BB-02B5-9B41-B0D2-92808B30AEF0}" srcOrd="1" destOrd="0" presId="urn:microsoft.com/office/officeart/2005/8/layout/orgChart1"/>
    <dgm:cxn modelId="{C7CBE70E-C18B-CD47-A1EB-4BCCD88E0381}" type="presOf" srcId="{9EA9820E-66FC-F34D-B646-A06D9DBB8505}" destId="{9CEF2ACA-0E34-DA4D-AA06-140D37CB5627}" srcOrd="0" destOrd="0" presId="urn:microsoft.com/office/officeart/2005/8/layout/orgChart1"/>
    <dgm:cxn modelId="{5F4ED6C3-4E2B-6A42-B48C-24BCE6D5F675}" srcId="{DC60C910-1796-47E0-A22F-3F2F4705389B}" destId="{95E79A8B-4E69-294C-B456-6986EF8CF426}" srcOrd="0" destOrd="0" parTransId="{3ABF2D31-9E96-7748-9F31-8DBEDC34234E}" sibTransId="{4B809C25-B99F-594C-A37E-34164B052DDA}"/>
    <dgm:cxn modelId="{C99B1B8E-89A1-5F4F-A8C9-77BEB5632DD9}" type="presOf" srcId="{2D298C55-2DD0-CC49-9876-9A042047952D}" destId="{C553727C-FCD0-B849-A8FE-11AE08E43099}" srcOrd="0" destOrd="0" presId="urn:microsoft.com/office/officeart/2005/8/layout/orgChart1"/>
    <dgm:cxn modelId="{52A956E5-3E02-4498-810A-17481AB3F727}" type="presParOf" srcId="{088FEDDA-11F6-4FC8-9722-B01600C54A56}" destId="{CC40443B-09F4-467B-B74E-08516782F4C6}" srcOrd="0" destOrd="0" presId="urn:microsoft.com/office/officeart/2005/8/layout/orgChart1"/>
    <dgm:cxn modelId="{3B986F81-5C06-4F50-BB0A-B262A7EB7376}" type="presParOf" srcId="{CC40443B-09F4-467B-B74E-08516782F4C6}" destId="{946CAFFB-5FE5-4954-AC7C-350EAEC63641}" srcOrd="0" destOrd="0" presId="urn:microsoft.com/office/officeart/2005/8/layout/orgChart1"/>
    <dgm:cxn modelId="{7BE515D3-EE4E-4F05-882D-1ACF5333B268}" type="presParOf" srcId="{946CAFFB-5FE5-4954-AC7C-350EAEC63641}" destId="{9540BEFC-629E-4AD1-AF1A-11C6916BE295}" srcOrd="0" destOrd="0" presId="urn:microsoft.com/office/officeart/2005/8/layout/orgChart1"/>
    <dgm:cxn modelId="{64E3F869-B11A-4EE2-AC3F-F1AE838FC099}" type="presParOf" srcId="{946CAFFB-5FE5-4954-AC7C-350EAEC63641}" destId="{7DBB7E6D-F9FF-446B-9680-6B411E769792}" srcOrd="1" destOrd="0" presId="urn:microsoft.com/office/officeart/2005/8/layout/orgChart1"/>
    <dgm:cxn modelId="{AAF1E265-7193-460F-9BCA-2EA1262B4F3D}" type="presParOf" srcId="{CC40443B-09F4-467B-B74E-08516782F4C6}" destId="{453F59E5-B6F5-48DF-A490-9F9366891E7E}" srcOrd="1" destOrd="0" presId="urn:microsoft.com/office/officeart/2005/8/layout/orgChart1"/>
    <dgm:cxn modelId="{A88788CC-2852-0848-B32F-86B280BB087C}" type="presParOf" srcId="{453F59E5-B6F5-48DF-A490-9F9366891E7E}" destId="{3703C222-F0C8-E14B-AED7-6EC56ED9D5DD}" srcOrd="0" destOrd="0" presId="urn:microsoft.com/office/officeart/2005/8/layout/orgChart1"/>
    <dgm:cxn modelId="{613E3CA6-1E49-404D-922C-5A7C67D40CF2}" type="presParOf" srcId="{453F59E5-B6F5-48DF-A490-9F9366891E7E}" destId="{75E637C2-655E-9B42-ABB2-9FBEDC1BAB55}" srcOrd="1" destOrd="0" presId="urn:microsoft.com/office/officeart/2005/8/layout/orgChart1"/>
    <dgm:cxn modelId="{A3D7D204-557A-6E4B-8201-AE710E3DA1F8}" type="presParOf" srcId="{75E637C2-655E-9B42-ABB2-9FBEDC1BAB55}" destId="{5EC34031-9880-1E41-9563-02DD0A6851BC}" srcOrd="0" destOrd="0" presId="urn:microsoft.com/office/officeart/2005/8/layout/orgChart1"/>
    <dgm:cxn modelId="{B21C3B3A-B7E9-F341-BB07-35E7AD30735B}" type="presParOf" srcId="{5EC34031-9880-1E41-9563-02DD0A6851BC}" destId="{8B74A0D6-BA64-8A4E-9A97-A612DB392A23}" srcOrd="0" destOrd="0" presId="urn:microsoft.com/office/officeart/2005/8/layout/orgChart1"/>
    <dgm:cxn modelId="{971B857C-ADDF-0A44-A23C-25D771B94467}" type="presParOf" srcId="{5EC34031-9880-1E41-9563-02DD0A6851BC}" destId="{1A07B603-866B-724B-A5F8-C2B69249F9C5}" srcOrd="1" destOrd="0" presId="urn:microsoft.com/office/officeart/2005/8/layout/orgChart1"/>
    <dgm:cxn modelId="{73B33819-9058-EB42-9DD3-65CC8AD77915}" type="presParOf" srcId="{75E637C2-655E-9B42-ABB2-9FBEDC1BAB55}" destId="{5AA60911-E165-684B-B1C7-B60D70107E3C}" srcOrd="1" destOrd="0" presId="urn:microsoft.com/office/officeart/2005/8/layout/orgChart1"/>
    <dgm:cxn modelId="{7BD7AD9F-9665-4D4A-A382-B2C29B125A29}" type="presParOf" srcId="{5AA60911-E165-684B-B1C7-B60D70107E3C}" destId="{2D941405-D34C-3A43-BB67-8C2180D4A382}" srcOrd="0" destOrd="0" presId="urn:microsoft.com/office/officeart/2005/8/layout/orgChart1"/>
    <dgm:cxn modelId="{453F5ED8-163B-9345-93B9-20243633B4AD}" type="presParOf" srcId="{5AA60911-E165-684B-B1C7-B60D70107E3C}" destId="{A7A4ED03-BEE5-0247-B5F1-4A273405A511}" srcOrd="1" destOrd="0" presId="urn:microsoft.com/office/officeart/2005/8/layout/orgChart1"/>
    <dgm:cxn modelId="{A23D29C9-3ACD-0C4F-B2C2-204BFF198D51}" type="presParOf" srcId="{A7A4ED03-BEE5-0247-B5F1-4A273405A511}" destId="{2C260AA7-A86D-2A43-A845-50CB8953E93A}" srcOrd="0" destOrd="0" presId="urn:microsoft.com/office/officeart/2005/8/layout/orgChart1"/>
    <dgm:cxn modelId="{8DC1A166-AA35-7D41-8A9C-23410383F2D0}" type="presParOf" srcId="{2C260AA7-A86D-2A43-A845-50CB8953E93A}" destId="{CBB68DD1-A5EA-404F-9650-0250BD69E5F9}" srcOrd="0" destOrd="0" presId="urn:microsoft.com/office/officeart/2005/8/layout/orgChart1"/>
    <dgm:cxn modelId="{E415792E-DFC4-D34B-A401-1DF3D691A53C}" type="presParOf" srcId="{2C260AA7-A86D-2A43-A845-50CB8953E93A}" destId="{1ADBD41E-3225-0E43-9F61-A2C217E326E9}" srcOrd="1" destOrd="0" presId="urn:microsoft.com/office/officeart/2005/8/layout/orgChart1"/>
    <dgm:cxn modelId="{7A6F8261-FFFF-6248-8C4E-A2DDAE2E161F}" type="presParOf" srcId="{A7A4ED03-BEE5-0247-B5F1-4A273405A511}" destId="{4789F54D-8E5E-9343-9775-960FD6BAD8B4}" srcOrd="1" destOrd="0" presId="urn:microsoft.com/office/officeart/2005/8/layout/orgChart1"/>
    <dgm:cxn modelId="{DA491DBA-FE55-4447-B6C0-0E860CD18D6E}" type="presParOf" srcId="{A7A4ED03-BEE5-0247-B5F1-4A273405A511}" destId="{B5E5118F-1CEB-6B4A-B2AD-6392987CAACE}" srcOrd="2" destOrd="0" presId="urn:microsoft.com/office/officeart/2005/8/layout/orgChart1"/>
    <dgm:cxn modelId="{6A936BBF-C60F-6D44-96D5-1C1709214E44}" type="presParOf" srcId="{5AA60911-E165-684B-B1C7-B60D70107E3C}" destId="{7B96A5A2-3DE6-F548-9B56-9B6997769785}" srcOrd="2" destOrd="0" presId="urn:microsoft.com/office/officeart/2005/8/layout/orgChart1"/>
    <dgm:cxn modelId="{DBF7B9F8-C479-0E4B-B3C5-CC118F2581C0}" type="presParOf" srcId="{5AA60911-E165-684B-B1C7-B60D70107E3C}" destId="{11358C8A-7343-F541-9F3F-68518CEB9807}" srcOrd="3" destOrd="0" presId="urn:microsoft.com/office/officeart/2005/8/layout/orgChart1"/>
    <dgm:cxn modelId="{D870AFB4-5532-1B46-BBFC-5D68CA20B2B5}" type="presParOf" srcId="{11358C8A-7343-F541-9F3F-68518CEB9807}" destId="{FEA52FE9-1661-3946-9D93-147C914CE6A6}" srcOrd="0" destOrd="0" presId="urn:microsoft.com/office/officeart/2005/8/layout/orgChart1"/>
    <dgm:cxn modelId="{80DD87AB-5733-C14F-8944-6044C4E8438E}" type="presParOf" srcId="{FEA52FE9-1661-3946-9D93-147C914CE6A6}" destId="{A9DFB487-4C05-C547-A4D9-FA585C995290}" srcOrd="0" destOrd="0" presId="urn:microsoft.com/office/officeart/2005/8/layout/orgChart1"/>
    <dgm:cxn modelId="{30B4B4EB-41A5-B04E-814B-FE5BE2988E9C}" type="presParOf" srcId="{FEA52FE9-1661-3946-9D93-147C914CE6A6}" destId="{0E75638C-2F10-5F41-B2D9-D2509CE420FC}" srcOrd="1" destOrd="0" presId="urn:microsoft.com/office/officeart/2005/8/layout/orgChart1"/>
    <dgm:cxn modelId="{EECA1B4F-E9B6-894E-AEB9-23FEA79A4025}" type="presParOf" srcId="{11358C8A-7343-F541-9F3F-68518CEB9807}" destId="{CE05896B-7863-AA4D-9DD3-70063A53A90A}" srcOrd="1" destOrd="0" presId="urn:microsoft.com/office/officeart/2005/8/layout/orgChart1"/>
    <dgm:cxn modelId="{709C103E-4BED-0546-98D4-297F8A46D56E}" type="presParOf" srcId="{11358C8A-7343-F541-9F3F-68518CEB9807}" destId="{43E6E3FB-D8B6-5242-8A46-D8B0A44F0FD9}" srcOrd="2" destOrd="0" presId="urn:microsoft.com/office/officeart/2005/8/layout/orgChart1"/>
    <dgm:cxn modelId="{219CAE7B-EE84-3A45-96EF-A86F5FE31584}" type="presParOf" srcId="{5AA60911-E165-684B-B1C7-B60D70107E3C}" destId="{7B75D1E5-E006-5C40-AB80-30C014FE1644}" srcOrd="4" destOrd="0" presId="urn:microsoft.com/office/officeart/2005/8/layout/orgChart1"/>
    <dgm:cxn modelId="{EBFDC7B9-44FF-7849-8CD9-8FCC1B1F92E7}" type="presParOf" srcId="{5AA60911-E165-684B-B1C7-B60D70107E3C}" destId="{542B1963-C24C-3248-936F-8C4DE9E2392D}" srcOrd="5" destOrd="0" presId="urn:microsoft.com/office/officeart/2005/8/layout/orgChart1"/>
    <dgm:cxn modelId="{7A37FDD0-F11D-2C49-8DB2-DCC873697CC8}" type="presParOf" srcId="{542B1963-C24C-3248-936F-8C4DE9E2392D}" destId="{C3C55D74-F967-E24D-9441-CBB101373A29}" srcOrd="0" destOrd="0" presId="urn:microsoft.com/office/officeart/2005/8/layout/orgChart1"/>
    <dgm:cxn modelId="{976B60BD-F4DD-8945-83E2-B3E552A25D09}" type="presParOf" srcId="{C3C55D74-F967-E24D-9441-CBB101373A29}" destId="{43A4F254-A0E2-CF4E-B1E9-2FA33F81D1FE}" srcOrd="0" destOrd="0" presId="urn:microsoft.com/office/officeart/2005/8/layout/orgChart1"/>
    <dgm:cxn modelId="{F4943599-D33B-7341-B769-0C742AF81BBD}" type="presParOf" srcId="{C3C55D74-F967-E24D-9441-CBB101373A29}" destId="{FB488A46-E8BE-DF4B-8CF7-B671699B09BB}" srcOrd="1" destOrd="0" presId="urn:microsoft.com/office/officeart/2005/8/layout/orgChart1"/>
    <dgm:cxn modelId="{ED310288-0631-464A-BD80-175370BCDFE7}" type="presParOf" srcId="{542B1963-C24C-3248-936F-8C4DE9E2392D}" destId="{2269254E-03E2-B542-A124-FF303A6C659A}" srcOrd="1" destOrd="0" presId="urn:microsoft.com/office/officeart/2005/8/layout/orgChart1"/>
    <dgm:cxn modelId="{A437B8DF-6536-F842-B95F-3C770DEDF312}" type="presParOf" srcId="{542B1963-C24C-3248-936F-8C4DE9E2392D}" destId="{4B764102-E99A-3349-90D9-F05639EBB00F}" srcOrd="2" destOrd="0" presId="urn:microsoft.com/office/officeart/2005/8/layout/orgChart1"/>
    <dgm:cxn modelId="{9A1B8678-91CB-014B-8559-6F0042EAA127}" type="presParOf" srcId="{5AA60911-E165-684B-B1C7-B60D70107E3C}" destId="{582C8E32-A69A-F347-8C4D-9DE8CB66B88F}" srcOrd="6" destOrd="0" presId="urn:microsoft.com/office/officeart/2005/8/layout/orgChart1"/>
    <dgm:cxn modelId="{FD75700D-30B1-C542-ABDD-E66C1ED7225B}" type="presParOf" srcId="{5AA60911-E165-684B-B1C7-B60D70107E3C}" destId="{CF4DA43A-98A7-CD49-9E6C-C36757DE73F3}" srcOrd="7" destOrd="0" presId="urn:microsoft.com/office/officeart/2005/8/layout/orgChart1"/>
    <dgm:cxn modelId="{380C67BF-8862-9E4C-B531-94533020762B}" type="presParOf" srcId="{CF4DA43A-98A7-CD49-9E6C-C36757DE73F3}" destId="{52E43D36-6A22-224D-BA41-BB8D69BCB072}" srcOrd="0" destOrd="0" presId="urn:microsoft.com/office/officeart/2005/8/layout/orgChart1"/>
    <dgm:cxn modelId="{3CDAC768-3E42-034C-AE57-57F3264ACAEA}" type="presParOf" srcId="{52E43D36-6A22-224D-BA41-BB8D69BCB072}" destId="{14067623-AAE4-7840-9C26-6488B3DD4D9D}" srcOrd="0" destOrd="0" presId="urn:microsoft.com/office/officeart/2005/8/layout/orgChart1"/>
    <dgm:cxn modelId="{F415BF25-B8F7-F348-B4F7-305A7C22A4AC}" type="presParOf" srcId="{52E43D36-6A22-224D-BA41-BB8D69BCB072}" destId="{094F0CDF-A005-C844-A0DD-52D33A21A6FA}" srcOrd="1" destOrd="0" presId="urn:microsoft.com/office/officeart/2005/8/layout/orgChart1"/>
    <dgm:cxn modelId="{1A901DCF-8D21-6744-8418-7B56726EAF7A}" type="presParOf" srcId="{CF4DA43A-98A7-CD49-9E6C-C36757DE73F3}" destId="{484CCBA8-D53D-454A-920D-82B42D6A5E66}" srcOrd="1" destOrd="0" presId="urn:microsoft.com/office/officeart/2005/8/layout/orgChart1"/>
    <dgm:cxn modelId="{FEE0A5F7-9069-B344-A224-577AFFC42E49}" type="presParOf" srcId="{CF4DA43A-98A7-CD49-9E6C-C36757DE73F3}" destId="{A04E3F63-6C46-8946-877B-F1D7F6D6F0A7}" srcOrd="2" destOrd="0" presId="urn:microsoft.com/office/officeart/2005/8/layout/orgChart1"/>
    <dgm:cxn modelId="{7CC8FA66-857A-4249-8986-82CDCDC83CF9}" type="presParOf" srcId="{5AA60911-E165-684B-B1C7-B60D70107E3C}" destId="{75ED6246-608F-DE43-BD50-F1BC07CB87F7}" srcOrd="8" destOrd="0" presId="urn:microsoft.com/office/officeart/2005/8/layout/orgChart1"/>
    <dgm:cxn modelId="{61A1408B-2127-8A4B-94CD-604708846BC3}" type="presParOf" srcId="{5AA60911-E165-684B-B1C7-B60D70107E3C}" destId="{A3F2FBDD-DE98-854F-8985-C416639F2EC9}" srcOrd="9" destOrd="0" presId="urn:microsoft.com/office/officeart/2005/8/layout/orgChart1"/>
    <dgm:cxn modelId="{1A643783-319A-924A-8A50-A2D39AD76883}" type="presParOf" srcId="{A3F2FBDD-DE98-854F-8985-C416639F2EC9}" destId="{8DDF1E17-D3C0-4840-B506-DB4FF5EF7B77}" srcOrd="0" destOrd="0" presId="urn:microsoft.com/office/officeart/2005/8/layout/orgChart1"/>
    <dgm:cxn modelId="{B9284A10-24F6-4D44-9B14-F884E9974D84}" type="presParOf" srcId="{8DDF1E17-D3C0-4840-B506-DB4FF5EF7B77}" destId="{D3ED7B07-351E-0C45-85C3-EA6157F76F8C}" srcOrd="0" destOrd="0" presId="urn:microsoft.com/office/officeart/2005/8/layout/orgChart1"/>
    <dgm:cxn modelId="{AE36E65E-D4BC-1447-8FA8-9C904FFEFF45}" type="presParOf" srcId="{8DDF1E17-D3C0-4840-B506-DB4FF5EF7B77}" destId="{013D8B0D-E288-CE48-B658-44098551A8B4}" srcOrd="1" destOrd="0" presId="urn:microsoft.com/office/officeart/2005/8/layout/orgChart1"/>
    <dgm:cxn modelId="{A3AB38AA-F168-264D-8C62-5BBB5F8A539E}" type="presParOf" srcId="{A3F2FBDD-DE98-854F-8985-C416639F2EC9}" destId="{7C5A0D95-908D-C344-A52C-CC2DB92E07A1}" srcOrd="1" destOrd="0" presId="urn:microsoft.com/office/officeart/2005/8/layout/orgChart1"/>
    <dgm:cxn modelId="{8C453E4D-9ED5-C34F-AB54-FA6582AECAB2}" type="presParOf" srcId="{A3F2FBDD-DE98-854F-8985-C416639F2EC9}" destId="{7703DBAA-8FB5-3042-9A0B-7C82D9D30194}" srcOrd="2" destOrd="0" presId="urn:microsoft.com/office/officeart/2005/8/layout/orgChart1"/>
    <dgm:cxn modelId="{AA10C33C-47C2-4643-9969-27E2F926B048}" type="presParOf" srcId="{75E637C2-655E-9B42-ABB2-9FBEDC1BAB55}" destId="{1094E8B3-2392-5742-B0EE-D51176AC35B8}" srcOrd="2" destOrd="0" presId="urn:microsoft.com/office/officeart/2005/8/layout/orgChart1"/>
    <dgm:cxn modelId="{F9940A12-5E0F-764C-9E1F-715BE34673C6}" type="presParOf" srcId="{453F59E5-B6F5-48DF-A490-9F9366891E7E}" destId="{8FEA46CA-FD09-5842-B875-35D1D2144825}" srcOrd="2" destOrd="0" presId="urn:microsoft.com/office/officeart/2005/8/layout/orgChart1"/>
    <dgm:cxn modelId="{96AC9E5E-DCE7-E74B-8D07-9233D4A4A901}" type="presParOf" srcId="{453F59E5-B6F5-48DF-A490-9F9366891E7E}" destId="{672645C3-CCA0-DE49-9012-CAEF68EB850A}" srcOrd="3" destOrd="0" presId="urn:microsoft.com/office/officeart/2005/8/layout/orgChart1"/>
    <dgm:cxn modelId="{DF9F5ECE-069B-9B4D-9115-94A86A7FAC24}" type="presParOf" srcId="{672645C3-CCA0-DE49-9012-CAEF68EB850A}" destId="{9981AB3D-9446-1D4E-AE53-AFBDF3FEFD97}" srcOrd="0" destOrd="0" presId="urn:microsoft.com/office/officeart/2005/8/layout/orgChart1"/>
    <dgm:cxn modelId="{7F1C2EF4-E3CC-9443-BA74-DFE1D9B8ED7E}" type="presParOf" srcId="{9981AB3D-9446-1D4E-AE53-AFBDF3FEFD97}" destId="{0AEC74E5-D6E4-4B46-B06F-B8B5FBDA889F}" srcOrd="0" destOrd="0" presId="urn:microsoft.com/office/officeart/2005/8/layout/orgChart1"/>
    <dgm:cxn modelId="{80CAB0D0-B631-F448-970E-63E8E9E9C793}" type="presParOf" srcId="{9981AB3D-9446-1D4E-AE53-AFBDF3FEFD97}" destId="{11AE073D-7410-424A-B20D-8BCFF65EA7CF}" srcOrd="1" destOrd="0" presId="urn:microsoft.com/office/officeart/2005/8/layout/orgChart1"/>
    <dgm:cxn modelId="{7A92FA0A-2E65-9148-909C-D93554D3E67F}" type="presParOf" srcId="{672645C3-CCA0-DE49-9012-CAEF68EB850A}" destId="{34B571F8-4DF1-5442-8799-A7581CB0B652}" srcOrd="1" destOrd="0" presId="urn:microsoft.com/office/officeart/2005/8/layout/orgChart1"/>
    <dgm:cxn modelId="{D61BCBA9-0F86-014C-8357-EAAD1C72B0F1}" type="presParOf" srcId="{34B571F8-4DF1-5442-8799-A7581CB0B652}" destId="{F4112DE0-6CE4-F44C-9149-634FAC25966D}" srcOrd="0" destOrd="0" presId="urn:microsoft.com/office/officeart/2005/8/layout/orgChart1"/>
    <dgm:cxn modelId="{70F1EC11-165E-BE45-80E1-471C0A78E0E0}" type="presParOf" srcId="{34B571F8-4DF1-5442-8799-A7581CB0B652}" destId="{B52E71AE-A9C4-724A-918D-6FCB94382F30}" srcOrd="1" destOrd="0" presId="urn:microsoft.com/office/officeart/2005/8/layout/orgChart1"/>
    <dgm:cxn modelId="{66E7D577-93C8-274A-A3E0-666B2C69E73C}" type="presParOf" srcId="{B52E71AE-A9C4-724A-918D-6FCB94382F30}" destId="{21433DFB-2F62-454E-8FE9-12AFAAD9AABA}" srcOrd="0" destOrd="0" presId="urn:microsoft.com/office/officeart/2005/8/layout/orgChart1"/>
    <dgm:cxn modelId="{6846E033-1A94-9A49-BD3B-8D4A8096E840}" type="presParOf" srcId="{21433DFB-2F62-454E-8FE9-12AFAAD9AABA}" destId="{5C5A4E73-C2AF-0746-B37C-650A3689DCF2}" srcOrd="0" destOrd="0" presId="urn:microsoft.com/office/officeart/2005/8/layout/orgChart1"/>
    <dgm:cxn modelId="{D97283CD-4349-944F-B61C-ADA6F22636CE}" type="presParOf" srcId="{21433DFB-2F62-454E-8FE9-12AFAAD9AABA}" destId="{1D9078ED-136E-7B40-9F68-2FC5DF4978E3}" srcOrd="1" destOrd="0" presId="urn:microsoft.com/office/officeart/2005/8/layout/orgChart1"/>
    <dgm:cxn modelId="{4234F21B-4D4F-3B4E-9AF3-9C0F5A26FA66}" type="presParOf" srcId="{B52E71AE-A9C4-724A-918D-6FCB94382F30}" destId="{04DC3D93-1DF1-C540-BA64-A837AD883C44}" srcOrd="1" destOrd="0" presId="urn:microsoft.com/office/officeart/2005/8/layout/orgChart1"/>
    <dgm:cxn modelId="{CCA6C886-412F-F748-B0EF-49AB6154FFE6}" type="presParOf" srcId="{04DC3D93-1DF1-C540-BA64-A837AD883C44}" destId="{A9A670FA-01DE-A445-A0C1-C4AB583378AB}" srcOrd="0" destOrd="0" presId="urn:microsoft.com/office/officeart/2005/8/layout/orgChart1"/>
    <dgm:cxn modelId="{839FE6EF-131D-4D43-990D-A7650985C329}" type="presParOf" srcId="{04DC3D93-1DF1-C540-BA64-A837AD883C44}" destId="{9B8A30E6-030E-6444-AE15-CEF4EB2E33E1}" srcOrd="1" destOrd="0" presId="urn:microsoft.com/office/officeart/2005/8/layout/orgChart1"/>
    <dgm:cxn modelId="{A0AF64EC-74B9-134D-A701-FEA847A546D3}" type="presParOf" srcId="{9B8A30E6-030E-6444-AE15-CEF4EB2E33E1}" destId="{1FFFEC87-8A04-8747-8863-294728FB5C8C}" srcOrd="0" destOrd="0" presId="urn:microsoft.com/office/officeart/2005/8/layout/orgChart1"/>
    <dgm:cxn modelId="{F51D009B-430D-AE45-B44B-E5D39AC317C5}" type="presParOf" srcId="{1FFFEC87-8A04-8747-8863-294728FB5C8C}" destId="{F4BCE14B-78B0-4342-937D-C1AA66F5371D}" srcOrd="0" destOrd="0" presId="urn:microsoft.com/office/officeart/2005/8/layout/orgChart1"/>
    <dgm:cxn modelId="{BECC92B6-0CE1-7D4D-B530-EBC1D7BE46EE}" type="presParOf" srcId="{1FFFEC87-8A04-8747-8863-294728FB5C8C}" destId="{85C47A70-286D-734D-AD45-10FFAE90EDB9}" srcOrd="1" destOrd="0" presId="urn:microsoft.com/office/officeart/2005/8/layout/orgChart1"/>
    <dgm:cxn modelId="{5FDF3ED4-62D5-4045-97FC-35400D6659C8}" type="presParOf" srcId="{9B8A30E6-030E-6444-AE15-CEF4EB2E33E1}" destId="{4862B717-136B-1C49-B665-66EE1B788A6F}" srcOrd="1" destOrd="0" presId="urn:microsoft.com/office/officeart/2005/8/layout/orgChart1"/>
    <dgm:cxn modelId="{3493D98B-CFCF-954B-9DDF-4BEA393AE207}" type="presParOf" srcId="{4862B717-136B-1C49-B665-66EE1B788A6F}" destId="{9CEF2ACA-0E34-DA4D-AA06-140D37CB5627}" srcOrd="0" destOrd="0" presId="urn:microsoft.com/office/officeart/2005/8/layout/orgChart1"/>
    <dgm:cxn modelId="{C11E0930-CCBB-A447-85A6-2AB7A8585A3D}" type="presParOf" srcId="{4862B717-136B-1C49-B665-66EE1B788A6F}" destId="{93BF45B3-3FF1-F640-818F-754015496717}" srcOrd="1" destOrd="0" presId="urn:microsoft.com/office/officeart/2005/8/layout/orgChart1"/>
    <dgm:cxn modelId="{2390A8F6-6C17-424D-8EC4-81E4A55E598A}" type="presParOf" srcId="{93BF45B3-3FF1-F640-818F-754015496717}" destId="{342C8601-49EC-5E49-8B20-F118E9924CCB}" srcOrd="0" destOrd="0" presId="urn:microsoft.com/office/officeart/2005/8/layout/orgChart1"/>
    <dgm:cxn modelId="{ED8C4288-E647-334D-86A1-132281849B82}" type="presParOf" srcId="{342C8601-49EC-5E49-8B20-F118E9924CCB}" destId="{A7C6CF8D-45B8-B64F-BFF1-D2ED914ED510}" srcOrd="0" destOrd="0" presId="urn:microsoft.com/office/officeart/2005/8/layout/orgChart1"/>
    <dgm:cxn modelId="{ADEAB7D0-F535-3B47-88C6-F5A4B3458A44}" type="presParOf" srcId="{342C8601-49EC-5E49-8B20-F118E9924CCB}" destId="{A9EE0421-03D9-584A-802A-3AD0D69423B3}" srcOrd="1" destOrd="0" presId="urn:microsoft.com/office/officeart/2005/8/layout/orgChart1"/>
    <dgm:cxn modelId="{928EA95A-419A-3344-BEDA-7E758C5BD684}" type="presParOf" srcId="{93BF45B3-3FF1-F640-818F-754015496717}" destId="{5E6322C3-89C8-B749-82E3-C60DFD9D1E24}" srcOrd="1" destOrd="0" presId="urn:microsoft.com/office/officeart/2005/8/layout/orgChart1"/>
    <dgm:cxn modelId="{B7383162-E79E-284C-831E-8882DA6F0B19}" type="presParOf" srcId="{93BF45B3-3FF1-F640-818F-754015496717}" destId="{139858DF-6F8D-EF41-928D-E019C56B41BE}" srcOrd="2" destOrd="0" presId="urn:microsoft.com/office/officeart/2005/8/layout/orgChart1"/>
    <dgm:cxn modelId="{58FD783F-DB15-2540-8F46-AB0D986874CE}" type="presParOf" srcId="{4862B717-136B-1C49-B665-66EE1B788A6F}" destId="{66CC4E10-7584-5447-8D7B-ECC6355C4C28}" srcOrd="2" destOrd="0" presId="urn:microsoft.com/office/officeart/2005/8/layout/orgChart1"/>
    <dgm:cxn modelId="{A3169396-F90E-2E4A-BF92-601AC8E695CF}" type="presParOf" srcId="{4862B717-136B-1C49-B665-66EE1B788A6F}" destId="{D723EC6A-0BD0-1E46-B23C-8728C15E331B}" srcOrd="3" destOrd="0" presId="urn:microsoft.com/office/officeart/2005/8/layout/orgChart1"/>
    <dgm:cxn modelId="{419AABC4-9AE5-D945-996F-A2059D697B97}" type="presParOf" srcId="{D723EC6A-0BD0-1E46-B23C-8728C15E331B}" destId="{3B1AF688-C7FE-E947-A81F-A5D7E1544DD2}" srcOrd="0" destOrd="0" presId="urn:microsoft.com/office/officeart/2005/8/layout/orgChart1"/>
    <dgm:cxn modelId="{664E290D-E8AF-2C42-9718-154174F45761}" type="presParOf" srcId="{3B1AF688-C7FE-E947-A81F-A5D7E1544DD2}" destId="{635BC7EA-B917-CB4D-A269-9C0C9DD9464D}" srcOrd="0" destOrd="0" presId="urn:microsoft.com/office/officeart/2005/8/layout/orgChart1"/>
    <dgm:cxn modelId="{DF464183-9C50-8049-A0D7-B3E8BCF7BAED}" type="presParOf" srcId="{3B1AF688-C7FE-E947-A81F-A5D7E1544DD2}" destId="{FCA71DB0-98B1-6742-90BA-3F1DE7FE0D0F}" srcOrd="1" destOrd="0" presId="urn:microsoft.com/office/officeart/2005/8/layout/orgChart1"/>
    <dgm:cxn modelId="{13760E71-32DE-3647-9B1B-82935B1EF296}" type="presParOf" srcId="{D723EC6A-0BD0-1E46-B23C-8728C15E331B}" destId="{91E2F68F-3A43-074A-A25E-883CDB17FBD5}" srcOrd="1" destOrd="0" presId="urn:microsoft.com/office/officeart/2005/8/layout/orgChart1"/>
    <dgm:cxn modelId="{7C474BFF-7BFC-F146-BCEE-37115B0CD877}" type="presParOf" srcId="{D723EC6A-0BD0-1E46-B23C-8728C15E331B}" destId="{8DBB7550-6E58-0345-BEF5-754B6F1F5F23}" srcOrd="2" destOrd="0" presId="urn:microsoft.com/office/officeart/2005/8/layout/orgChart1"/>
    <dgm:cxn modelId="{F9A99EE0-6E05-1846-9962-1C6D5D38DFE9}" type="presParOf" srcId="{9B8A30E6-030E-6444-AE15-CEF4EB2E33E1}" destId="{71D95AA8-8869-DF47-B870-2FDA5DCE90AD}" srcOrd="2" destOrd="0" presId="urn:microsoft.com/office/officeart/2005/8/layout/orgChart1"/>
    <dgm:cxn modelId="{AB90D50B-9DAA-E845-BDAB-7595300B42F6}" type="presParOf" srcId="{04DC3D93-1DF1-C540-BA64-A837AD883C44}" destId="{97255999-A8CE-A34F-9C0E-43D783D62A83}" srcOrd="2" destOrd="0" presId="urn:microsoft.com/office/officeart/2005/8/layout/orgChart1"/>
    <dgm:cxn modelId="{D7EE0B6B-4CE5-A54A-87F4-2619FECB3354}" type="presParOf" srcId="{04DC3D93-1DF1-C540-BA64-A837AD883C44}" destId="{160EDF62-2D58-2041-A7E2-2B7BF575EAD1}" srcOrd="3" destOrd="0" presId="urn:microsoft.com/office/officeart/2005/8/layout/orgChart1"/>
    <dgm:cxn modelId="{8672B904-4533-374D-B568-B8C00E3FE9BA}" type="presParOf" srcId="{160EDF62-2D58-2041-A7E2-2B7BF575EAD1}" destId="{4AAD2E59-1F87-5B46-88C2-A697D97768C7}" srcOrd="0" destOrd="0" presId="urn:microsoft.com/office/officeart/2005/8/layout/orgChart1"/>
    <dgm:cxn modelId="{13A58B3D-73FF-8549-B800-F96BBA7BD719}" type="presParOf" srcId="{4AAD2E59-1F87-5B46-88C2-A697D97768C7}" destId="{6EB3DC96-103D-7F49-92BF-6710109B32FB}" srcOrd="0" destOrd="0" presId="urn:microsoft.com/office/officeart/2005/8/layout/orgChart1"/>
    <dgm:cxn modelId="{C401FF6E-F619-EE47-ADE2-F226D612F9AE}" type="presParOf" srcId="{4AAD2E59-1F87-5B46-88C2-A697D97768C7}" destId="{C18D85F1-5B5A-0F4E-B5F3-ED87986DA45C}" srcOrd="1" destOrd="0" presId="urn:microsoft.com/office/officeart/2005/8/layout/orgChart1"/>
    <dgm:cxn modelId="{2E414669-7E9B-DA46-BB86-668F8E232A2E}" type="presParOf" srcId="{160EDF62-2D58-2041-A7E2-2B7BF575EAD1}" destId="{95F13CFC-559C-9446-B13A-980C487B4579}" srcOrd="1" destOrd="0" presId="urn:microsoft.com/office/officeart/2005/8/layout/orgChart1"/>
    <dgm:cxn modelId="{708B5B47-BAFF-E04A-8E32-D0B9BDE8C118}" type="presParOf" srcId="{95F13CFC-559C-9446-B13A-980C487B4579}" destId="{E1741F99-72ED-6F47-B16B-E8722CD167CC}" srcOrd="0" destOrd="0" presId="urn:microsoft.com/office/officeart/2005/8/layout/orgChart1"/>
    <dgm:cxn modelId="{B9614CBE-B378-C845-A880-8222593DAB2E}" type="presParOf" srcId="{95F13CFC-559C-9446-B13A-980C487B4579}" destId="{22DF68A5-1C56-6047-B29C-B5D381245EA6}" srcOrd="1" destOrd="0" presId="urn:microsoft.com/office/officeart/2005/8/layout/orgChart1"/>
    <dgm:cxn modelId="{1982DEEB-2858-8F44-9200-E78B9E39FCA2}" type="presParOf" srcId="{22DF68A5-1C56-6047-B29C-B5D381245EA6}" destId="{38C376D6-AD2A-E340-B766-FD6681EC54E8}" srcOrd="0" destOrd="0" presId="urn:microsoft.com/office/officeart/2005/8/layout/orgChart1"/>
    <dgm:cxn modelId="{442E8DCE-4ADE-7344-ACA1-55D86FFF5FCA}" type="presParOf" srcId="{38C376D6-AD2A-E340-B766-FD6681EC54E8}" destId="{1C05E625-01D2-1A4F-A555-55142674641B}" srcOrd="0" destOrd="0" presId="urn:microsoft.com/office/officeart/2005/8/layout/orgChart1"/>
    <dgm:cxn modelId="{A90BFDA7-E0F2-FB49-9F8A-D15B9FE430B6}" type="presParOf" srcId="{38C376D6-AD2A-E340-B766-FD6681EC54E8}" destId="{736A79DA-C706-484A-B2FB-71ACF60A3915}" srcOrd="1" destOrd="0" presId="urn:microsoft.com/office/officeart/2005/8/layout/orgChart1"/>
    <dgm:cxn modelId="{A6EE205D-8875-2942-A173-96E853324EBE}" type="presParOf" srcId="{22DF68A5-1C56-6047-B29C-B5D381245EA6}" destId="{AF48D975-AA7C-FC43-AAF7-29AC7F9CB864}" srcOrd="1" destOrd="0" presId="urn:microsoft.com/office/officeart/2005/8/layout/orgChart1"/>
    <dgm:cxn modelId="{6E120F66-F8D0-724C-A524-197FEF5DEEAE}" type="presParOf" srcId="{22DF68A5-1C56-6047-B29C-B5D381245EA6}" destId="{5C8BE07F-6CDB-4B44-B20C-317024885E89}" srcOrd="2" destOrd="0" presId="urn:microsoft.com/office/officeart/2005/8/layout/orgChart1"/>
    <dgm:cxn modelId="{5E4CF549-FCBA-434F-ADD8-C58E0485330F}" type="presParOf" srcId="{95F13CFC-559C-9446-B13A-980C487B4579}" destId="{EBF409BC-0719-FB45-B689-549E2A6C47A1}" srcOrd="2" destOrd="0" presId="urn:microsoft.com/office/officeart/2005/8/layout/orgChart1"/>
    <dgm:cxn modelId="{8830588F-82E5-6C47-9EE9-AAB36E2D3566}" type="presParOf" srcId="{95F13CFC-559C-9446-B13A-980C487B4579}" destId="{A989D0E6-B588-7C48-B224-8F11D523ED26}" srcOrd="3" destOrd="0" presId="urn:microsoft.com/office/officeart/2005/8/layout/orgChart1"/>
    <dgm:cxn modelId="{E04AF8C3-EF51-EB4F-8780-023E955A84F5}" type="presParOf" srcId="{A989D0E6-B588-7C48-B224-8F11D523ED26}" destId="{553C4C3A-302D-EB48-93A2-2379FD1C20B9}" srcOrd="0" destOrd="0" presId="urn:microsoft.com/office/officeart/2005/8/layout/orgChart1"/>
    <dgm:cxn modelId="{E49B08E2-EFD4-A847-B7D4-0A46E7CA3CCA}" type="presParOf" srcId="{553C4C3A-302D-EB48-93A2-2379FD1C20B9}" destId="{07877627-5F6A-434C-BC37-AA650DC0A79A}" srcOrd="0" destOrd="0" presId="urn:microsoft.com/office/officeart/2005/8/layout/orgChart1"/>
    <dgm:cxn modelId="{CA1D34EA-E334-6444-AC1B-4BC010035710}" type="presParOf" srcId="{553C4C3A-302D-EB48-93A2-2379FD1C20B9}" destId="{3D934B0E-9E77-AD4A-B08D-973439C8B047}" srcOrd="1" destOrd="0" presId="urn:microsoft.com/office/officeart/2005/8/layout/orgChart1"/>
    <dgm:cxn modelId="{7C05B1E7-B564-194E-9E02-F3EC3DC7FAFD}" type="presParOf" srcId="{A989D0E6-B588-7C48-B224-8F11D523ED26}" destId="{4BE5E146-1047-5343-AD62-1DD9A3B6AF24}" srcOrd="1" destOrd="0" presId="urn:microsoft.com/office/officeart/2005/8/layout/orgChart1"/>
    <dgm:cxn modelId="{94835BFB-0C43-B14D-8DBE-63B98300D812}" type="presParOf" srcId="{A989D0E6-B588-7C48-B224-8F11D523ED26}" destId="{E6E802F6-106E-A840-A2C5-ACE7D5A7F605}" srcOrd="2" destOrd="0" presId="urn:microsoft.com/office/officeart/2005/8/layout/orgChart1"/>
    <dgm:cxn modelId="{719839CD-F40B-C247-A3A1-A5589490ACA2}" type="presParOf" srcId="{95F13CFC-559C-9446-B13A-980C487B4579}" destId="{84D6E34D-042F-6F43-B578-7613A8A98108}" srcOrd="4" destOrd="0" presId="urn:microsoft.com/office/officeart/2005/8/layout/orgChart1"/>
    <dgm:cxn modelId="{3A290D87-5979-2B49-8EB5-A873FF50C277}" type="presParOf" srcId="{95F13CFC-559C-9446-B13A-980C487B4579}" destId="{B72C8488-9D25-C44B-BDE3-EC8F3055857E}" srcOrd="5" destOrd="0" presId="urn:microsoft.com/office/officeart/2005/8/layout/orgChart1"/>
    <dgm:cxn modelId="{2FD6585A-4388-0B40-A946-FBF7020754BE}" type="presParOf" srcId="{B72C8488-9D25-C44B-BDE3-EC8F3055857E}" destId="{090124CF-9613-8240-9385-1BBDE67BA71A}" srcOrd="0" destOrd="0" presId="urn:microsoft.com/office/officeart/2005/8/layout/orgChart1"/>
    <dgm:cxn modelId="{AE0B64A7-D5DB-7B45-9C77-8F8738073166}" type="presParOf" srcId="{090124CF-9613-8240-9385-1BBDE67BA71A}" destId="{B99A47BA-1D3C-F541-A927-0A69BEBB96D5}" srcOrd="0" destOrd="0" presId="urn:microsoft.com/office/officeart/2005/8/layout/orgChart1"/>
    <dgm:cxn modelId="{792D9F30-7015-634B-98F0-32E426506C71}" type="presParOf" srcId="{090124CF-9613-8240-9385-1BBDE67BA71A}" destId="{4BC9E2BB-02B5-9B41-B0D2-92808B30AEF0}" srcOrd="1" destOrd="0" presId="urn:microsoft.com/office/officeart/2005/8/layout/orgChart1"/>
    <dgm:cxn modelId="{D59C1853-2349-294C-9CCC-E2287092AD54}" type="presParOf" srcId="{B72C8488-9D25-C44B-BDE3-EC8F3055857E}" destId="{84E4EB9A-B1EB-AF41-97AB-00ACE0CC6334}" srcOrd="1" destOrd="0" presId="urn:microsoft.com/office/officeart/2005/8/layout/orgChart1"/>
    <dgm:cxn modelId="{06A6E282-3DDA-4F42-9FB1-7A5E467E650A}" type="presParOf" srcId="{B72C8488-9D25-C44B-BDE3-EC8F3055857E}" destId="{DF9317A0-BD16-564D-8122-F7A0D53BC6D3}" srcOrd="2" destOrd="0" presId="urn:microsoft.com/office/officeart/2005/8/layout/orgChart1"/>
    <dgm:cxn modelId="{36703B64-DAB2-2843-BB25-55EEB4534073}" type="presParOf" srcId="{95F13CFC-559C-9446-B13A-980C487B4579}" destId="{E12DA0FC-9BA9-6343-AAEE-807828177583}" srcOrd="6" destOrd="0" presId="urn:microsoft.com/office/officeart/2005/8/layout/orgChart1"/>
    <dgm:cxn modelId="{F88C3F15-BFB4-5A42-9BDF-6816188D7E12}" type="presParOf" srcId="{95F13CFC-559C-9446-B13A-980C487B4579}" destId="{16CABA74-653D-C045-A6E1-732594F25BD8}" srcOrd="7" destOrd="0" presId="urn:microsoft.com/office/officeart/2005/8/layout/orgChart1"/>
    <dgm:cxn modelId="{1100353F-8CB3-564A-AD01-DDA3F020725A}" type="presParOf" srcId="{16CABA74-653D-C045-A6E1-732594F25BD8}" destId="{C6AE6C6E-4EFD-1F4B-877A-825A2CD40FFD}" srcOrd="0" destOrd="0" presId="urn:microsoft.com/office/officeart/2005/8/layout/orgChart1"/>
    <dgm:cxn modelId="{6CB66ED2-27F3-754B-B68A-ACF6E6A40766}" type="presParOf" srcId="{C6AE6C6E-4EFD-1F4B-877A-825A2CD40FFD}" destId="{7BB51AAF-4009-1E40-A903-65C086E578B8}" srcOrd="0" destOrd="0" presId="urn:microsoft.com/office/officeart/2005/8/layout/orgChart1"/>
    <dgm:cxn modelId="{9466DC72-74A4-6243-BB8D-AE74AEB123EF}" type="presParOf" srcId="{C6AE6C6E-4EFD-1F4B-877A-825A2CD40FFD}" destId="{C49B5EC8-A3AA-2D44-BBE1-B7FA8018B592}" srcOrd="1" destOrd="0" presId="urn:microsoft.com/office/officeart/2005/8/layout/orgChart1"/>
    <dgm:cxn modelId="{4D21F0FC-E443-D047-B5F0-3166ADFD7AFF}" type="presParOf" srcId="{16CABA74-653D-C045-A6E1-732594F25BD8}" destId="{700AE4CF-7265-554C-BB64-C22574545845}" srcOrd="1" destOrd="0" presId="urn:microsoft.com/office/officeart/2005/8/layout/orgChart1"/>
    <dgm:cxn modelId="{E05FE8BE-154B-3C41-A5F1-F015220E8A72}" type="presParOf" srcId="{16CABA74-653D-C045-A6E1-732594F25BD8}" destId="{2B1F08C0-4A3E-C649-925A-6F08CC3BA9FF}" srcOrd="2" destOrd="0" presId="urn:microsoft.com/office/officeart/2005/8/layout/orgChart1"/>
    <dgm:cxn modelId="{FA9AAB3B-DA17-AF43-9FA5-8636A085047F}" type="presParOf" srcId="{95F13CFC-559C-9446-B13A-980C487B4579}" destId="{72EADF9D-18B8-AA4A-ACC8-B0E844F99389}" srcOrd="8" destOrd="0" presId="urn:microsoft.com/office/officeart/2005/8/layout/orgChart1"/>
    <dgm:cxn modelId="{6CED9E47-1364-CB40-AEF0-0469A736799E}" type="presParOf" srcId="{95F13CFC-559C-9446-B13A-980C487B4579}" destId="{6B60CD96-4E66-C74B-9C51-BC951A2E0ACD}" srcOrd="9" destOrd="0" presId="urn:microsoft.com/office/officeart/2005/8/layout/orgChart1"/>
    <dgm:cxn modelId="{130E6530-F326-AB4F-833E-B59C427F2456}" type="presParOf" srcId="{6B60CD96-4E66-C74B-9C51-BC951A2E0ACD}" destId="{D1A2F772-B088-8C4B-BEC5-B308D7C2E9DF}" srcOrd="0" destOrd="0" presId="urn:microsoft.com/office/officeart/2005/8/layout/orgChart1"/>
    <dgm:cxn modelId="{8840C1BC-FD44-4741-BEF3-46892B162DFA}" type="presParOf" srcId="{D1A2F772-B088-8C4B-BEC5-B308D7C2E9DF}" destId="{699C5FBE-356D-BC40-95E5-C4A4B6937135}" srcOrd="0" destOrd="0" presId="urn:microsoft.com/office/officeart/2005/8/layout/orgChart1"/>
    <dgm:cxn modelId="{4F908F58-B0C3-EA4F-91D9-98983EA254D1}" type="presParOf" srcId="{D1A2F772-B088-8C4B-BEC5-B308D7C2E9DF}" destId="{19CD71F4-BBCE-FA49-9A0F-98619705CB02}" srcOrd="1" destOrd="0" presId="urn:microsoft.com/office/officeart/2005/8/layout/orgChart1"/>
    <dgm:cxn modelId="{E3C9CF62-B697-3346-A960-76581E105919}" type="presParOf" srcId="{6B60CD96-4E66-C74B-9C51-BC951A2E0ACD}" destId="{38CD040F-B2F6-B248-814E-AB784D8C6A2F}" srcOrd="1" destOrd="0" presId="urn:microsoft.com/office/officeart/2005/8/layout/orgChart1"/>
    <dgm:cxn modelId="{49E43580-734F-2F45-8C3C-5ABCDC0E640D}" type="presParOf" srcId="{6B60CD96-4E66-C74B-9C51-BC951A2E0ACD}" destId="{7D5EF28F-EDAC-DB4F-89E1-EB95CE70660C}" srcOrd="2" destOrd="0" presId="urn:microsoft.com/office/officeart/2005/8/layout/orgChart1"/>
    <dgm:cxn modelId="{96C506BC-31EE-B649-8088-3990ADA4E534}" type="presParOf" srcId="{95F13CFC-559C-9446-B13A-980C487B4579}" destId="{BFB1A7A2-B4DB-FE47-A4FF-248EFE538412}" srcOrd="10" destOrd="0" presId="urn:microsoft.com/office/officeart/2005/8/layout/orgChart1"/>
    <dgm:cxn modelId="{22728B88-BD83-1949-A48B-97DA017AAB6F}" type="presParOf" srcId="{95F13CFC-559C-9446-B13A-980C487B4579}" destId="{A0C463C4-9581-B849-8907-327AA7A6BF02}" srcOrd="11" destOrd="0" presId="urn:microsoft.com/office/officeart/2005/8/layout/orgChart1"/>
    <dgm:cxn modelId="{36EA8967-0B19-EE4D-A67E-6F62902CF28A}" type="presParOf" srcId="{A0C463C4-9581-B849-8907-327AA7A6BF02}" destId="{8462F7A4-2169-5349-8D1D-985F26BF29DC}" srcOrd="0" destOrd="0" presId="urn:microsoft.com/office/officeart/2005/8/layout/orgChart1"/>
    <dgm:cxn modelId="{D6B81C60-4D60-654D-AD22-7980BE52551E}" type="presParOf" srcId="{8462F7A4-2169-5349-8D1D-985F26BF29DC}" destId="{A35DFB05-4951-B546-9DF1-8D60096EE817}" srcOrd="0" destOrd="0" presId="urn:microsoft.com/office/officeart/2005/8/layout/orgChart1"/>
    <dgm:cxn modelId="{8C938175-035B-794B-AB81-2B6831229EBE}" type="presParOf" srcId="{8462F7A4-2169-5349-8D1D-985F26BF29DC}" destId="{E5EDB800-619C-784E-8424-2C10A05297D8}" srcOrd="1" destOrd="0" presId="urn:microsoft.com/office/officeart/2005/8/layout/orgChart1"/>
    <dgm:cxn modelId="{3A0E966F-1004-BA42-A0D3-97CDA327D707}" type="presParOf" srcId="{A0C463C4-9581-B849-8907-327AA7A6BF02}" destId="{3547EF98-FBF8-1E49-87F7-3077CEF0602B}" srcOrd="1" destOrd="0" presId="urn:microsoft.com/office/officeart/2005/8/layout/orgChart1"/>
    <dgm:cxn modelId="{3C253BF3-56A0-F548-A8CF-2D987909B668}" type="presParOf" srcId="{3547EF98-FBF8-1E49-87F7-3077CEF0602B}" destId="{C553727C-FCD0-B849-A8FE-11AE08E43099}" srcOrd="0" destOrd="0" presId="urn:microsoft.com/office/officeart/2005/8/layout/orgChart1"/>
    <dgm:cxn modelId="{6ADA2D10-E543-704E-9C2C-252ECE06D7E2}" type="presParOf" srcId="{3547EF98-FBF8-1E49-87F7-3077CEF0602B}" destId="{484313B0-C37C-2046-9345-0740ABD05150}" srcOrd="1" destOrd="0" presId="urn:microsoft.com/office/officeart/2005/8/layout/orgChart1"/>
    <dgm:cxn modelId="{9CC72CB8-AA57-654B-BBC1-B1EE5D126C12}" type="presParOf" srcId="{484313B0-C37C-2046-9345-0740ABD05150}" destId="{4D93BA38-EAE6-3E43-99B6-9A215C06D351}" srcOrd="0" destOrd="0" presId="urn:microsoft.com/office/officeart/2005/8/layout/orgChart1"/>
    <dgm:cxn modelId="{EFBC2D93-8339-024D-8136-91533695E0CF}" type="presParOf" srcId="{4D93BA38-EAE6-3E43-99B6-9A215C06D351}" destId="{AF768B9B-D603-484B-9D72-9B21FC1B2F63}" srcOrd="0" destOrd="0" presId="urn:microsoft.com/office/officeart/2005/8/layout/orgChart1"/>
    <dgm:cxn modelId="{02D70E4F-E24E-0A4D-B506-0261032C817D}" type="presParOf" srcId="{4D93BA38-EAE6-3E43-99B6-9A215C06D351}" destId="{93C3DECA-CD9E-8A43-9098-9F1A343FA64E}" srcOrd="1" destOrd="0" presId="urn:microsoft.com/office/officeart/2005/8/layout/orgChart1"/>
    <dgm:cxn modelId="{EBC2A719-DD83-964C-B563-053ED2B5F121}" type="presParOf" srcId="{484313B0-C37C-2046-9345-0740ABD05150}" destId="{91B9DFFC-82D7-EA4B-AD81-1DFB8730E605}" srcOrd="1" destOrd="0" presId="urn:microsoft.com/office/officeart/2005/8/layout/orgChart1"/>
    <dgm:cxn modelId="{2731AD82-E450-5140-A96D-AD8DD3E06A24}" type="presParOf" srcId="{484313B0-C37C-2046-9345-0740ABD05150}" destId="{BD4A1B56-B137-5D4D-B1BD-7A36E5A579A9}" srcOrd="2" destOrd="0" presId="urn:microsoft.com/office/officeart/2005/8/layout/orgChart1"/>
    <dgm:cxn modelId="{0926AED3-9923-8642-A845-BF6B36F65438}" type="presParOf" srcId="{3547EF98-FBF8-1E49-87F7-3077CEF0602B}" destId="{DD398F5B-3FA3-C747-B31E-60152368B825}" srcOrd="2" destOrd="0" presId="urn:microsoft.com/office/officeart/2005/8/layout/orgChart1"/>
    <dgm:cxn modelId="{1AE9253E-D934-9B40-B7B0-1578B7E1636A}" type="presParOf" srcId="{3547EF98-FBF8-1E49-87F7-3077CEF0602B}" destId="{42844A87-E747-934B-BEEC-F71C80BF9E95}" srcOrd="3" destOrd="0" presId="urn:microsoft.com/office/officeart/2005/8/layout/orgChart1"/>
    <dgm:cxn modelId="{517BE373-8C7D-3641-A70A-ECF548C63274}" type="presParOf" srcId="{42844A87-E747-934B-BEEC-F71C80BF9E95}" destId="{F46E5BA2-1DB6-D941-B887-C77F1F22731E}" srcOrd="0" destOrd="0" presId="urn:microsoft.com/office/officeart/2005/8/layout/orgChart1"/>
    <dgm:cxn modelId="{6053018F-E2CE-5848-B505-A576D9F108DA}" type="presParOf" srcId="{F46E5BA2-1DB6-D941-B887-C77F1F22731E}" destId="{8C7416B0-76ED-D840-9972-611041D728F2}" srcOrd="0" destOrd="0" presId="urn:microsoft.com/office/officeart/2005/8/layout/orgChart1"/>
    <dgm:cxn modelId="{FC04B059-7769-EB49-869A-5EEAEEA6E384}" type="presParOf" srcId="{F46E5BA2-1DB6-D941-B887-C77F1F22731E}" destId="{72A6B2F6-1BDB-0C4C-893C-1FD357097890}" srcOrd="1" destOrd="0" presId="urn:microsoft.com/office/officeart/2005/8/layout/orgChart1"/>
    <dgm:cxn modelId="{8A674AAD-D4BF-F040-A6BC-8C6C866DA206}" type="presParOf" srcId="{42844A87-E747-934B-BEEC-F71C80BF9E95}" destId="{09912639-4908-CA46-8CCF-3B6B250EE0FC}" srcOrd="1" destOrd="0" presId="urn:microsoft.com/office/officeart/2005/8/layout/orgChart1"/>
    <dgm:cxn modelId="{01F2F5EA-7064-4A48-AB09-D8530AAAB747}" type="presParOf" srcId="{42844A87-E747-934B-BEEC-F71C80BF9E95}" destId="{24700979-C855-C44C-B5E0-1FE32D551214}" srcOrd="2" destOrd="0" presId="urn:microsoft.com/office/officeart/2005/8/layout/orgChart1"/>
    <dgm:cxn modelId="{83113938-E2FA-9F4D-B787-ADFC36362E7B}" type="presParOf" srcId="{A0C463C4-9581-B849-8907-327AA7A6BF02}" destId="{C0252F6C-EBAE-294C-A76D-460D53A9358C}" srcOrd="2" destOrd="0" presId="urn:microsoft.com/office/officeart/2005/8/layout/orgChart1"/>
    <dgm:cxn modelId="{45C4B435-8A62-F348-B472-2398EC3CB8C9}" type="presParOf" srcId="{95F13CFC-559C-9446-B13A-980C487B4579}" destId="{80283222-CDB0-4245-9309-AC5AD14B63CF}" srcOrd="12" destOrd="0" presId="urn:microsoft.com/office/officeart/2005/8/layout/orgChart1"/>
    <dgm:cxn modelId="{5CBD8117-CF37-DF4C-AC8B-C13197912FF4}" type="presParOf" srcId="{95F13CFC-559C-9446-B13A-980C487B4579}" destId="{240C4C89-35C8-6C46-83D9-76298511685E}" srcOrd="13" destOrd="0" presId="urn:microsoft.com/office/officeart/2005/8/layout/orgChart1"/>
    <dgm:cxn modelId="{314FB6C7-739F-654D-A95B-83CAC3C8523E}" type="presParOf" srcId="{240C4C89-35C8-6C46-83D9-76298511685E}" destId="{B46E7014-F87F-7B47-92F1-35C73BD3F7F7}" srcOrd="0" destOrd="0" presId="urn:microsoft.com/office/officeart/2005/8/layout/orgChart1"/>
    <dgm:cxn modelId="{64646100-7B3F-E341-BFD4-AE98EA0F9CD1}" type="presParOf" srcId="{B46E7014-F87F-7B47-92F1-35C73BD3F7F7}" destId="{B3593E7F-8924-B749-8048-2D0EC0BBF165}" srcOrd="0" destOrd="0" presId="urn:microsoft.com/office/officeart/2005/8/layout/orgChart1"/>
    <dgm:cxn modelId="{5296C898-4AB4-EA4F-9967-E467D4C3DA03}" type="presParOf" srcId="{B46E7014-F87F-7B47-92F1-35C73BD3F7F7}" destId="{FC877043-393F-FC4C-9C93-A1EFDED06017}" srcOrd="1" destOrd="0" presId="urn:microsoft.com/office/officeart/2005/8/layout/orgChart1"/>
    <dgm:cxn modelId="{7C7CA313-2D84-0945-B99C-FF55914859FF}" type="presParOf" srcId="{240C4C89-35C8-6C46-83D9-76298511685E}" destId="{5A5D7685-539F-374F-B4CA-1C97FB588F4B}" srcOrd="1" destOrd="0" presId="urn:microsoft.com/office/officeart/2005/8/layout/orgChart1"/>
    <dgm:cxn modelId="{E5F20E74-C1C8-6147-8E0F-ECAE70F959AC}" type="presParOf" srcId="{5A5D7685-539F-374F-B4CA-1C97FB588F4B}" destId="{3CA40255-C292-6A40-AF79-D90C6EFAB058}" srcOrd="0" destOrd="0" presId="urn:microsoft.com/office/officeart/2005/8/layout/orgChart1"/>
    <dgm:cxn modelId="{58702447-DC18-8443-A6CB-62D22A3E3913}" type="presParOf" srcId="{5A5D7685-539F-374F-B4CA-1C97FB588F4B}" destId="{7A7572DF-59B0-FF4C-A868-4F0DECC7E194}" srcOrd="1" destOrd="0" presId="urn:microsoft.com/office/officeart/2005/8/layout/orgChart1"/>
    <dgm:cxn modelId="{CF2B4ED9-D83E-0342-8AEF-C81C3E09F5DA}" type="presParOf" srcId="{7A7572DF-59B0-FF4C-A868-4F0DECC7E194}" destId="{A1F22C55-5997-0B45-A6BA-C56072D9B80D}" srcOrd="0" destOrd="0" presId="urn:microsoft.com/office/officeart/2005/8/layout/orgChart1"/>
    <dgm:cxn modelId="{14045B80-0100-F84A-8B16-AAFF23D481B3}" type="presParOf" srcId="{A1F22C55-5997-0B45-A6BA-C56072D9B80D}" destId="{DDEEF986-7271-454F-8286-E066937BFC19}" srcOrd="0" destOrd="0" presId="urn:microsoft.com/office/officeart/2005/8/layout/orgChart1"/>
    <dgm:cxn modelId="{6D7BE5A8-1D61-5347-8C9C-3252C113F916}" type="presParOf" srcId="{A1F22C55-5997-0B45-A6BA-C56072D9B80D}" destId="{4EE88EFA-602C-4D4B-9844-35A858D076B7}" srcOrd="1" destOrd="0" presId="urn:microsoft.com/office/officeart/2005/8/layout/orgChart1"/>
    <dgm:cxn modelId="{65BC473C-CFD3-8B4F-A987-C9F2EB5B7A5E}" type="presParOf" srcId="{7A7572DF-59B0-FF4C-A868-4F0DECC7E194}" destId="{628C0ECA-0441-5849-BD86-817669DD450D}" srcOrd="1" destOrd="0" presId="urn:microsoft.com/office/officeart/2005/8/layout/orgChart1"/>
    <dgm:cxn modelId="{92A83492-E1E7-8B46-840E-2B46C04B3A4F}" type="presParOf" srcId="{7A7572DF-59B0-FF4C-A868-4F0DECC7E194}" destId="{A449C00B-ABFE-294E-B788-4FF86612A1BC}" srcOrd="2" destOrd="0" presId="urn:microsoft.com/office/officeart/2005/8/layout/orgChart1"/>
    <dgm:cxn modelId="{9868B983-BBBF-704A-BE90-78989AEB6769}" type="presParOf" srcId="{5A5D7685-539F-374F-B4CA-1C97FB588F4B}" destId="{99948893-F718-AB40-8FE6-53CA794103ED}" srcOrd="2" destOrd="0" presId="urn:microsoft.com/office/officeart/2005/8/layout/orgChart1"/>
    <dgm:cxn modelId="{B655D914-1F73-7343-8691-7A9E0D528460}" type="presParOf" srcId="{5A5D7685-539F-374F-B4CA-1C97FB588F4B}" destId="{62FEF6CB-C9BF-FC49-B2C9-AD3E1C95CCC5}" srcOrd="3" destOrd="0" presId="urn:microsoft.com/office/officeart/2005/8/layout/orgChart1"/>
    <dgm:cxn modelId="{4EA58FD5-9D91-0042-B93D-02EE314BD63B}" type="presParOf" srcId="{62FEF6CB-C9BF-FC49-B2C9-AD3E1C95CCC5}" destId="{0653D025-52F4-CD48-9891-8B468283C744}" srcOrd="0" destOrd="0" presId="urn:microsoft.com/office/officeart/2005/8/layout/orgChart1"/>
    <dgm:cxn modelId="{A395D767-AD62-D549-96E7-A51EF8CD54B3}" type="presParOf" srcId="{0653D025-52F4-CD48-9891-8B468283C744}" destId="{B2BE77C3-1874-8849-B4A5-77D6DDD59AD7}" srcOrd="0" destOrd="0" presId="urn:microsoft.com/office/officeart/2005/8/layout/orgChart1"/>
    <dgm:cxn modelId="{A90612A3-A9DF-2C4D-9EF6-AF779CBF4E28}" type="presParOf" srcId="{0653D025-52F4-CD48-9891-8B468283C744}" destId="{F46186F1-DB7E-1D41-ACFE-B2187EEED792}" srcOrd="1" destOrd="0" presId="urn:microsoft.com/office/officeart/2005/8/layout/orgChart1"/>
    <dgm:cxn modelId="{532B6DE0-F102-924E-B872-217EB371BE10}" type="presParOf" srcId="{62FEF6CB-C9BF-FC49-B2C9-AD3E1C95CCC5}" destId="{CD6C0175-C179-4A48-9443-5CDE22B83E75}" srcOrd="1" destOrd="0" presId="urn:microsoft.com/office/officeart/2005/8/layout/orgChart1"/>
    <dgm:cxn modelId="{074D679A-3D92-8C49-8C3A-1607F4ADDAFC}" type="presParOf" srcId="{62FEF6CB-C9BF-FC49-B2C9-AD3E1C95CCC5}" destId="{8DA4073C-100F-8B49-9C02-E2EC00175B77}" srcOrd="2" destOrd="0" presId="urn:microsoft.com/office/officeart/2005/8/layout/orgChart1"/>
    <dgm:cxn modelId="{DD301C1E-0C4A-484A-BB3A-0FE7A4449323}" type="presParOf" srcId="{240C4C89-35C8-6C46-83D9-76298511685E}" destId="{508CC89E-164B-DD49-BA2F-267DA65C5505}" srcOrd="2" destOrd="0" presId="urn:microsoft.com/office/officeart/2005/8/layout/orgChart1"/>
    <dgm:cxn modelId="{06D34F0A-5B19-CB44-8CC9-A3DF5AE21478}" type="presParOf" srcId="{95F13CFC-559C-9446-B13A-980C487B4579}" destId="{F3ADDED5-0ACB-704C-9F8D-AFC0C4C4537D}" srcOrd="14" destOrd="0" presId="urn:microsoft.com/office/officeart/2005/8/layout/orgChart1"/>
    <dgm:cxn modelId="{A43B76BE-E466-1242-92A8-41219D44A6D8}" type="presParOf" srcId="{95F13CFC-559C-9446-B13A-980C487B4579}" destId="{C96F68B0-AB69-1E41-B016-46EC8BD2DC57}" srcOrd="15" destOrd="0" presId="urn:microsoft.com/office/officeart/2005/8/layout/orgChart1"/>
    <dgm:cxn modelId="{B3124975-C692-6444-A598-A0DEB9A12DF5}" type="presParOf" srcId="{C96F68B0-AB69-1E41-B016-46EC8BD2DC57}" destId="{93255E62-63E9-1E4A-B63C-A47AA94043A1}" srcOrd="0" destOrd="0" presId="urn:microsoft.com/office/officeart/2005/8/layout/orgChart1"/>
    <dgm:cxn modelId="{312B659D-FB70-B94A-B675-A92C1D9F2683}" type="presParOf" srcId="{93255E62-63E9-1E4A-B63C-A47AA94043A1}" destId="{20957CA3-FC18-0449-9E82-011FD09A336F}" srcOrd="0" destOrd="0" presId="urn:microsoft.com/office/officeart/2005/8/layout/orgChart1"/>
    <dgm:cxn modelId="{3D59F01F-4EDC-7E49-AE9E-6DD2D2FBC7C5}" type="presParOf" srcId="{93255E62-63E9-1E4A-B63C-A47AA94043A1}" destId="{944425D9-BA10-2F42-B7B8-B7C28D730935}" srcOrd="1" destOrd="0" presId="urn:microsoft.com/office/officeart/2005/8/layout/orgChart1"/>
    <dgm:cxn modelId="{617DD22A-0774-A94C-B743-E9FB28BF1625}" type="presParOf" srcId="{C96F68B0-AB69-1E41-B016-46EC8BD2DC57}" destId="{C28A7D67-C07F-5A42-8240-9732382FC90F}" srcOrd="1" destOrd="0" presId="urn:microsoft.com/office/officeart/2005/8/layout/orgChart1"/>
    <dgm:cxn modelId="{E3434EAB-634C-C141-BBB1-4C402998D4CC}" type="presParOf" srcId="{C96F68B0-AB69-1E41-B016-46EC8BD2DC57}" destId="{3BB5271C-DDBE-BB4A-9520-662B5D3CDE00}" srcOrd="2" destOrd="0" presId="urn:microsoft.com/office/officeart/2005/8/layout/orgChart1"/>
    <dgm:cxn modelId="{8DF0302A-611A-3544-8970-AAC41D6A3830}" type="presParOf" srcId="{160EDF62-2D58-2041-A7E2-2B7BF575EAD1}" destId="{D9210BA9-D0DF-394A-B1AE-131813FCC88F}" srcOrd="2" destOrd="0" presId="urn:microsoft.com/office/officeart/2005/8/layout/orgChart1"/>
    <dgm:cxn modelId="{2CCB6EF8-90BD-B74A-B2B2-A5E6620469C3}" type="presParOf" srcId="{B52E71AE-A9C4-724A-918D-6FCB94382F30}" destId="{C70D2A17-4294-B647-A743-5163934508B8}" srcOrd="2" destOrd="0" presId="urn:microsoft.com/office/officeart/2005/8/layout/orgChart1"/>
    <dgm:cxn modelId="{AB35858E-802E-4A44-9CA7-D90DFF215E28}" type="presParOf" srcId="{672645C3-CCA0-DE49-9012-CAEF68EB850A}" destId="{67E35E5D-A439-5E47-96AF-1ADFC8A1184E}" srcOrd="2" destOrd="0" presId="urn:microsoft.com/office/officeart/2005/8/layout/orgChart1"/>
    <dgm:cxn modelId="{61F50A2C-C1C9-4A44-9FDF-EAD89EB0EA98}" type="presParOf" srcId="{CC40443B-09F4-467B-B74E-08516782F4C6}" destId="{3232FCB2-2D1C-41D9-8718-CED9F6CB7CDA}" srcOrd="2" destOrd="0" presId="urn:microsoft.com/office/officeart/2005/8/layout/orgChart1"/>
    <dgm:cxn modelId="{C2F0F33D-CBF7-8D46-80F6-66A060D482CE}" type="presParOf" srcId="{088FEDDA-11F6-4FC8-9722-B01600C54A56}" destId="{F7B565CB-10D3-1842-9E25-D8CCE8D95580}" srcOrd="1" destOrd="0" presId="urn:microsoft.com/office/officeart/2005/8/layout/orgChart1"/>
    <dgm:cxn modelId="{A710057C-E5F8-1846-A6FA-68548B2AF093}" type="presParOf" srcId="{F7B565CB-10D3-1842-9E25-D8CCE8D95580}" destId="{1E95A8B6-6A8C-A34C-B236-88A989E8379A}" srcOrd="0" destOrd="0" presId="urn:microsoft.com/office/officeart/2005/8/layout/orgChart1"/>
    <dgm:cxn modelId="{B6C3019D-0EA1-C543-B5D2-D4A9491BD655}" type="presParOf" srcId="{1E95A8B6-6A8C-A34C-B236-88A989E8379A}" destId="{E693EC71-0871-9545-9A53-59B866428DEC}" srcOrd="0" destOrd="0" presId="urn:microsoft.com/office/officeart/2005/8/layout/orgChart1"/>
    <dgm:cxn modelId="{B02765CD-4A7C-CF4B-8DA6-752362143DB1}" type="presParOf" srcId="{1E95A8B6-6A8C-A34C-B236-88A989E8379A}" destId="{3FD68A00-7E5A-8945-A6E9-40459F34472F}" srcOrd="1" destOrd="0" presId="urn:microsoft.com/office/officeart/2005/8/layout/orgChart1"/>
    <dgm:cxn modelId="{ECF7DC64-15DC-5841-9D72-321AA5A93F45}" type="presParOf" srcId="{F7B565CB-10D3-1842-9E25-D8CCE8D95580}" destId="{B2AA492E-9B9D-1844-88C2-4094CA7E815C}" srcOrd="1" destOrd="0" presId="urn:microsoft.com/office/officeart/2005/8/layout/orgChart1"/>
    <dgm:cxn modelId="{99EB54FC-4F62-C34E-A16A-5E4538C75A62}" type="presParOf" srcId="{B2AA492E-9B9D-1844-88C2-4094CA7E815C}" destId="{EE6D461C-E133-2847-A307-024F1BB42506}" srcOrd="0" destOrd="0" presId="urn:microsoft.com/office/officeart/2005/8/layout/orgChart1"/>
    <dgm:cxn modelId="{78B3B6A2-B083-EF48-B52C-777FB21D7388}" type="presParOf" srcId="{B2AA492E-9B9D-1844-88C2-4094CA7E815C}" destId="{26140703-FDD5-BC40-B651-1FEB12168923}" srcOrd="1" destOrd="0" presId="urn:microsoft.com/office/officeart/2005/8/layout/orgChart1"/>
    <dgm:cxn modelId="{A0C23859-9037-784E-AB23-749AD4CC42C9}" type="presParOf" srcId="{26140703-FDD5-BC40-B651-1FEB12168923}" destId="{7B30F82A-83A4-6E4D-9C3F-27F74472B679}" srcOrd="0" destOrd="0" presId="urn:microsoft.com/office/officeart/2005/8/layout/orgChart1"/>
    <dgm:cxn modelId="{8FAE8B39-997F-144B-B0CE-D71A0A8A74C9}" type="presParOf" srcId="{7B30F82A-83A4-6E4D-9C3F-27F74472B679}" destId="{5E91E477-3FE2-AF42-9C0C-7D1575F18D75}" srcOrd="0" destOrd="0" presId="urn:microsoft.com/office/officeart/2005/8/layout/orgChart1"/>
    <dgm:cxn modelId="{0D77CFFD-361C-EC43-A49F-5453652ACB8E}" type="presParOf" srcId="{7B30F82A-83A4-6E4D-9C3F-27F74472B679}" destId="{7BCA22C2-C182-9B4B-BEEE-3F456BDFFE32}" srcOrd="1" destOrd="0" presId="urn:microsoft.com/office/officeart/2005/8/layout/orgChart1"/>
    <dgm:cxn modelId="{D738F203-DCF8-C34C-9C46-4787D6B63505}" type="presParOf" srcId="{26140703-FDD5-BC40-B651-1FEB12168923}" destId="{EAA28EDC-A071-5D40-B8FF-3755835788E2}" srcOrd="1" destOrd="0" presId="urn:microsoft.com/office/officeart/2005/8/layout/orgChart1"/>
    <dgm:cxn modelId="{F8B66E16-A777-5847-B998-907F218DC128}" type="presParOf" srcId="{26140703-FDD5-BC40-B651-1FEB12168923}" destId="{5722DB1E-8F8E-364E-A9BD-F7B1240096AC}" srcOrd="2" destOrd="0" presId="urn:microsoft.com/office/officeart/2005/8/layout/orgChart1"/>
    <dgm:cxn modelId="{7131FC0B-377D-EC43-A9DF-18EC966AF8A2}" type="presParOf" srcId="{B2AA492E-9B9D-1844-88C2-4094CA7E815C}" destId="{AB14F9C8-452B-804C-B457-4B6316C6044C}" srcOrd="2" destOrd="0" presId="urn:microsoft.com/office/officeart/2005/8/layout/orgChart1"/>
    <dgm:cxn modelId="{64994659-4E3A-B248-B86E-ED97C4E00520}" type="presParOf" srcId="{B2AA492E-9B9D-1844-88C2-4094CA7E815C}" destId="{3326EA88-3EC7-9343-9ED8-B701B6801C09}" srcOrd="3" destOrd="0" presId="urn:microsoft.com/office/officeart/2005/8/layout/orgChart1"/>
    <dgm:cxn modelId="{FD7F09C2-34C4-D34B-8923-471A5EF4C416}" type="presParOf" srcId="{3326EA88-3EC7-9343-9ED8-B701B6801C09}" destId="{A02CD351-1902-4648-9B8B-EC5E5F853455}" srcOrd="0" destOrd="0" presId="urn:microsoft.com/office/officeart/2005/8/layout/orgChart1"/>
    <dgm:cxn modelId="{5D6AD64C-F0F1-A14D-88D8-4280D6816F8C}" type="presParOf" srcId="{A02CD351-1902-4648-9B8B-EC5E5F853455}" destId="{A76F3F01-564C-7041-BCFB-374222291B65}" srcOrd="0" destOrd="0" presId="urn:microsoft.com/office/officeart/2005/8/layout/orgChart1"/>
    <dgm:cxn modelId="{21F895D3-E908-564D-A3DE-1B9BB26073DE}" type="presParOf" srcId="{A02CD351-1902-4648-9B8B-EC5E5F853455}" destId="{2553FF6F-CA7D-394C-AD36-AA99A741A5A6}" srcOrd="1" destOrd="0" presId="urn:microsoft.com/office/officeart/2005/8/layout/orgChart1"/>
    <dgm:cxn modelId="{E408177C-3EF6-B140-80F6-81060FF911E5}" type="presParOf" srcId="{3326EA88-3EC7-9343-9ED8-B701B6801C09}" destId="{3614A4A3-52AF-E74D-B4D9-9073A3635DF3}" srcOrd="1" destOrd="0" presId="urn:microsoft.com/office/officeart/2005/8/layout/orgChart1"/>
    <dgm:cxn modelId="{DAE0C2F1-A063-E446-8A22-E5CAF1954612}" type="presParOf" srcId="{3326EA88-3EC7-9343-9ED8-B701B6801C09}" destId="{4E47AB5A-8911-2D4C-8607-4A6C956CE673}" srcOrd="2" destOrd="0" presId="urn:microsoft.com/office/officeart/2005/8/layout/orgChart1"/>
    <dgm:cxn modelId="{A91276EF-C916-0042-8B13-A3462995A9D2}" type="presParOf" srcId="{B2AA492E-9B9D-1844-88C2-4094CA7E815C}" destId="{CD1510ED-E1A9-D44A-8D4F-32E6044A52F0}" srcOrd="4" destOrd="0" presId="urn:microsoft.com/office/officeart/2005/8/layout/orgChart1"/>
    <dgm:cxn modelId="{CF7C6F2C-10D5-5D44-B169-B02BDD2C15A6}" type="presParOf" srcId="{B2AA492E-9B9D-1844-88C2-4094CA7E815C}" destId="{D3BBC85F-B32E-6E42-9BC7-B4D7321F63E5}" srcOrd="5" destOrd="0" presId="urn:microsoft.com/office/officeart/2005/8/layout/orgChart1"/>
    <dgm:cxn modelId="{08C9491C-62D6-374B-8197-EA86FC7373DF}" type="presParOf" srcId="{D3BBC85F-B32E-6E42-9BC7-B4D7321F63E5}" destId="{42048966-0DDF-0643-B948-29530292C909}" srcOrd="0" destOrd="0" presId="urn:microsoft.com/office/officeart/2005/8/layout/orgChart1"/>
    <dgm:cxn modelId="{6D65B70F-B93E-4C46-B3A5-1CE9DE7BAAC2}" type="presParOf" srcId="{42048966-0DDF-0643-B948-29530292C909}" destId="{CE83AEF6-5148-2F40-B243-DE491C9BB169}" srcOrd="0" destOrd="0" presId="urn:microsoft.com/office/officeart/2005/8/layout/orgChart1"/>
    <dgm:cxn modelId="{578E9EA8-CD6E-EE48-AF2A-CE8EEB0773AC}" type="presParOf" srcId="{42048966-0DDF-0643-B948-29530292C909}" destId="{82C95D34-BE87-C641-A420-82CAACFF9964}" srcOrd="1" destOrd="0" presId="urn:microsoft.com/office/officeart/2005/8/layout/orgChart1"/>
    <dgm:cxn modelId="{5E221CD2-2202-904B-AC9C-3C485400C5DB}" type="presParOf" srcId="{D3BBC85F-B32E-6E42-9BC7-B4D7321F63E5}" destId="{1E5EE030-A63B-1F40-8255-4361C9876479}" srcOrd="1" destOrd="0" presId="urn:microsoft.com/office/officeart/2005/8/layout/orgChart1"/>
    <dgm:cxn modelId="{59714D92-EC88-DB48-839C-7068E1221572}" type="presParOf" srcId="{D3BBC85F-B32E-6E42-9BC7-B4D7321F63E5}" destId="{8626768B-FE6A-C643-8D2A-8E974B6F7517}" srcOrd="2" destOrd="0" presId="urn:microsoft.com/office/officeart/2005/8/layout/orgChart1"/>
    <dgm:cxn modelId="{9341DE1A-BCC2-3E43-832B-16844F632FC1}" type="presParOf" srcId="{B2AA492E-9B9D-1844-88C2-4094CA7E815C}" destId="{77497F8E-E217-304B-B253-22A7BEF2187E}" srcOrd="6" destOrd="0" presId="urn:microsoft.com/office/officeart/2005/8/layout/orgChart1"/>
    <dgm:cxn modelId="{C4610761-17D9-A74A-B626-556421D1650B}" type="presParOf" srcId="{B2AA492E-9B9D-1844-88C2-4094CA7E815C}" destId="{E8B2E12D-8429-9346-865E-8EEE79CCF2D3}" srcOrd="7" destOrd="0" presId="urn:microsoft.com/office/officeart/2005/8/layout/orgChart1"/>
    <dgm:cxn modelId="{6CD1141C-F621-7542-B279-2D1CFA6AC2B0}" type="presParOf" srcId="{E8B2E12D-8429-9346-865E-8EEE79CCF2D3}" destId="{86BFB099-0F38-694E-BEA4-1E2D0BE1B515}" srcOrd="0" destOrd="0" presId="urn:microsoft.com/office/officeart/2005/8/layout/orgChart1"/>
    <dgm:cxn modelId="{BF8D7534-9AD5-964A-AFA3-2D5D63BC28DD}" type="presParOf" srcId="{86BFB099-0F38-694E-BEA4-1E2D0BE1B515}" destId="{7C3B17B6-C4B9-6E41-89D7-60B39C6E77A1}" srcOrd="0" destOrd="0" presId="urn:microsoft.com/office/officeart/2005/8/layout/orgChart1"/>
    <dgm:cxn modelId="{DFB1095D-0D12-2842-8FDC-329A77BF0C1F}" type="presParOf" srcId="{86BFB099-0F38-694E-BEA4-1E2D0BE1B515}" destId="{351E0727-CEE1-EA4D-B909-CD506FB9597A}" srcOrd="1" destOrd="0" presId="urn:microsoft.com/office/officeart/2005/8/layout/orgChart1"/>
    <dgm:cxn modelId="{F3A34637-BD9C-AF44-9954-1E44EB9DFD1A}" type="presParOf" srcId="{E8B2E12D-8429-9346-865E-8EEE79CCF2D3}" destId="{D6783AE5-B1CA-594F-9039-BC0F7C7A0821}" srcOrd="1" destOrd="0" presId="urn:microsoft.com/office/officeart/2005/8/layout/orgChart1"/>
    <dgm:cxn modelId="{39BE64F3-E343-904F-96F6-722A73433276}" type="presParOf" srcId="{E8B2E12D-8429-9346-865E-8EEE79CCF2D3}" destId="{C61F0A02-B346-4C4B-8F77-582749BE93B5}" srcOrd="2" destOrd="0" presId="urn:microsoft.com/office/officeart/2005/8/layout/orgChart1"/>
    <dgm:cxn modelId="{E350CB63-60E7-E84B-8287-328A4525C482}" type="presParOf" srcId="{B2AA492E-9B9D-1844-88C2-4094CA7E815C}" destId="{CD8790F3-99E2-8846-B16D-24AF3F08854A}" srcOrd="8" destOrd="0" presId="urn:microsoft.com/office/officeart/2005/8/layout/orgChart1"/>
    <dgm:cxn modelId="{A221077F-526A-284F-A077-52318D9C45F1}" type="presParOf" srcId="{B2AA492E-9B9D-1844-88C2-4094CA7E815C}" destId="{5B733C96-78C8-C147-A418-F289763D84AD}" srcOrd="9" destOrd="0" presId="urn:microsoft.com/office/officeart/2005/8/layout/orgChart1"/>
    <dgm:cxn modelId="{74FC4F7B-1054-3142-9E33-64C88DE23A48}" type="presParOf" srcId="{5B733C96-78C8-C147-A418-F289763D84AD}" destId="{A7C63D59-ACC1-7848-8B84-27C80629620C}" srcOrd="0" destOrd="0" presId="urn:microsoft.com/office/officeart/2005/8/layout/orgChart1"/>
    <dgm:cxn modelId="{B2D4C939-B0A0-CC4E-815C-8BCA6145FD63}" type="presParOf" srcId="{A7C63D59-ACC1-7848-8B84-27C80629620C}" destId="{B01CE38F-CB34-4347-997D-E9E20B19D308}" srcOrd="0" destOrd="0" presId="urn:microsoft.com/office/officeart/2005/8/layout/orgChart1"/>
    <dgm:cxn modelId="{EFA98DE7-DEB3-D342-8906-F0B7D543E56D}" type="presParOf" srcId="{A7C63D59-ACC1-7848-8B84-27C80629620C}" destId="{14B908C0-F51E-D747-A663-5AB154167B32}" srcOrd="1" destOrd="0" presId="urn:microsoft.com/office/officeart/2005/8/layout/orgChart1"/>
    <dgm:cxn modelId="{39889051-441C-2549-922E-1C0B1D6C51E1}" type="presParOf" srcId="{5B733C96-78C8-C147-A418-F289763D84AD}" destId="{E4F8E653-F3C8-8F42-BA54-5DDF20AB8645}" srcOrd="1" destOrd="0" presId="urn:microsoft.com/office/officeart/2005/8/layout/orgChart1"/>
    <dgm:cxn modelId="{751E65BA-F82B-CB4D-BBB9-F363B622A912}" type="presParOf" srcId="{5B733C96-78C8-C147-A418-F289763D84AD}" destId="{A1743588-532A-EF4F-9281-DCD8AB4E604C}" srcOrd="2" destOrd="0" presId="urn:microsoft.com/office/officeart/2005/8/layout/orgChart1"/>
    <dgm:cxn modelId="{6058581F-9E15-EA4B-B7D8-57488400196E}" type="presParOf" srcId="{B2AA492E-9B9D-1844-88C2-4094CA7E815C}" destId="{3E65C5AE-C71F-8747-906E-0A8CF4733B98}" srcOrd="10" destOrd="0" presId="urn:microsoft.com/office/officeart/2005/8/layout/orgChart1"/>
    <dgm:cxn modelId="{2A642CE2-ED2A-124D-8927-108C4B6AB4F3}" type="presParOf" srcId="{B2AA492E-9B9D-1844-88C2-4094CA7E815C}" destId="{6648A2A7-45B6-BA4B-9789-5DCF3F817CA5}" srcOrd="11" destOrd="0" presId="urn:microsoft.com/office/officeart/2005/8/layout/orgChart1"/>
    <dgm:cxn modelId="{671CE4F0-666B-A948-849D-D12F78933417}" type="presParOf" srcId="{6648A2A7-45B6-BA4B-9789-5DCF3F817CA5}" destId="{C26A36E8-FC2E-DF47-A3E1-94265C995F2A}" srcOrd="0" destOrd="0" presId="urn:microsoft.com/office/officeart/2005/8/layout/orgChart1"/>
    <dgm:cxn modelId="{9C8FC830-A380-B546-9E17-4B90AA8F0E98}" type="presParOf" srcId="{C26A36E8-FC2E-DF47-A3E1-94265C995F2A}" destId="{76FB1A19-8229-FB4F-9777-B8BB4D641B38}" srcOrd="0" destOrd="0" presId="urn:microsoft.com/office/officeart/2005/8/layout/orgChart1"/>
    <dgm:cxn modelId="{5F57A38A-0473-3C45-94F3-B8B5FA1EBD89}" type="presParOf" srcId="{C26A36E8-FC2E-DF47-A3E1-94265C995F2A}" destId="{99F85456-EF4A-0741-95EA-7A8B177A90CE}" srcOrd="1" destOrd="0" presId="urn:microsoft.com/office/officeart/2005/8/layout/orgChart1"/>
    <dgm:cxn modelId="{742607E4-B79D-F84D-A25B-FE7A25A756AC}" type="presParOf" srcId="{6648A2A7-45B6-BA4B-9789-5DCF3F817CA5}" destId="{6E156ABA-03D7-5641-99D2-F23BA7982793}" srcOrd="1" destOrd="0" presId="urn:microsoft.com/office/officeart/2005/8/layout/orgChart1"/>
    <dgm:cxn modelId="{DBF48852-CBFE-1C4C-98DC-D00897A0845E}" type="presParOf" srcId="{6648A2A7-45B6-BA4B-9789-5DCF3F817CA5}" destId="{A6552E6A-A0B9-5D40-B6DC-54FE25B8E61E}" srcOrd="2" destOrd="0" presId="urn:microsoft.com/office/officeart/2005/8/layout/orgChart1"/>
    <dgm:cxn modelId="{ECFB935D-26E3-1F49-AB9D-184DB109F2A6}" type="presParOf" srcId="{B2AA492E-9B9D-1844-88C2-4094CA7E815C}" destId="{D7598BA7-F4AE-4C49-BE20-AB55A812FF84}" srcOrd="12" destOrd="0" presId="urn:microsoft.com/office/officeart/2005/8/layout/orgChart1"/>
    <dgm:cxn modelId="{AAF58703-F852-2543-9659-2299683C113C}" type="presParOf" srcId="{B2AA492E-9B9D-1844-88C2-4094CA7E815C}" destId="{46DB8DC1-A7B6-6846-89DF-E65C3A1DA869}" srcOrd="13" destOrd="0" presId="urn:microsoft.com/office/officeart/2005/8/layout/orgChart1"/>
    <dgm:cxn modelId="{53F4BC7A-6F8E-524B-A62B-7707A05DBC9E}" type="presParOf" srcId="{46DB8DC1-A7B6-6846-89DF-E65C3A1DA869}" destId="{16C83A73-D178-4F4D-9F8F-7FC46170099C}" srcOrd="0" destOrd="0" presId="urn:microsoft.com/office/officeart/2005/8/layout/orgChart1"/>
    <dgm:cxn modelId="{EB861260-EE02-DF4B-8556-3D6B94F31094}" type="presParOf" srcId="{16C83A73-D178-4F4D-9F8F-7FC46170099C}" destId="{F976C44B-4D22-A94F-8681-AE29E9532CB3}" srcOrd="0" destOrd="0" presId="urn:microsoft.com/office/officeart/2005/8/layout/orgChart1"/>
    <dgm:cxn modelId="{753E6451-0D64-2E46-9ACB-879D6432D3D0}" type="presParOf" srcId="{16C83A73-D178-4F4D-9F8F-7FC46170099C}" destId="{9E4F7D36-A9CC-6349-8297-B42EF77543D1}" srcOrd="1" destOrd="0" presId="urn:microsoft.com/office/officeart/2005/8/layout/orgChart1"/>
    <dgm:cxn modelId="{D3DFDCAB-C22F-6C4E-9CA2-093205821B2B}" type="presParOf" srcId="{46DB8DC1-A7B6-6846-89DF-E65C3A1DA869}" destId="{C974FAAF-0B55-7F4F-A9FB-F8D9758B1132}" srcOrd="1" destOrd="0" presId="urn:microsoft.com/office/officeart/2005/8/layout/orgChart1"/>
    <dgm:cxn modelId="{19B6D077-BF3B-5746-9156-F37555C343D5}" type="presParOf" srcId="{46DB8DC1-A7B6-6846-89DF-E65C3A1DA869}" destId="{170A207E-69AC-6942-AA5A-35DE28C50952}" srcOrd="2" destOrd="0" presId="urn:microsoft.com/office/officeart/2005/8/layout/orgChart1"/>
    <dgm:cxn modelId="{EE244822-B3D6-9540-8F88-8A677E7736CA}" type="presParOf" srcId="{B2AA492E-9B9D-1844-88C2-4094CA7E815C}" destId="{7AB6EEA6-1A5F-D246-AE70-591819C61007}" srcOrd="14" destOrd="0" presId="urn:microsoft.com/office/officeart/2005/8/layout/orgChart1"/>
    <dgm:cxn modelId="{61288959-A66B-6941-A6BE-A19B7DE1BEC8}" type="presParOf" srcId="{B2AA492E-9B9D-1844-88C2-4094CA7E815C}" destId="{A56CAA7F-B35C-3647-B3C0-CBF618CA1CBA}" srcOrd="15" destOrd="0" presId="urn:microsoft.com/office/officeart/2005/8/layout/orgChart1"/>
    <dgm:cxn modelId="{0FAC8847-FC76-DB43-B7BF-47C4FFEF1650}" type="presParOf" srcId="{A56CAA7F-B35C-3647-B3C0-CBF618CA1CBA}" destId="{35787BDB-9FC4-FA46-B915-6AA33FB1498E}" srcOrd="0" destOrd="0" presId="urn:microsoft.com/office/officeart/2005/8/layout/orgChart1"/>
    <dgm:cxn modelId="{DC4CB761-327E-9345-9F08-714D70B8614C}" type="presParOf" srcId="{35787BDB-9FC4-FA46-B915-6AA33FB1498E}" destId="{E7D01560-8FC5-EC44-9744-F084C9C679FB}" srcOrd="0" destOrd="0" presId="urn:microsoft.com/office/officeart/2005/8/layout/orgChart1"/>
    <dgm:cxn modelId="{1F8DEDFD-A03C-B247-A5D5-3E64A0305789}" type="presParOf" srcId="{35787BDB-9FC4-FA46-B915-6AA33FB1498E}" destId="{8B74DF9B-F897-6F49-833C-58E2D0D1D5E3}" srcOrd="1" destOrd="0" presId="urn:microsoft.com/office/officeart/2005/8/layout/orgChart1"/>
    <dgm:cxn modelId="{5AA4F73C-C7A3-A849-9109-706E45602E59}" type="presParOf" srcId="{A56CAA7F-B35C-3647-B3C0-CBF618CA1CBA}" destId="{2AA18E20-D359-B444-B6E7-1E4BC55B37CA}" srcOrd="1" destOrd="0" presId="urn:microsoft.com/office/officeart/2005/8/layout/orgChart1"/>
    <dgm:cxn modelId="{6884060A-82C0-D148-B4E7-F5EFC3BEC0D0}" type="presParOf" srcId="{2AA18E20-D359-B444-B6E7-1E4BC55B37CA}" destId="{013DD7E6-54CE-4C4B-B8AF-DF6978A62D5F}" srcOrd="0" destOrd="0" presId="urn:microsoft.com/office/officeart/2005/8/layout/orgChart1"/>
    <dgm:cxn modelId="{AEC8D2A6-3112-F247-A4D1-5EACE83B542F}" type="presParOf" srcId="{2AA18E20-D359-B444-B6E7-1E4BC55B37CA}" destId="{EED9C119-DF02-4842-99C1-D5897D119D31}" srcOrd="1" destOrd="0" presId="urn:microsoft.com/office/officeart/2005/8/layout/orgChart1"/>
    <dgm:cxn modelId="{21DCA6CD-0D91-F34C-B654-E9E7E041131B}" type="presParOf" srcId="{EED9C119-DF02-4842-99C1-D5897D119D31}" destId="{7661D888-34BD-484A-92FF-0AAF60A41B49}" srcOrd="0" destOrd="0" presId="urn:microsoft.com/office/officeart/2005/8/layout/orgChart1"/>
    <dgm:cxn modelId="{BF69A162-AFB3-884C-A715-7619E6984586}" type="presParOf" srcId="{7661D888-34BD-484A-92FF-0AAF60A41B49}" destId="{5AF62B3C-6940-F84C-BA40-1260F8852670}" srcOrd="0" destOrd="0" presId="urn:microsoft.com/office/officeart/2005/8/layout/orgChart1"/>
    <dgm:cxn modelId="{E8525240-0EFB-4A46-960A-0158B5E0BA81}" type="presParOf" srcId="{7661D888-34BD-484A-92FF-0AAF60A41B49}" destId="{DBE374C4-9D51-884A-A32E-5F52F362BB05}" srcOrd="1" destOrd="0" presId="urn:microsoft.com/office/officeart/2005/8/layout/orgChart1"/>
    <dgm:cxn modelId="{9B711A1A-30C0-D24C-939D-B5799A8A9833}" type="presParOf" srcId="{EED9C119-DF02-4842-99C1-D5897D119D31}" destId="{4AFBD1B3-C4C1-6A47-9501-83BD290AA6A9}" srcOrd="1" destOrd="0" presId="urn:microsoft.com/office/officeart/2005/8/layout/orgChart1"/>
    <dgm:cxn modelId="{4FB3D52C-17E4-A64C-9ABA-E126B3EF3F10}" type="presParOf" srcId="{EED9C119-DF02-4842-99C1-D5897D119D31}" destId="{218643C0-991E-474C-839F-EB0E052A3812}" srcOrd="2" destOrd="0" presId="urn:microsoft.com/office/officeart/2005/8/layout/orgChart1"/>
    <dgm:cxn modelId="{FBFE0159-E42E-E147-9033-4D4F893303A6}" type="presParOf" srcId="{2AA18E20-D359-B444-B6E7-1E4BC55B37CA}" destId="{5F783B1E-C8D1-EA46-9B2A-05F3B069F207}" srcOrd="2" destOrd="0" presId="urn:microsoft.com/office/officeart/2005/8/layout/orgChart1"/>
    <dgm:cxn modelId="{E0C9D13F-9B16-FF4E-A53B-DC0C45443132}" type="presParOf" srcId="{2AA18E20-D359-B444-B6E7-1E4BC55B37CA}" destId="{44D29EB8-D064-B243-B478-659D72B0E60C}" srcOrd="3" destOrd="0" presId="urn:microsoft.com/office/officeart/2005/8/layout/orgChart1"/>
    <dgm:cxn modelId="{F4E636D7-ED8A-3D4E-8BAF-DE2AF3F8526F}" type="presParOf" srcId="{44D29EB8-D064-B243-B478-659D72B0E60C}" destId="{C82E5789-3459-034F-B797-D1914A49CB66}" srcOrd="0" destOrd="0" presId="urn:microsoft.com/office/officeart/2005/8/layout/orgChart1"/>
    <dgm:cxn modelId="{157FBAA1-30D4-F44F-8D40-C34E1FD6A60E}" type="presParOf" srcId="{C82E5789-3459-034F-B797-D1914A49CB66}" destId="{719FD355-0F9E-BC43-970C-8A79C6E45165}" srcOrd="0" destOrd="0" presId="urn:microsoft.com/office/officeart/2005/8/layout/orgChart1"/>
    <dgm:cxn modelId="{8640ABD4-74A3-894E-9087-D49641EBD3BC}" type="presParOf" srcId="{C82E5789-3459-034F-B797-D1914A49CB66}" destId="{77955C3C-07EC-5A4E-9011-310D32319451}" srcOrd="1" destOrd="0" presId="urn:microsoft.com/office/officeart/2005/8/layout/orgChart1"/>
    <dgm:cxn modelId="{3BED125D-79A6-4A41-B0C5-EB58CC8DF335}" type="presParOf" srcId="{44D29EB8-D064-B243-B478-659D72B0E60C}" destId="{271ED41D-34FD-0644-8F76-BC369B1071C4}" srcOrd="1" destOrd="0" presId="urn:microsoft.com/office/officeart/2005/8/layout/orgChart1"/>
    <dgm:cxn modelId="{E87432A6-76AF-AA48-A478-5E55C2AD4D20}" type="presParOf" srcId="{44D29EB8-D064-B243-B478-659D72B0E60C}" destId="{3CC74FEC-46FF-5248-A420-22EBCBCAAE65}" srcOrd="2" destOrd="0" presId="urn:microsoft.com/office/officeart/2005/8/layout/orgChart1"/>
    <dgm:cxn modelId="{0D187FD9-4774-8A4D-ADED-5E4FEBBA83F2}" type="presParOf" srcId="{A56CAA7F-B35C-3647-B3C0-CBF618CA1CBA}" destId="{3E9B1F58-34BE-FB47-9DDB-B32D08285A72}" srcOrd="2" destOrd="0" presId="urn:microsoft.com/office/officeart/2005/8/layout/orgChart1"/>
    <dgm:cxn modelId="{C8118962-0FB0-2144-86E6-3A566612ECDB}" type="presParOf" srcId="{F7B565CB-10D3-1842-9E25-D8CCE8D95580}" destId="{1D38E5DF-7D1A-0D44-9BF4-DA6350A4D3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83B1E-C8D1-EA46-9B2A-05F3B069F207}">
      <dsp:nvSpPr>
        <dsp:cNvPr id="0" name=""/>
        <dsp:cNvSpPr/>
      </dsp:nvSpPr>
      <dsp:spPr>
        <a:xfrm>
          <a:off x="11270684" y="2493057"/>
          <a:ext cx="119992" cy="93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42"/>
              </a:lnTo>
              <a:lnTo>
                <a:pt x="119992" y="93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DD7E6-54CE-4C4B-B8AF-DF6978A62D5F}">
      <dsp:nvSpPr>
        <dsp:cNvPr id="0" name=""/>
        <dsp:cNvSpPr/>
      </dsp:nvSpPr>
      <dsp:spPr>
        <a:xfrm>
          <a:off x="11270684" y="2493057"/>
          <a:ext cx="119992" cy="3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977"/>
              </a:lnTo>
              <a:lnTo>
                <a:pt x="119992" y="367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6EEA6-1A5F-D246-AE70-591819C61007}">
      <dsp:nvSpPr>
        <dsp:cNvPr id="0" name=""/>
        <dsp:cNvSpPr/>
      </dsp:nvSpPr>
      <dsp:spPr>
        <a:xfrm>
          <a:off x="8202871" y="1925091"/>
          <a:ext cx="3387793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3387793" y="83994"/>
              </a:lnTo>
              <a:lnTo>
                <a:pt x="3387793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98BA7-F4AE-4C49-BE20-AB55A812FF84}">
      <dsp:nvSpPr>
        <dsp:cNvPr id="0" name=""/>
        <dsp:cNvSpPr/>
      </dsp:nvSpPr>
      <dsp:spPr>
        <a:xfrm>
          <a:off x="8202871" y="1925091"/>
          <a:ext cx="2419852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2419852" y="83994"/>
              </a:lnTo>
              <a:lnTo>
                <a:pt x="2419852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5C5AE-C71F-8747-906E-0A8CF4733B98}">
      <dsp:nvSpPr>
        <dsp:cNvPr id="0" name=""/>
        <dsp:cNvSpPr/>
      </dsp:nvSpPr>
      <dsp:spPr>
        <a:xfrm>
          <a:off x="8202871" y="1925091"/>
          <a:ext cx="1451911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1451911" y="83994"/>
              </a:lnTo>
              <a:lnTo>
                <a:pt x="1451911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790F3-99E2-8846-B16D-24AF3F08854A}">
      <dsp:nvSpPr>
        <dsp:cNvPr id="0" name=""/>
        <dsp:cNvSpPr/>
      </dsp:nvSpPr>
      <dsp:spPr>
        <a:xfrm>
          <a:off x="8202871" y="1925091"/>
          <a:ext cx="483970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483970" y="83994"/>
              </a:lnTo>
              <a:lnTo>
                <a:pt x="48397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7F8E-E217-304B-B253-22A7BEF2187E}">
      <dsp:nvSpPr>
        <dsp:cNvPr id="0" name=""/>
        <dsp:cNvSpPr/>
      </dsp:nvSpPr>
      <dsp:spPr>
        <a:xfrm>
          <a:off x="7718900" y="1925091"/>
          <a:ext cx="483970" cy="167989"/>
        </a:xfrm>
        <a:custGeom>
          <a:avLst/>
          <a:gdLst/>
          <a:ahLst/>
          <a:cxnLst/>
          <a:rect l="0" t="0" r="0" b="0"/>
          <a:pathLst>
            <a:path>
              <a:moveTo>
                <a:pt x="483970" y="0"/>
              </a:moveTo>
              <a:lnTo>
                <a:pt x="483970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510ED-E1A9-D44A-8D4F-32E6044A52F0}">
      <dsp:nvSpPr>
        <dsp:cNvPr id="0" name=""/>
        <dsp:cNvSpPr/>
      </dsp:nvSpPr>
      <dsp:spPr>
        <a:xfrm>
          <a:off x="6750960" y="1925091"/>
          <a:ext cx="1451911" cy="167989"/>
        </a:xfrm>
        <a:custGeom>
          <a:avLst/>
          <a:gdLst/>
          <a:ahLst/>
          <a:cxnLst/>
          <a:rect l="0" t="0" r="0" b="0"/>
          <a:pathLst>
            <a:path>
              <a:moveTo>
                <a:pt x="1451911" y="0"/>
              </a:moveTo>
              <a:lnTo>
                <a:pt x="1451911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4F9C8-452B-804C-B457-4B6316C6044C}">
      <dsp:nvSpPr>
        <dsp:cNvPr id="0" name=""/>
        <dsp:cNvSpPr/>
      </dsp:nvSpPr>
      <dsp:spPr>
        <a:xfrm>
          <a:off x="5783019" y="1925091"/>
          <a:ext cx="2419852" cy="167989"/>
        </a:xfrm>
        <a:custGeom>
          <a:avLst/>
          <a:gdLst/>
          <a:ahLst/>
          <a:cxnLst/>
          <a:rect l="0" t="0" r="0" b="0"/>
          <a:pathLst>
            <a:path>
              <a:moveTo>
                <a:pt x="2419852" y="0"/>
              </a:moveTo>
              <a:lnTo>
                <a:pt x="2419852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D461C-E133-2847-A307-024F1BB42506}">
      <dsp:nvSpPr>
        <dsp:cNvPr id="0" name=""/>
        <dsp:cNvSpPr/>
      </dsp:nvSpPr>
      <dsp:spPr>
        <a:xfrm>
          <a:off x="4815078" y="1925091"/>
          <a:ext cx="3387793" cy="167989"/>
        </a:xfrm>
        <a:custGeom>
          <a:avLst/>
          <a:gdLst/>
          <a:ahLst/>
          <a:cxnLst/>
          <a:rect l="0" t="0" r="0" b="0"/>
          <a:pathLst>
            <a:path>
              <a:moveTo>
                <a:pt x="3387793" y="0"/>
              </a:moveTo>
              <a:lnTo>
                <a:pt x="3387793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DDED5-0ACB-704C-9F8D-AFC0C4C4537D}">
      <dsp:nvSpPr>
        <dsp:cNvPr id="0" name=""/>
        <dsp:cNvSpPr/>
      </dsp:nvSpPr>
      <dsp:spPr>
        <a:xfrm>
          <a:off x="6124998" y="3628987"/>
          <a:ext cx="3387793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3387793" y="83994"/>
              </a:lnTo>
              <a:lnTo>
                <a:pt x="3387793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48893-F718-AB40-8FE6-53CA794103ED}">
      <dsp:nvSpPr>
        <dsp:cNvPr id="0" name=""/>
        <dsp:cNvSpPr/>
      </dsp:nvSpPr>
      <dsp:spPr>
        <a:xfrm>
          <a:off x="8224870" y="4196953"/>
          <a:ext cx="119992" cy="93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42"/>
              </a:lnTo>
              <a:lnTo>
                <a:pt x="119992" y="93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40255-C292-6A40-AF79-D90C6EFAB058}">
      <dsp:nvSpPr>
        <dsp:cNvPr id="0" name=""/>
        <dsp:cNvSpPr/>
      </dsp:nvSpPr>
      <dsp:spPr>
        <a:xfrm>
          <a:off x="8224870" y="4196953"/>
          <a:ext cx="119992" cy="3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977"/>
              </a:lnTo>
              <a:lnTo>
                <a:pt x="119992" y="367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83222-CDB0-4245-9309-AC5AD14B63CF}">
      <dsp:nvSpPr>
        <dsp:cNvPr id="0" name=""/>
        <dsp:cNvSpPr/>
      </dsp:nvSpPr>
      <dsp:spPr>
        <a:xfrm>
          <a:off x="6124998" y="3628987"/>
          <a:ext cx="2419852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2419852" y="83994"/>
              </a:lnTo>
              <a:lnTo>
                <a:pt x="2419852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8F5B-3FA3-C747-B31E-60152368B825}">
      <dsp:nvSpPr>
        <dsp:cNvPr id="0" name=""/>
        <dsp:cNvSpPr/>
      </dsp:nvSpPr>
      <dsp:spPr>
        <a:xfrm>
          <a:off x="7256929" y="4196953"/>
          <a:ext cx="119992" cy="93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42"/>
              </a:lnTo>
              <a:lnTo>
                <a:pt x="119992" y="93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3727C-FCD0-B849-A8FE-11AE08E43099}">
      <dsp:nvSpPr>
        <dsp:cNvPr id="0" name=""/>
        <dsp:cNvSpPr/>
      </dsp:nvSpPr>
      <dsp:spPr>
        <a:xfrm>
          <a:off x="7256929" y="4196953"/>
          <a:ext cx="119992" cy="3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977"/>
              </a:lnTo>
              <a:lnTo>
                <a:pt x="119992" y="367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1A7A2-B4DB-FE47-A4FF-248EFE538412}">
      <dsp:nvSpPr>
        <dsp:cNvPr id="0" name=""/>
        <dsp:cNvSpPr/>
      </dsp:nvSpPr>
      <dsp:spPr>
        <a:xfrm>
          <a:off x="6124998" y="3628987"/>
          <a:ext cx="1451911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1451911" y="83994"/>
              </a:lnTo>
              <a:lnTo>
                <a:pt x="1451911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ADF9D-18B8-AA4A-ACC8-B0E844F99389}">
      <dsp:nvSpPr>
        <dsp:cNvPr id="0" name=""/>
        <dsp:cNvSpPr/>
      </dsp:nvSpPr>
      <dsp:spPr>
        <a:xfrm>
          <a:off x="6124998" y="3628987"/>
          <a:ext cx="483970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483970" y="83994"/>
              </a:lnTo>
              <a:lnTo>
                <a:pt x="48397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DA0FC-9BA9-6343-AAEE-807828177583}">
      <dsp:nvSpPr>
        <dsp:cNvPr id="0" name=""/>
        <dsp:cNvSpPr/>
      </dsp:nvSpPr>
      <dsp:spPr>
        <a:xfrm>
          <a:off x="5641027" y="3628987"/>
          <a:ext cx="483970" cy="167989"/>
        </a:xfrm>
        <a:custGeom>
          <a:avLst/>
          <a:gdLst/>
          <a:ahLst/>
          <a:cxnLst/>
          <a:rect l="0" t="0" r="0" b="0"/>
          <a:pathLst>
            <a:path>
              <a:moveTo>
                <a:pt x="483970" y="0"/>
              </a:moveTo>
              <a:lnTo>
                <a:pt x="483970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E34D-042F-6F43-B578-7613A8A98108}">
      <dsp:nvSpPr>
        <dsp:cNvPr id="0" name=""/>
        <dsp:cNvSpPr/>
      </dsp:nvSpPr>
      <dsp:spPr>
        <a:xfrm>
          <a:off x="4673086" y="3628987"/>
          <a:ext cx="1451911" cy="167989"/>
        </a:xfrm>
        <a:custGeom>
          <a:avLst/>
          <a:gdLst/>
          <a:ahLst/>
          <a:cxnLst/>
          <a:rect l="0" t="0" r="0" b="0"/>
          <a:pathLst>
            <a:path>
              <a:moveTo>
                <a:pt x="1451911" y="0"/>
              </a:moveTo>
              <a:lnTo>
                <a:pt x="1451911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409BC-0719-FB45-B689-549E2A6C47A1}">
      <dsp:nvSpPr>
        <dsp:cNvPr id="0" name=""/>
        <dsp:cNvSpPr/>
      </dsp:nvSpPr>
      <dsp:spPr>
        <a:xfrm>
          <a:off x="3705145" y="3628987"/>
          <a:ext cx="2419852" cy="167989"/>
        </a:xfrm>
        <a:custGeom>
          <a:avLst/>
          <a:gdLst/>
          <a:ahLst/>
          <a:cxnLst/>
          <a:rect l="0" t="0" r="0" b="0"/>
          <a:pathLst>
            <a:path>
              <a:moveTo>
                <a:pt x="2419852" y="0"/>
              </a:moveTo>
              <a:lnTo>
                <a:pt x="2419852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41F99-72ED-6F47-B16B-E8722CD167CC}">
      <dsp:nvSpPr>
        <dsp:cNvPr id="0" name=""/>
        <dsp:cNvSpPr/>
      </dsp:nvSpPr>
      <dsp:spPr>
        <a:xfrm>
          <a:off x="2737205" y="3628987"/>
          <a:ext cx="3387793" cy="167989"/>
        </a:xfrm>
        <a:custGeom>
          <a:avLst/>
          <a:gdLst/>
          <a:ahLst/>
          <a:cxnLst/>
          <a:rect l="0" t="0" r="0" b="0"/>
          <a:pathLst>
            <a:path>
              <a:moveTo>
                <a:pt x="3387793" y="0"/>
              </a:moveTo>
              <a:lnTo>
                <a:pt x="3387793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55999-A8CE-A34F-9C0E-43D783D62A83}">
      <dsp:nvSpPr>
        <dsp:cNvPr id="0" name=""/>
        <dsp:cNvSpPr/>
      </dsp:nvSpPr>
      <dsp:spPr>
        <a:xfrm>
          <a:off x="3847137" y="3061022"/>
          <a:ext cx="2277860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2277860" y="83994"/>
              </a:lnTo>
              <a:lnTo>
                <a:pt x="227786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C4E10-7584-5447-8D7B-ECC6355C4C28}">
      <dsp:nvSpPr>
        <dsp:cNvPr id="0" name=""/>
        <dsp:cNvSpPr/>
      </dsp:nvSpPr>
      <dsp:spPr>
        <a:xfrm>
          <a:off x="1249295" y="3628987"/>
          <a:ext cx="119992" cy="93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42"/>
              </a:lnTo>
              <a:lnTo>
                <a:pt x="119992" y="93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F2ACA-0E34-DA4D-AA06-140D37CB5627}">
      <dsp:nvSpPr>
        <dsp:cNvPr id="0" name=""/>
        <dsp:cNvSpPr/>
      </dsp:nvSpPr>
      <dsp:spPr>
        <a:xfrm>
          <a:off x="1249295" y="3628987"/>
          <a:ext cx="119992" cy="3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977"/>
              </a:lnTo>
              <a:lnTo>
                <a:pt x="119992" y="367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670FA-01DE-A445-A0C1-C4AB583378AB}">
      <dsp:nvSpPr>
        <dsp:cNvPr id="0" name=""/>
        <dsp:cNvSpPr/>
      </dsp:nvSpPr>
      <dsp:spPr>
        <a:xfrm>
          <a:off x="1569276" y="3061022"/>
          <a:ext cx="2277860" cy="167989"/>
        </a:xfrm>
        <a:custGeom>
          <a:avLst/>
          <a:gdLst/>
          <a:ahLst/>
          <a:cxnLst/>
          <a:rect l="0" t="0" r="0" b="0"/>
          <a:pathLst>
            <a:path>
              <a:moveTo>
                <a:pt x="2277860" y="0"/>
              </a:moveTo>
              <a:lnTo>
                <a:pt x="2277860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12DE0-6CE4-F44C-9149-634FAC25966D}">
      <dsp:nvSpPr>
        <dsp:cNvPr id="0" name=""/>
        <dsp:cNvSpPr/>
      </dsp:nvSpPr>
      <dsp:spPr>
        <a:xfrm>
          <a:off x="3801417" y="2493057"/>
          <a:ext cx="91440" cy="1679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A46CA-FD09-5842-B875-35D1D2144825}">
      <dsp:nvSpPr>
        <dsp:cNvPr id="0" name=""/>
        <dsp:cNvSpPr/>
      </dsp:nvSpPr>
      <dsp:spPr>
        <a:xfrm>
          <a:off x="2124242" y="1925091"/>
          <a:ext cx="1722894" cy="167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94"/>
              </a:lnTo>
              <a:lnTo>
                <a:pt x="1722894" y="83994"/>
              </a:lnTo>
              <a:lnTo>
                <a:pt x="1722894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D6246-608F-DE43-BD50-F1BC07CB87F7}">
      <dsp:nvSpPr>
        <dsp:cNvPr id="0" name=""/>
        <dsp:cNvSpPr/>
      </dsp:nvSpPr>
      <dsp:spPr>
        <a:xfrm>
          <a:off x="81367" y="2493057"/>
          <a:ext cx="119992" cy="263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9838"/>
              </a:lnTo>
              <a:lnTo>
                <a:pt x="119992" y="26398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C8E32-A69A-F347-8C4D-9DE8CB66B88F}">
      <dsp:nvSpPr>
        <dsp:cNvPr id="0" name=""/>
        <dsp:cNvSpPr/>
      </dsp:nvSpPr>
      <dsp:spPr>
        <a:xfrm>
          <a:off x="81367" y="2493057"/>
          <a:ext cx="119992" cy="2071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873"/>
              </a:lnTo>
              <a:lnTo>
                <a:pt x="119992" y="2071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5D1E5-E006-5C40-AB80-30C014FE1644}">
      <dsp:nvSpPr>
        <dsp:cNvPr id="0" name=""/>
        <dsp:cNvSpPr/>
      </dsp:nvSpPr>
      <dsp:spPr>
        <a:xfrm>
          <a:off x="81367" y="2493057"/>
          <a:ext cx="119992" cy="150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908"/>
              </a:lnTo>
              <a:lnTo>
                <a:pt x="119992" y="15039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6A5A2-3DE6-F548-9B56-9B6997769785}">
      <dsp:nvSpPr>
        <dsp:cNvPr id="0" name=""/>
        <dsp:cNvSpPr/>
      </dsp:nvSpPr>
      <dsp:spPr>
        <a:xfrm>
          <a:off x="81367" y="2493057"/>
          <a:ext cx="119992" cy="935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5942"/>
              </a:lnTo>
              <a:lnTo>
                <a:pt x="119992" y="935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41405-D34C-3A43-BB67-8C2180D4A382}">
      <dsp:nvSpPr>
        <dsp:cNvPr id="0" name=""/>
        <dsp:cNvSpPr/>
      </dsp:nvSpPr>
      <dsp:spPr>
        <a:xfrm>
          <a:off x="81367" y="2493057"/>
          <a:ext cx="119992" cy="36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977"/>
              </a:lnTo>
              <a:lnTo>
                <a:pt x="119992" y="3679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C222-F0C8-E14B-AED7-6EC56ED9D5DD}">
      <dsp:nvSpPr>
        <dsp:cNvPr id="0" name=""/>
        <dsp:cNvSpPr/>
      </dsp:nvSpPr>
      <dsp:spPr>
        <a:xfrm>
          <a:off x="401347" y="1925091"/>
          <a:ext cx="1722894" cy="167989"/>
        </a:xfrm>
        <a:custGeom>
          <a:avLst/>
          <a:gdLst/>
          <a:ahLst/>
          <a:cxnLst/>
          <a:rect l="0" t="0" r="0" b="0"/>
          <a:pathLst>
            <a:path>
              <a:moveTo>
                <a:pt x="1722894" y="0"/>
              </a:moveTo>
              <a:lnTo>
                <a:pt x="1722894" y="83994"/>
              </a:lnTo>
              <a:lnTo>
                <a:pt x="0" y="83994"/>
              </a:lnTo>
              <a:lnTo>
                <a:pt x="0" y="167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BEFC-629E-4AD1-AF1A-11C6916BE295}">
      <dsp:nvSpPr>
        <dsp:cNvPr id="0" name=""/>
        <dsp:cNvSpPr/>
      </dsp:nvSpPr>
      <dsp:spPr>
        <a:xfrm>
          <a:off x="1724266" y="1525116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ATM</a:t>
          </a:r>
        </a:p>
      </dsp:txBody>
      <dsp:txXfrm>
        <a:off x="1724266" y="1525116"/>
        <a:ext cx="799951" cy="399975"/>
      </dsp:txXfrm>
    </dsp:sp>
    <dsp:sp modelId="{8B74A0D6-BA64-8A4E-9A97-A612DB392A23}">
      <dsp:nvSpPr>
        <dsp:cNvPr id="0" name=""/>
        <dsp:cNvSpPr/>
      </dsp:nvSpPr>
      <dsp:spPr>
        <a:xfrm>
          <a:off x="1372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Gerenciamento por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2" y="2093081"/>
        <a:ext cx="799951" cy="399975"/>
      </dsp:txXfrm>
    </dsp:sp>
    <dsp:sp modelId="{CBB68DD1-A5EA-404F-9650-0250BD69E5F9}">
      <dsp:nvSpPr>
        <dsp:cNvPr id="0" name=""/>
        <dsp:cNvSpPr/>
      </dsp:nvSpPr>
      <dsp:spPr>
        <a:xfrm>
          <a:off x="201359" y="2661046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1º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359" y="2661046"/>
        <a:ext cx="799951" cy="399975"/>
      </dsp:txXfrm>
    </dsp:sp>
    <dsp:sp modelId="{A9DFB487-4C05-C547-A4D9-FA585C995290}">
      <dsp:nvSpPr>
        <dsp:cNvPr id="0" name=""/>
        <dsp:cNvSpPr/>
      </dsp:nvSpPr>
      <dsp:spPr>
        <a:xfrm>
          <a:off x="201359" y="322901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2º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359" y="3229012"/>
        <a:ext cx="799951" cy="399975"/>
      </dsp:txXfrm>
    </dsp:sp>
    <dsp:sp modelId="{43A4F254-A0E2-CF4E-B1E9-2FA33F81D1FE}">
      <dsp:nvSpPr>
        <dsp:cNvPr id="0" name=""/>
        <dsp:cNvSpPr/>
      </dsp:nvSpPr>
      <dsp:spPr>
        <a:xfrm>
          <a:off x="201359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3º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359" y="3796977"/>
        <a:ext cx="799951" cy="399975"/>
      </dsp:txXfrm>
    </dsp:sp>
    <dsp:sp modelId="{14067623-AAE4-7840-9C26-6488B3DD4D9D}">
      <dsp:nvSpPr>
        <dsp:cNvPr id="0" name=""/>
        <dsp:cNvSpPr/>
      </dsp:nvSpPr>
      <dsp:spPr>
        <a:xfrm>
          <a:off x="201359" y="436494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4º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359" y="4364942"/>
        <a:ext cx="799951" cy="399975"/>
      </dsp:txXfrm>
    </dsp:sp>
    <dsp:sp modelId="{D3ED7B07-351E-0C45-85C3-EA6157F76F8C}">
      <dsp:nvSpPr>
        <dsp:cNvPr id="0" name=""/>
        <dsp:cNvSpPr/>
      </dsp:nvSpPr>
      <dsp:spPr>
        <a:xfrm>
          <a:off x="201359" y="4932908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Gerenciar 5º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sprint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1359" y="4932908"/>
        <a:ext cx="799951" cy="399975"/>
      </dsp:txXfrm>
    </dsp:sp>
    <dsp:sp modelId="{0AEC74E5-D6E4-4B46-B06F-B8B5FBDA889F}">
      <dsp:nvSpPr>
        <dsp:cNvPr id="0" name=""/>
        <dsp:cNvSpPr/>
      </dsp:nvSpPr>
      <dsp:spPr>
        <a:xfrm>
          <a:off x="3447161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Implementa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ção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7161" y="2093081"/>
        <a:ext cx="799951" cy="399975"/>
      </dsp:txXfrm>
    </dsp:sp>
    <dsp:sp modelId="{5C5A4E73-C2AF-0746-B37C-650A3689DCF2}">
      <dsp:nvSpPr>
        <dsp:cNvPr id="0" name=""/>
        <dsp:cNvSpPr/>
      </dsp:nvSpPr>
      <dsp:spPr>
        <a:xfrm>
          <a:off x="3447161" y="2661046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sistema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7161" y="2661046"/>
        <a:ext cx="799951" cy="399975"/>
      </dsp:txXfrm>
    </dsp:sp>
    <dsp:sp modelId="{F4BCE14B-78B0-4342-937D-C1AA66F5371D}">
      <dsp:nvSpPr>
        <dsp:cNvPr id="0" name=""/>
        <dsp:cNvSpPr/>
      </dsp:nvSpPr>
      <dsp:spPr>
        <a:xfrm>
          <a:off x="1169300" y="322901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Controle interno do sistema</a:t>
          </a:r>
        </a:p>
      </dsp:txBody>
      <dsp:txXfrm>
        <a:off x="1169300" y="3229012"/>
        <a:ext cx="799951" cy="399975"/>
      </dsp:txXfrm>
    </dsp:sp>
    <dsp:sp modelId="{A7C6CF8D-45B8-B64F-BFF1-D2ED914ED510}">
      <dsp:nvSpPr>
        <dsp:cNvPr id="0" name=""/>
        <dsp:cNvSpPr/>
      </dsp:nvSpPr>
      <dsp:spPr>
        <a:xfrm>
          <a:off x="1369288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Controlar contas</a:t>
          </a:r>
        </a:p>
      </dsp:txBody>
      <dsp:txXfrm>
        <a:off x="1369288" y="3796977"/>
        <a:ext cx="799951" cy="399975"/>
      </dsp:txXfrm>
    </dsp:sp>
    <dsp:sp modelId="{635BC7EA-B917-CB4D-A269-9C0C9DD9464D}">
      <dsp:nvSpPr>
        <dsp:cNvPr id="0" name=""/>
        <dsp:cNvSpPr/>
      </dsp:nvSpPr>
      <dsp:spPr>
        <a:xfrm>
          <a:off x="1369288" y="436494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Controlar clientes</a:t>
          </a:r>
        </a:p>
      </dsp:txBody>
      <dsp:txXfrm>
        <a:off x="1369288" y="4364942"/>
        <a:ext cx="799951" cy="399975"/>
      </dsp:txXfrm>
    </dsp:sp>
    <dsp:sp modelId="{6EB3DC96-103D-7F49-92BF-6710109B32FB}">
      <dsp:nvSpPr>
        <dsp:cNvPr id="0" name=""/>
        <dsp:cNvSpPr/>
      </dsp:nvSpPr>
      <dsp:spPr>
        <a:xfrm>
          <a:off x="5725022" y="322901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Opera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abertas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ao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usuário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5022" y="3229012"/>
        <a:ext cx="799951" cy="399975"/>
      </dsp:txXfrm>
    </dsp:sp>
    <dsp:sp modelId="{1C05E625-01D2-1A4F-A555-55142674641B}">
      <dsp:nvSpPr>
        <dsp:cNvPr id="0" name=""/>
        <dsp:cNvSpPr/>
      </dsp:nvSpPr>
      <dsp:spPr>
        <a:xfrm>
          <a:off x="2337229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Exibir saldo</a:t>
          </a:r>
        </a:p>
      </dsp:txBody>
      <dsp:txXfrm>
        <a:off x="2337229" y="3796977"/>
        <a:ext cx="799951" cy="399975"/>
      </dsp:txXfrm>
    </dsp:sp>
    <dsp:sp modelId="{07877627-5F6A-434C-BC37-AA650DC0A79A}">
      <dsp:nvSpPr>
        <dsp:cNvPr id="0" name=""/>
        <dsp:cNvSpPr/>
      </dsp:nvSpPr>
      <dsp:spPr>
        <a:xfrm>
          <a:off x="3305170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Logar</a:t>
          </a: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no sistema</a:t>
          </a:r>
        </a:p>
      </dsp:txBody>
      <dsp:txXfrm>
        <a:off x="3305170" y="3796977"/>
        <a:ext cx="799951" cy="399975"/>
      </dsp:txXfrm>
    </dsp:sp>
    <dsp:sp modelId="{B99A47BA-1D3C-F541-A927-0A69BEBB96D5}">
      <dsp:nvSpPr>
        <dsp:cNvPr id="0" name=""/>
        <dsp:cNvSpPr/>
      </dsp:nvSpPr>
      <dsp:spPr>
        <a:xfrm>
          <a:off x="4273111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Emitir extrato</a:t>
          </a:r>
        </a:p>
      </dsp:txBody>
      <dsp:txXfrm>
        <a:off x="4273111" y="3796977"/>
        <a:ext cx="799951" cy="399975"/>
      </dsp:txXfrm>
    </dsp:sp>
    <dsp:sp modelId="{7BB51AAF-4009-1E40-A903-65C086E578B8}">
      <dsp:nvSpPr>
        <dsp:cNvPr id="0" name=""/>
        <dsp:cNvSpPr/>
      </dsp:nvSpPr>
      <dsp:spPr>
        <a:xfrm>
          <a:off x="5241052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saque</a:t>
          </a:r>
        </a:p>
      </dsp:txBody>
      <dsp:txXfrm>
        <a:off x="5241052" y="3796977"/>
        <a:ext cx="799951" cy="399975"/>
      </dsp:txXfrm>
    </dsp:sp>
    <dsp:sp modelId="{699C5FBE-356D-BC40-95E5-C4A4B6937135}">
      <dsp:nvSpPr>
        <dsp:cNvPr id="0" name=""/>
        <dsp:cNvSpPr/>
      </dsp:nvSpPr>
      <dsp:spPr>
        <a:xfrm>
          <a:off x="6208993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dep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ósito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8993" y="3796977"/>
        <a:ext cx="799951" cy="399975"/>
      </dsp:txXfrm>
    </dsp:sp>
    <dsp:sp modelId="{A35DFB05-4951-B546-9DF1-8D60096EE817}">
      <dsp:nvSpPr>
        <dsp:cNvPr id="0" name=""/>
        <dsp:cNvSpPr/>
      </dsp:nvSpPr>
      <dsp:spPr>
        <a:xfrm>
          <a:off x="7176934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opera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investimento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76934" y="3796977"/>
        <a:ext cx="799951" cy="399975"/>
      </dsp:txXfrm>
    </dsp:sp>
    <dsp:sp modelId="{AF768B9B-D603-484B-9D72-9B21FC1B2F63}">
      <dsp:nvSpPr>
        <dsp:cNvPr id="0" name=""/>
        <dsp:cNvSpPr/>
      </dsp:nvSpPr>
      <dsp:spPr>
        <a:xfrm>
          <a:off x="7376921" y="436494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Investir</a:t>
          </a:r>
        </a:p>
      </dsp:txBody>
      <dsp:txXfrm>
        <a:off x="7376921" y="4364942"/>
        <a:ext cx="799951" cy="399975"/>
      </dsp:txXfrm>
    </dsp:sp>
    <dsp:sp modelId="{8C7416B0-76ED-D840-9972-611041D728F2}">
      <dsp:nvSpPr>
        <dsp:cNvPr id="0" name=""/>
        <dsp:cNvSpPr/>
      </dsp:nvSpPr>
      <dsp:spPr>
        <a:xfrm>
          <a:off x="7376921" y="4932908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Recuperar investimento</a:t>
          </a:r>
        </a:p>
      </dsp:txBody>
      <dsp:txXfrm>
        <a:off x="7376921" y="4932908"/>
        <a:ext cx="799951" cy="399975"/>
      </dsp:txXfrm>
    </dsp:sp>
    <dsp:sp modelId="{B3593E7F-8924-B749-8048-2D0EC0BBF165}">
      <dsp:nvSpPr>
        <dsp:cNvPr id="0" name=""/>
        <dsp:cNvSpPr/>
      </dsp:nvSpPr>
      <dsp:spPr>
        <a:xfrm>
          <a:off x="8144874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opera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ções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com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cheques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44874" y="3796977"/>
        <a:ext cx="799951" cy="399975"/>
      </dsp:txXfrm>
    </dsp:sp>
    <dsp:sp modelId="{DDEEF986-7271-454F-8286-E066937BFC19}">
      <dsp:nvSpPr>
        <dsp:cNvPr id="0" name=""/>
        <dsp:cNvSpPr/>
      </dsp:nvSpPr>
      <dsp:spPr>
        <a:xfrm>
          <a:off x="8344862" y="436494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Emitir cheques</a:t>
          </a:r>
        </a:p>
      </dsp:txBody>
      <dsp:txXfrm>
        <a:off x="8344862" y="4364942"/>
        <a:ext cx="799951" cy="399975"/>
      </dsp:txXfrm>
    </dsp:sp>
    <dsp:sp modelId="{B2BE77C3-1874-8849-B4A5-77D6DDD59AD7}">
      <dsp:nvSpPr>
        <dsp:cNvPr id="0" name=""/>
        <dsp:cNvSpPr/>
      </dsp:nvSpPr>
      <dsp:spPr>
        <a:xfrm>
          <a:off x="8344862" y="4932908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Compensar cheques</a:t>
          </a:r>
        </a:p>
      </dsp:txBody>
      <dsp:txXfrm>
        <a:off x="8344862" y="4932908"/>
        <a:ext cx="799951" cy="399975"/>
      </dsp:txXfrm>
    </dsp:sp>
    <dsp:sp modelId="{20957CA3-FC18-0449-9E82-011FD09A336F}">
      <dsp:nvSpPr>
        <dsp:cNvPr id="0" name=""/>
        <dsp:cNvSpPr/>
      </dsp:nvSpPr>
      <dsp:spPr>
        <a:xfrm>
          <a:off x="9112815" y="3796977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Realizar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transfer</a:t>
          </a:r>
          <a:r>
            <a:rPr kumimoji="0" lang="en-US" altLang="pt-BR" sz="800" b="0" i="0" u="sng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ências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2815" y="3796977"/>
        <a:ext cx="799951" cy="399975"/>
      </dsp:txXfrm>
    </dsp:sp>
    <dsp:sp modelId="{E693EC71-0871-9545-9A53-59B866428DEC}">
      <dsp:nvSpPr>
        <dsp:cNvPr id="0" name=""/>
        <dsp:cNvSpPr/>
      </dsp:nvSpPr>
      <dsp:spPr>
        <a:xfrm>
          <a:off x="7802895" y="1525116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álise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elaboração</a:t>
          </a:r>
          <a:r>
            <a:rPr kumimoji="0" lang="en-US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e 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planejamento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02895" y="1525116"/>
        <a:ext cx="799951" cy="399975"/>
      </dsp:txXfrm>
    </dsp:sp>
    <dsp:sp modelId="{5E91E477-3FE2-AF42-9C0C-7D1575F18D75}">
      <dsp:nvSpPr>
        <dsp:cNvPr id="0" name=""/>
        <dsp:cNvSpPr/>
      </dsp:nvSpPr>
      <dsp:spPr>
        <a:xfrm>
          <a:off x="4415102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Levantar os requisitos</a:t>
          </a:r>
        </a:p>
      </dsp:txBody>
      <dsp:txXfrm>
        <a:off x="4415102" y="2093081"/>
        <a:ext cx="799951" cy="399975"/>
      </dsp:txXfrm>
    </dsp:sp>
    <dsp:sp modelId="{A76F3F01-564C-7041-BCFB-374222291B65}">
      <dsp:nvSpPr>
        <dsp:cNvPr id="0" name=""/>
        <dsp:cNvSpPr/>
      </dsp:nvSpPr>
      <dsp:spPr>
        <a:xfrm>
          <a:off x="5383043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Detalhar os requisitos</a:t>
          </a:r>
        </a:p>
      </dsp:txBody>
      <dsp:txXfrm>
        <a:off x="5383043" y="2093081"/>
        <a:ext cx="799951" cy="399975"/>
      </dsp:txXfrm>
    </dsp:sp>
    <dsp:sp modelId="{CE83AEF6-5148-2F40-B243-DE491C9BB169}">
      <dsp:nvSpPr>
        <dsp:cNvPr id="0" name=""/>
        <dsp:cNvSpPr/>
      </dsp:nvSpPr>
      <dsp:spPr>
        <a:xfrm>
          <a:off x="6350984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Fazer modelagem das classes</a:t>
          </a:r>
        </a:p>
      </dsp:txBody>
      <dsp:txXfrm>
        <a:off x="6350984" y="2093081"/>
        <a:ext cx="799951" cy="399975"/>
      </dsp:txXfrm>
    </dsp:sp>
    <dsp:sp modelId="{7C3B17B6-C4B9-6E41-89D7-60B39C6E77A1}">
      <dsp:nvSpPr>
        <dsp:cNvPr id="0" name=""/>
        <dsp:cNvSpPr/>
      </dsp:nvSpPr>
      <dsp:spPr>
        <a:xfrm>
          <a:off x="7318925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WBS</a:t>
          </a:r>
        </a:p>
      </dsp:txBody>
      <dsp:txXfrm>
        <a:off x="7318925" y="2093081"/>
        <a:ext cx="799951" cy="399975"/>
      </dsp:txXfrm>
    </dsp:sp>
    <dsp:sp modelId="{B01CE38F-CB34-4347-997D-E9E20B19D308}">
      <dsp:nvSpPr>
        <dsp:cNvPr id="0" name=""/>
        <dsp:cNvSpPr/>
      </dsp:nvSpPr>
      <dsp:spPr>
        <a:xfrm>
          <a:off x="8286866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Escolher a tecnologia a ser usada</a:t>
          </a:r>
        </a:p>
      </dsp:txBody>
      <dsp:txXfrm>
        <a:off x="8286866" y="2093081"/>
        <a:ext cx="799951" cy="399975"/>
      </dsp:txXfrm>
    </dsp:sp>
    <dsp:sp modelId="{76FB1A19-8229-FB4F-9777-B8BB4D641B38}">
      <dsp:nvSpPr>
        <dsp:cNvPr id="0" name=""/>
        <dsp:cNvSpPr/>
      </dsp:nvSpPr>
      <dsp:spPr>
        <a:xfrm>
          <a:off x="9254807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Criar casos de uso</a:t>
          </a:r>
        </a:p>
      </dsp:txBody>
      <dsp:txXfrm>
        <a:off x="9254807" y="2093081"/>
        <a:ext cx="799951" cy="399975"/>
      </dsp:txXfrm>
    </dsp:sp>
    <dsp:sp modelId="{F976C44B-4D22-A94F-8681-AE29E9532CB3}">
      <dsp:nvSpPr>
        <dsp:cNvPr id="0" name=""/>
        <dsp:cNvSpPr/>
      </dsp:nvSpPr>
      <dsp:spPr>
        <a:xfrm>
          <a:off x="10222748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Calcular CPI e SPI</a:t>
          </a:r>
        </a:p>
      </dsp:txBody>
      <dsp:txXfrm>
        <a:off x="10222748" y="2093081"/>
        <a:ext cx="799951" cy="399975"/>
      </dsp:txXfrm>
    </dsp:sp>
    <dsp:sp modelId="{E7D01560-8FC5-EC44-9744-F084C9C679FB}">
      <dsp:nvSpPr>
        <dsp:cNvPr id="0" name=""/>
        <dsp:cNvSpPr/>
      </dsp:nvSpPr>
      <dsp:spPr>
        <a:xfrm>
          <a:off x="11190689" y="2093081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Interface com </a:t>
          </a:r>
          <a:r>
            <a:rPr kumimoji="0" lang="pt-BR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usu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ário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90689" y="2093081"/>
        <a:ext cx="799951" cy="399975"/>
      </dsp:txXfrm>
    </dsp:sp>
    <dsp:sp modelId="{5AF62B3C-6940-F84C-BA40-1260F8852670}">
      <dsp:nvSpPr>
        <dsp:cNvPr id="0" name=""/>
        <dsp:cNvSpPr/>
      </dsp:nvSpPr>
      <dsp:spPr>
        <a:xfrm>
          <a:off x="11390676" y="2661046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layout das telas</a:t>
          </a:r>
        </a:p>
      </dsp:txBody>
      <dsp:txXfrm>
        <a:off x="11390676" y="2661046"/>
        <a:ext cx="799951" cy="399975"/>
      </dsp:txXfrm>
    </dsp:sp>
    <dsp:sp modelId="{719FD355-0F9E-BC43-970C-8A79C6E45165}">
      <dsp:nvSpPr>
        <dsp:cNvPr id="0" name=""/>
        <dsp:cNvSpPr/>
      </dsp:nvSpPr>
      <dsp:spPr>
        <a:xfrm>
          <a:off x="11390676" y="3229012"/>
          <a:ext cx="799951" cy="39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altLang="pt-BR" sz="800" b="0" i="0" u="sng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Definir navega</a:t>
          </a:r>
          <a:r>
            <a:rPr kumimoji="0" lang="en-US" altLang="pt-BR" sz="800" b="0" i="0" u="sng" strike="noStrike" kern="1200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ção</a:t>
          </a:r>
          <a:endParaRPr kumimoji="0" lang="pt-BR" altLang="pt-BR" sz="800" b="0" i="0" u="sng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390676" y="3229012"/>
        <a:ext cx="799951" cy="399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5542D-CAEF-48E9-B389-A76CCA5887F9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9109-CEE1-4179-AE7A-2E205ACFEF9D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40DB-E28F-4C1E-8B61-531295FEC119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0491-F3DF-473D-9D8A-BC74F4702D11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B154C-9DD2-4C89-A8D6-7FC368291754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9FD5-2FF4-4A75-843A-3CA3E4913D50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A2E23-6CE0-44D9-A099-7944FB815EFF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E8FB-6DE8-4CB0-A7D4-9B4390D07953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78C71-85EE-4388-8D19-E68A824EB696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7E752-265C-4311-B258-87796E3253F9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EF6A-33B5-42EA-B09E-FE7CFF5AD001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02125-B777-423D-91DF-3C628BDBAD8B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E189-ED5E-4374-8939-CBE878A62826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C1505-2790-48D5-BD01-E5DA000F1DF3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8D528-8E3D-4E62-B423-52FAAE9EABB2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A005-F588-4EDB-A5CE-45049EEED3C1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1574-E6B4-4023-B2C5-A7CA6DA7876E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BED70-3DFA-4EDE-A898-3BBE50D79EED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697F-01CE-44D2-9762-3FD4805FE8C9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43B2-5E24-469D-AFE3-61A6A9104558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FCCA-F96E-4DA4-A29D-45652FCB9840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7011-B1D3-47E0-92CE-14B48DCFCA42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3C3B87-65CF-42AF-AE03-D27993040942}" type="datetimeFigureOut">
              <a:rPr lang="pt-BR"/>
              <a:pPr>
                <a:defRPr/>
              </a:pPr>
              <a:t>21/01/16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7A4FC1-03F2-4EA9-847C-E838062CF2A7}" type="slidenum">
              <a:rPr lang="pt-BR"/>
              <a:pPr>
                <a:defRPr/>
              </a:pPr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115084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113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Lopes Leão Silva</dc:creator>
  <cp:lastModifiedBy>Bernardo Lopes Leão Silva</cp:lastModifiedBy>
  <cp:revision>17</cp:revision>
  <dcterms:created xsi:type="dcterms:W3CDTF">2015-12-16T14:23:09Z</dcterms:created>
  <dcterms:modified xsi:type="dcterms:W3CDTF">2016-01-21T23:51:49Z</dcterms:modified>
</cp:coreProperties>
</file>