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4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534C1-D5CB-4C81-A074-942CE53E225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DC60C910-1796-47E0-A22F-3F2F4705389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ATM</a:t>
          </a:r>
        </a:p>
      </dgm:t>
    </dgm:pt>
    <dgm:pt modelId="{1427613D-34A5-4776-AA35-055A7F0D590E}" type="parTrans" cxnId="{F717A94B-971E-4824-8832-A64F0474E6A7}">
      <dgm:prSet/>
      <dgm:spPr/>
      <dgm:t>
        <a:bodyPr/>
        <a:lstStyle/>
        <a:p>
          <a:endParaRPr lang="pt-BR" u="sng"/>
        </a:p>
      </dgm:t>
    </dgm:pt>
    <dgm:pt modelId="{6501EBC4-49BA-4129-8849-BA2EF4BEC6B8}" type="sibTrans" cxnId="{F717A94B-971E-4824-8832-A64F0474E6A7}">
      <dgm:prSet/>
      <dgm:spPr/>
      <dgm:t>
        <a:bodyPr/>
        <a:lstStyle/>
        <a:p>
          <a:endParaRPr lang="pt-BR" u="sng"/>
        </a:p>
      </dgm:t>
    </dgm:pt>
    <dgm:pt modelId="{83D97A2F-252D-4176-B054-7DB4207A880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Controle Interno</a:t>
          </a:r>
        </a:p>
      </dgm:t>
    </dgm:pt>
    <dgm:pt modelId="{92281A7F-BF44-4C34-9A42-1445E017A57B}" type="parTrans" cxnId="{CE4339CC-66E2-42EB-A4B2-9AF9E6CA24A3}">
      <dgm:prSet/>
      <dgm:spPr/>
      <dgm:t>
        <a:bodyPr/>
        <a:lstStyle/>
        <a:p>
          <a:endParaRPr lang="pt-BR" u="sng"/>
        </a:p>
      </dgm:t>
    </dgm:pt>
    <dgm:pt modelId="{7E52D5DB-D3D0-4731-8B0B-D5B2A658D420}" type="sibTrans" cxnId="{CE4339CC-66E2-42EB-A4B2-9AF9E6CA24A3}">
      <dgm:prSet/>
      <dgm:spPr/>
      <dgm:t>
        <a:bodyPr/>
        <a:lstStyle/>
        <a:p>
          <a:endParaRPr lang="pt-BR" u="sng"/>
        </a:p>
      </dgm:t>
    </dgm:pt>
    <dgm:pt modelId="{17AAEAA7-6250-4C1A-BA99-D7BFE568D76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Controle de Contas</a:t>
          </a:r>
        </a:p>
      </dgm:t>
    </dgm:pt>
    <dgm:pt modelId="{48FB19A1-D587-4C40-8BDA-6B1CCD3BBD94}" type="parTrans" cxnId="{A8827443-7600-409C-9187-E77AB6A3ED1A}">
      <dgm:prSet/>
      <dgm:spPr/>
      <dgm:t>
        <a:bodyPr/>
        <a:lstStyle/>
        <a:p>
          <a:endParaRPr lang="pt-BR" u="sng"/>
        </a:p>
      </dgm:t>
    </dgm:pt>
    <dgm:pt modelId="{6D1D7CA0-1D2E-496C-9862-7392B32F4130}" type="sibTrans" cxnId="{A8827443-7600-409C-9187-E77AB6A3ED1A}">
      <dgm:prSet/>
      <dgm:spPr/>
      <dgm:t>
        <a:bodyPr/>
        <a:lstStyle/>
        <a:p>
          <a:endParaRPr lang="pt-BR" u="sng"/>
        </a:p>
      </dgm:t>
    </dgm:pt>
    <dgm:pt modelId="{7FDED4EB-5C9B-4515-AE4A-5E1E8F01AE3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Cadastro de Conta</a:t>
          </a:r>
        </a:p>
      </dgm:t>
    </dgm:pt>
    <dgm:pt modelId="{DD3E0A2F-ADC0-43D2-8163-84B61C83E017}" type="parTrans" cxnId="{17D7E27F-9D83-44A2-A85D-9BC618624401}">
      <dgm:prSet/>
      <dgm:spPr/>
      <dgm:t>
        <a:bodyPr/>
        <a:lstStyle/>
        <a:p>
          <a:endParaRPr lang="pt-BR" u="sng"/>
        </a:p>
      </dgm:t>
    </dgm:pt>
    <dgm:pt modelId="{A672B368-4DBF-4519-9241-F1ECBFAA4C24}" type="sibTrans" cxnId="{17D7E27F-9D83-44A2-A85D-9BC618624401}">
      <dgm:prSet/>
      <dgm:spPr/>
      <dgm:t>
        <a:bodyPr/>
        <a:lstStyle/>
        <a:p>
          <a:endParaRPr lang="pt-BR" u="sng"/>
        </a:p>
      </dgm:t>
    </dgm:pt>
    <dgm:pt modelId="{79B2885F-979E-451A-BF48-A14D1059AA8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Atualização de Conta</a:t>
          </a:r>
        </a:p>
      </dgm:t>
    </dgm:pt>
    <dgm:pt modelId="{F88B0ED9-2EBF-4E50-B164-8B6EA91F2F64}" type="parTrans" cxnId="{2BB895B1-F28B-4F27-BCE6-FAA658369950}">
      <dgm:prSet/>
      <dgm:spPr/>
      <dgm:t>
        <a:bodyPr/>
        <a:lstStyle/>
        <a:p>
          <a:endParaRPr lang="pt-BR" u="sng"/>
        </a:p>
      </dgm:t>
    </dgm:pt>
    <dgm:pt modelId="{BA45E703-B5DD-4D27-A19F-67CB756A4FA7}" type="sibTrans" cxnId="{2BB895B1-F28B-4F27-BCE6-FAA658369950}">
      <dgm:prSet/>
      <dgm:spPr/>
      <dgm:t>
        <a:bodyPr/>
        <a:lstStyle/>
        <a:p>
          <a:endParaRPr lang="pt-BR" u="sng"/>
        </a:p>
      </dgm:t>
    </dgm:pt>
    <dgm:pt modelId="{530E95E4-AA4B-4451-83FF-98A55269E3A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Controle de Senhas</a:t>
          </a:r>
        </a:p>
      </dgm:t>
    </dgm:pt>
    <dgm:pt modelId="{7EB8CED1-ADE0-45C9-A25A-A77F418849DA}" type="parTrans" cxnId="{06A875CD-EF61-46A2-AB59-A116FE3AD01A}">
      <dgm:prSet/>
      <dgm:spPr/>
      <dgm:t>
        <a:bodyPr/>
        <a:lstStyle/>
        <a:p>
          <a:endParaRPr lang="pt-BR" u="sng"/>
        </a:p>
      </dgm:t>
    </dgm:pt>
    <dgm:pt modelId="{60229367-99EE-4554-98DA-32833DBE6790}" type="sibTrans" cxnId="{06A875CD-EF61-46A2-AB59-A116FE3AD01A}">
      <dgm:prSet/>
      <dgm:spPr/>
      <dgm:t>
        <a:bodyPr/>
        <a:lstStyle/>
        <a:p>
          <a:endParaRPr lang="pt-BR" u="sng"/>
        </a:p>
      </dgm:t>
    </dgm:pt>
    <dgm:pt modelId="{08197B19-655E-4155-99FA-2CE6536091F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Controle de Clientes</a:t>
          </a:r>
        </a:p>
      </dgm:t>
    </dgm:pt>
    <dgm:pt modelId="{0094648C-62A4-44B9-ABFE-A0A8D7426E70}" type="parTrans" cxnId="{F72FFE9B-F477-4120-AADA-708E77C6CED5}">
      <dgm:prSet/>
      <dgm:spPr/>
      <dgm:t>
        <a:bodyPr/>
        <a:lstStyle/>
        <a:p>
          <a:endParaRPr lang="pt-BR" u="sng"/>
        </a:p>
      </dgm:t>
    </dgm:pt>
    <dgm:pt modelId="{F10B147E-9893-4DD2-85F5-7E2CA8E1A75F}" type="sibTrans" cxnId="{F72FFE9B-F477-4120-AADA-708E77C6CED5}">
      <dgm:prSet/>
      <dgm:spPr/>
      <dgm:t>
        <a:bodyPr/>
        <a:lstStyle/>
        <a:p>
          <a:endParaRPr lang="pt-BR" u="sng"/>
        </a:p>
      </dgm:t>
    </dgm:pt>
    <dgm:pt modelId="{B25F179A-A62B-4D94-890A-BFCF5923A3B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Cadastro de Cliente</a:t>
          </a:r>
        </a:p>
      </dgm:t>
    </dgm:pt>
    <dgm:pt modelId="{3289200C-0851-4D27-8A1A-3688FADB2BC5}" type="parTrans" cxnId="{EA48A4E1-9930-4F83-848E-76E6087AA9C5}">
      <dgm:prSet/>
      <dgm:spPr/>
      <dgm:t>
        <a:bodyPr/>
        <a:lstStyle/>
        <a:p>
          <a:endParaRPr lang="pt-BR" u="sng"/>
        </a:p>
      </dgm:t>
    </dgm:pt>
    <dgm:pt modelId="{2E430A59-8978-43B8-A382-E9D4419A0DE3}" type="sibTrans" cxnId="{EA48A4E1-9930-4F83-848E-76E6087AA9C5}">
      <dgm:prSet/>
      <dgm:spPr/>
      <dgm:t>
        <a:bodyPr/>
        <a:lstStyle/>
        <a:p>
          <a:endParaRPr lang="pt-BR" u="sng"/>
        </a:p>
      </dgm:t>
    </dgm:pt>
    <dgm:pt modelId="{13090D80-1C93-4D82-A9A7-18D7DE9DCD0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Atualização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Cliente</a:t>
          </a:r>
        </a:p>
      </dgm:t>
    </dgm:pt>
    <dgm:pt modelId="{3BDEA70D-7221-44A7-9B29-E7A78A787D5B}" type="parTrans" cxnId="{A55B1F46-7C92-43F9-85AE-8D1921C5BBB9}">
      <dgm:prSet/>
      <dgm:spPr/>
      <dgm:t>
        <a:bodyPr/>
        <a:lstStyle/>
        <a:p>
          <a:endParaRPr lang="pt-BR" u="sng"/>
        </a:p>
      </dgm:t>
    </dgm:pt>
    <dgm:pt modelId="{F6111D17-A831-467A-8224-4DDDAE13195F}" type="sibTrans" cxnId="{A55B1F46-7C92-43F9-85AE-8D1921C5BBB9}">
      <dgm:prSet/>
      <dgm:spPr/>
      <dgm:t>
        <a:bodyPr/>
        <a:lstStyle/>
        <a:p>
          <a:endParaRPr lang="pt-BR" u="sng"/>
        </a:p>
      </dgm:t>
    </dgm:pt>
    <dgm:pt modelId="{15577939-A3A2-425B-BFAC-2AF4B95ECC0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Operações</a:t>
          </a:r>
        </a:p>
      </dgm:t>
    </dgm:pt>
    <dgm:pt modelId="{DC0647CB-7E75-4A71-AAEA-4226005F4C49}" type="parTrans" cxnId="{BF720EEF-FA6E-46E4-AB1A-51093EF4E8AA}">
      <dgm:prSet/>
      <dgm:spPr/>
      <dgm:t>
        <a:bodyPr/>
        <a:lstStyle/>
        <a:p>
          <a:endParaRPr lang="pt-BR" u="sng"/>
        </a:p>
      </dgm:t>
    </dgm:pt>
    <dgm:pt modelId="{6CC1F5FA-CFAD-49CA-A2EA-5EADA6976C37}" type="sibTrans" cxnId="{BF720EEF-FA6E-46E4-AB1A-51093EF4E8AA}">
      <dgm:prSet/>
      <dgm:spPr/>
      <dgm:t>
        <a:bodyPr/>
        <a:lstStyle/>
        <a:p>
          <a:endParaRPr lang="pt-BR" u="sng"/>
        </a:p>
      </dgm:t>
    </dgm:pt>
    <dgm:pt modelId="{D141D64D-A40F-43D2-9AAD-77EE0E8AFCE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Escolha de Conta</a:t>
          </a:r>
        </a:p>
      </dgm:t>
    </dgm:pt>
    <dgm:pt modelId="{C2E60CDE-9977-4DA0-A489-EB709D84DB54}" type="parTrans" cxnId="{271EECB9-E73A-4F0A-A4E0-BC46A9EE6BCB}">
      <dgm:prSet/>
      <dgm:spPr/>
      <dgm:t>
        <a:bodyPr/>
        <a:lstStyle/>
        <a:p>
          <a:endParaRPr lang="pt-BR" u="sng"/>
        </a:p>
      </dgm:t>
    </dgm:pt>
    <dgm:pt modelId="{88F4ECB2-AEA9-4F2F-BB39-942D629FB8D2}" type="sibTrans" cxnId="{271EECB9-E73A-4F0A-A4E0-BC46A9EE6BCB}">
      <dgm:prSet/>
      <dgm:spPr/>
      <dgm:t>
        <a:bodyPr/>
        <a:lstStyle/>
        <a:p>
          <a:endParaRPr lang="pt-BR" u="sng"/>
        </a:p>
      </dgm:t>
    </dgm:pt>
    <dgm:pt modelId="{A21C2387-57A5-4660-A68B-094ED58D7B5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Saldo</a:t>
          </a:r>
        </a:p>
      </dgm:t>
    </dgm:pt>
    <dgm:pt modelId="{E9D52D6A-4ECE-4376-9CF6-EB11F131C5E2}" type="parTrans" cxnId="{143B6195-5EEC-4F0A-880B-F880440E21B6}">
      <dgm:prSet/>
      <dgm:spPr/>
      <dgm:t>
        <a:bodyPr/>
        <a:lstStyle/>
        <a:p>
          <a:endParaRPr lang="pt-BR" u="sng"/>
        </a:p>
      </dgm:t>
    </dgm:pt>
    <dgm:pt modelId="{F42CF9EF-2474-43CB-83D6-5A003B743663}" type="sibTrans" cxnId="{143B6195-5EEC-4F0A-880B-F880440E21B6}">
      <dgm:prSet/>
      <dgm:spPr/>
      <dgm:t>
        <a:bodyPr/>
        <a:lstStyle/>
        <a:p>
          <a:endParaRPr lang="pt-BR" u="sng"/>
        </a:p>
      </dgm:t>
    </dgm:pt>
    <dgm:pt modelId="{C3EA37E5-7920-403E-85D4-5E8551E4FF8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 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Dados da Conta</a:t>
          </a:r>
        </a:p>
      </dgm:t>
    </dgm:pt>
    <dgm:pt modelId="{086F187E-B004-4208-B1F0-170B6C5B5D9B}" type="parTrans" cxnId="{3BD393E9-BEEA-4374-B494-F4A18BA4A0D1}">
      <dgm:prSet/>
      <dgm:spPr/>
      <dgm:t>
        <a:bodyPr/>
        <a:lstStyle/>
        <a:p>
          <a:endParaRPr lang="pt-BR" u="sng"/>
        </a:p>
      </dgm:t>
    </dgm:pt>
    <dgm:pt modelId="{38DEB81E-DE02-42AA-AFD1-2B0C835D4547}" type="sibTrans" cxnId="{3BD393E9-BEEA-4374-B494-F4A18BA4A0D1}">
      <dgm:prSet/>
      <dgm:spPr/>
      <dgm:t>
        <a:bodyPr/>
        <a:lstStyle/>
        <a:p>
          <a:endParaRPr lang="pt-BR" u="sng"/>
        </a:p>
      </dgm:t>
    </dgm:pt>
    <dgm:pt modelId="{6F542245-A89D-4382-9A13-296B7E88A2F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Exibição de Saldo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Na Tela</a:t>
          </a:r>
        </a:p>
      </dgm:t>
    </dgm:pt>
    <dgm:pt modelId="{E18E7E9A-4D7F-4829-9252-B08876AE6ED0}" type="parTrans" cxnId="{3D859D23-0773-4B15-8C48-9B76C1593470}">
      <dgm:prSet/>
      <dgm:spPr/>
      <dgm:t>
        <a:bodyPr/>
        <a:lstStyle/>
        <a:p>
          <a:endParaRPr lang="pt-BR" u="sng"/>
        </a:p>
      </dgm:t>
    </dgm:pt>
    <dgm:pt modelId="{FF634A9A-F66A-4818-B062-1A27C1F11ED3}" type="sibTrans" cxnId="{3D859D23-0773-4B15-8C48-9B76C1593470}">
      <dgm:prSet/>
      <dgm:spPr/>
      <dgm:t>
        <a:bodyPr/>
        <a:lstStyle/>
        <a:p>
          <a:endParaRPr lang="pt-BR" u="sng"/>
        </a:p>
      </dgm:t>
    </dgm:pt>
    <dgm:pt modelId="{8BC429C3-5C0D-4EF0-BE1C-38BAD408EF1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Extrato</a:t>
          </a:r>
        </a:p>
      </dgm:t>
    </dgm:pt>
    <dgm:pt modelId="{F1F9BEEC-1B83-4B71-AAAE-4544B51DD99C}" type="parTrans" cxnId="{BE18D5A2-55E6-4287-8146-D51FCC625B57}">
      <dgm:prSet/>
      <dgm:spPr/>
      <dgm:t>
        <a:bodyPr/>
        <a:lstStyle/>
        <a:p>
          <a:endParaRPr lang="pt-BR" u="sng"/>
        </a:p>
      </dgm:t>
    </dgm:pt>
    <dgm:pt modelId="{95EE4F08-DEC7-4F5B-9FE9-4D33934C4CCC}" type="sibTrans" cxnId="{BE18D5A2-55E6-4287-8146-D51FCC625B57}">
      <dgm:prSet/>
      <dgm:spPr/>
      <dgm:t>
        <a:bodyPr/>
        <a:lstStyle/>
        <a:p>
          <a:endParaRPr lang="pt-BR" u="sng"/>
        </a:p>
      </dgm:t>
    </dgm:pt>
    <dgm:pt modelId="{DA481969-BA1C-4476-8811-FA6DFC01833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Entrada do Período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Desejado</a:t>
          </a:r>
        </a:p>
      </dgm:t>
    </dgm:pt>
    <dgm:pt modelId="{67A6C495-E273-4BC9-970E-E1E76075D723}" type="parTrans" cxnId="{4212757B-0B13-44AA-A5A7-17CCDD0CAE57}">
      <dgm:prSet/>
      <dgm:spPr/>
      <dgm:t>
        <a:bodyPr/>
        <a:lstStyle/>
        <a:p>
          <a:endParaRPr lang="pt-BR" u="sng"/>
        </a:p>
      </dgm:t>
    </dgm:pt>
    <dgm:pt modelId="{3B0DB3BE-7B1C-4DA1-9D58-05D9E7E9696B}" type="sibTrans" cxnId="{4212757B-0B13-44AA-A5A7-17CCDD0CAE57}">
      <dgm:prSet/>
      <dgm:spPr/>
      <dgm:t>
        <a:bodyPr/>
        <a:lstStyle/>
        <a:p>
          <a:endParaRPr lang="pt-BR" u="sng"/>
        </a:p>
      </dgm:t>
    </dgm:pt>
    <dgm:pt modelId="{F4163AD0-22C9-4247-AE6B-31AE6C29C1C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 das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Transsações</a:t>
          </a:r>
        </a:p>
      </dgm:t>
    </dgm:pt>
    <dgm:pt modelId="{3BCA3ADA-1073-4840-8006-AFC9CC2FAB5E}" type="parTrans" cxnId="{74D8E14A-0C04-46AF-93B9-FED0A2BF5F11}">
      <dgm:prSet/>
      <dgm:spPr/>
      <dgm:t>
        <a:bodyPr/>
        <a:lstStyle/>
        <a:p>
          <a:endParaRPr lang="pt-BR" u="sng"/>
        </a:p>
      </dgm:t>
    </dgm:pt>
    <dgm:pt modelId="{1B729E4D-5CB7-43A7-8BC5-2C6F8198E793}" type="sibTrans" cxnId="{74D8E14A-0C04-46AF-93B9-FED0A2BF5F11}">
      <dgm:prSet/>
      <dgm:spPr/>
      <dgm:t>
        <a:bodyPr/>
        <a:lstStyle/>
        <a:p>
          <a:endParaRPr lang="pt-BR" u="sng"/>
        </a:p>
      </dgm:t>
    </dgm:pt>
    <dgm:pt modelId="{BB3A4C11-F9E2-402D-8319-11E76F40DC1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Tarifação 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Operação</a:t>
          </a:r>
        </a:p>
      </dgm:t>
    </dgm:pt>
    <dgm:pt modelId="{8A974227-A1C8-4BA0-9F3D-CAC554DA6021}" type="parTrans" cxnId="{559D6AB0-E6D5-4384-A174-5648EC22E458}">
      <dgm:prSet/>
      <dgm:spPr/>
      <dgm:t>
        <a:bodyPr/>
        <a:lstStyle/>
        <a:p>
          <a:endParaRPr lang="pt-BR" u="sng"/>
        </a:p>
      </dgm:t>
    </dgm:pt>
    <dgm:pt modelId="{2A468A21-EE71-4B37-9E28-F1D5E419AFA1}" type="sibTrans" cxnId="{559D6AB0-E6D5-4384-A174-5648EC22E458}">
      <dgm:prSet/>
      <dgm:spPr/>
      <dgm:t>
        <a:bodyPr/>
        <a:lstStyle/>
        <a:p>
          <a:endParaRPr lang="pt-BR" u="sng"/>
        </a:p>
      </dgm:t>
    </dgm:pt>
    <dgm:pt modelId="{C9455EFE-3460-4B48-B02E-B242A634E10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Exibição 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Extrato na tela</a:t>
          </a:r>
        </a:p>
      </dgm:t>
    </dgm:pt>
    <dgm:pt modelId="{0438F771-B359-49E1-9279-5C8860D8CBFB}" type="parTrans" cxnId="{80B61697-D6CB-490B-9541-5FA49554EFF6}">
      <dgm:prSet/>
      <dgm:spPr/>
      <dgm:t>
        <a:bodyPr/>
        <a:lstStyle/>
        <a:p>
          <a:endParaRPr lang="pt-BR" u="sng"/>
        </a:p>
      </dgm:t>
    </dgm:pt>
    <dgm:pt modelId="{3B90BE25-6C00-4F0E-AB41-E2B28F57A5EA}" type="sibTrans" cxnId="{80B61697-D6CB-490B-9541-5FA49554EFF6}">
      <dgm:prSet/>
      <dgm:spPr/>
      <dgm:t>
        <a:bodyPr/>
        <a:lstStyle/>
        <a:p>
          <a:endParaRPr lang="pt-BR" u="sng"/>
        </a:p>
      </dgm:t>
    </dgm:pt>
    <dgm:pt modelId="{586AC5A4-263D-40CE-961A-0E6120384E9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Impressão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Extrato</a:t>
          </a:r>
        </a:p>
      </dgm:t>
    </dgm:pt>
    <dgm:pt modelId="{8B66FF80-A4D5-4C1B-9867-DAFB1721515F}" type="parTrans" cxnId="{300B9A66-F09F-4BCB-B700-D32656BFD2AC}">
      <dgm:prSet/>
      <dgm:spPr/>
      <dgm:t>
        <a:bodyPr/>
        <a:lstStyle/>
        <a:p>
          <a:endParaRPr lang="pt-BR" u="sng"/>
        </a:p>
      </dgm:t>
    </dgm:pt>
    <dgm:pt modelId="{2AF0566A-40FF-4EDC-8DE8-6785300FB662}" type="sibTrans" cxnId="{300B9A66-F09F-4BCB-B700-D32656BFD2AC}">
      <dgm:prSet/>
      <dgm:spPr/>
      <dgm:t>
        <a:bodyPr/>
        <a:lstStyle/>
        <a:p>
          <a:endParaRPr lang="pt-BR" u="sng"/>
        </a:p>
      </dgm:t>
    </dgm:pt>
    <dgm:pt modelId="{846FDA72-240A-48F5-B20C-C4A5D7046C1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Saque</a:t>
          </a:r>
        </a:p>
      </dgm:t>
    </dgm:pt>
    <dgm:pt modelId="{D7EDCA2B-6734-4206-ACCE-50DD93A85684}" type="parTrans" cxnId="{C83C1D0A-69D4-4DDC-B6CC-7FB4C8FB9615}">
      <dgm:prSet/>
      <dgm:spPr/>
      <dgm:t>
        <a:bodyPr/>
        <a:lstStyle/>
        <a:p>
          <a:endParaRPr lang="pt-BR" u="sng"/>
        </a:p>
      </dgm:t>
    </dgm:pt>
    <dgm:pt modelId="{4F47A8DE-F45C-4054-965A-A23DA36D22E9}" type="sibTrans" cxnId="{C83C1D0A-69D4-4DDC-B6CC-7FB4C8FB9615}">
      <dgm:prSet/>
      <dgm:spPr/>
      <dgm:t>
        <a:bodyPr/>
        <a:lstStyle/>
        <a:p>
          <a:endParaRPr lang="pt-BR" u="sng"/>
        </a:p>
      </dgm:t>
    </dgm:pt>
    <dgm:pt modelId="{35E94BD3-8BDD-41AD-9B09-404BCC0DE6B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Cédulas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Disponíveis</a:t>
          </a:r>
        </a:p>
      </dgm:t>
    </dgm:pt>
    <dgm:pt modelId="{33D735B5-74A6-42CF-9278-EFD54AFBB277}" type="parTrans" cxnId="{7E3CDEB9-6B83-4CEF-B7A2-C7A9EA29B5A3}">
      <dgm:prSet/>
      <dgm:spPr/>
      <dgm:t>
        <a:bodyPr/>
        <a:lstStyle/>
        <a:p>
          <a:endParaRPr lang="pt-BR" u="sng"/>
        </a:p>
      </dgm:t>
    </dgm:pt>
    <dgm:pt modelId="{6B092867-03F4-4DE4-85E0-F3CDF7C5452D}" type="sibTrans" cxnId="{7E3CDEB9-6B83-4CEF-B7A2-C7A9EA29B5A3}">
      <dgm:prSet/>
      <dgm:spPr/>
      <dgm:t>
        <a:bodyPr/>
        <a:lstStyle/>
        <a:p>
          <a:endParaRPr lang="pt-BR" u="sng"/>
        </a:p>
      </dgm:t>
    </dgm:pt>
    <dgm:pt modelId="{42FE1847-A48A-4D7E-9942-667B0885101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 do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Saldo da Conta</a:t>
          </a:r>
        </a:p>
      </dgm:t>
    </dgm:pt>
    <dgm:pt modelId="{13778FCD-CBC5-4836-9321-55BDF7CBE2EF}" type="parTrans" cxnId="{88C464FE-4637-4E21-BB5E-91F06487CC7A}">
      <dgm:prSet/>
      <dgm:spPr/>
      <dgm:t>
        <a:bodyPr/>
        <a:lstStyle/>
        <a:p>
          <a:endParaRPr lang="pt-BR" u="sng"/>
        </a:p>
      </dgm:t>
    </dgm:pt>
    <dgm:pt modelId="{AAA6E38F-F371-4BDC-BE46-F35B41BEABBD}" type="sibTrans" cxnId="{88C464FE-4637-4E21-BB5E-91F06487CC7A}">
      <dgm:prSet/>
      <dgm:spPr/>
      <dgm:t>
        <a:bodyPr/>
        <a:lstStyle/>
        <a:p>
          <a:endParaRPr lang="pt-BR" u="sng"/>
        </a:p>
      </dgm:t>
    </dgm:pt>
    <dgm:pt modelId="{EE0BBC92-6E1B-4288-8D10-775426C7DF2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Entrada do Valor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Desejado</a:t>
          </a:r>
        </a:p>
      </dgm:t>
    </dgm:pt>
    <dgm:pt modelId="{4BC92CE8-D994-4BA6-991B-2B0D5D137237}" type="parTrans" cxnId="{05E0FA1D-671D-496D-954C-4D6F6B611496}">
      <dgm:prSet/>
      <dgm:spPr/>
      <dgm:t>
        <a:bodyPr/>
        <a:lstStyle/>
        <a:p>
          <a:endParaRPr lang="pt-BR" u="sng"/>
        </a:p>
      </dgm:t>
    </dgm:pt>
    <dgm:pt modelId="{A2E8903A-081E-4E5C-9DAD-59ECB36D66D3}" type="sibTrans" cxnId="{05E0FA1D-671D-496D-954C-4D6F6B611496}">
      <dgm:prSet/>
      <dgm:spPr/>
      <dgm:t>
        <a:bodyPr/>
        <a:lstStyle/>
        <a:p>
          <a:endParaRPr lang="pt-BR" u="sng"/>
        </a:p>
      </dgm:t>
    </dgm:pt>
    <dgm:pt modelId="{1D63E45D-8362-46D0-8C2C-78892714A02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Validação do Valor</a:t>
          </a:r>
        </a:p>
      </dgm:t>
    </dgm:pt>
    <dgm:pt modelId="{7CF9215E-3412-4398-84AE-B03B35622F49}" type="parTrans" cxnId="{F2C5AA74-74EE-4B4F-BFB6-FB4AAC5B0D17}">
      <dgm:prSet/>
      <dgm:spPr/>
      <dgm:t>
        <a:bodyPr/>
        <a:lstStyle/>
        <a:p>
          <a:endParaRPr lang="pt-BR" u="sng"/>
        </a:p>
      </dgm:t>
    </dgm:pt>
    <dgm:pt modelId="{F4D57A14-AFE3-4B28-BC6C-D8963B2E03AE}" type="sibTrans" cxnId="{F2C5AA74-74EE-4B4F-BFB6-FB4AAC5B0D17}">
      <dgm:prSet/>
      <dgm:spPr/>
      <dgm:t>
        <a:bodyPr/>
        <a:lstStyle/>
        <a:p>
          <a:endParaRPr lang="pt-BR" u="sng"/>
        </a:p>
      </dgm:t>
    </dgm:pt>
    <dgm:pt modelId="{88939D64-74D2-48AA-8D89-F64D2F301E7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Validação das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Cédulas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Disponíveis</a:t>
          </a:r>
        </a:p>
      </dgm:t>
    </dgm:pt>
    <dgm:pt modelId="{40BD5E18-6B50-4431-BD72-C7BC6BB3A749}" type="parTrans" cxnId="{2C521FCF-64D3-40CD-8E2C-BE0B882CB5D9}">
      <dgm:prSet/>
      <dgm:spPr/>
      <dgm:t>
        <a:bodyPr/>
        <a:lstStyle/>
        <a:p>
          <a:endParaRPr lang="pt-BR" u="sng"/>
        </a:p>
      </dgm:t>
    </dgm:pt>
    <dgm:pt modelId="{7F2F8D13-04F0-4CAA-AAD2-00569877CFD1}" type="sibTrans" cxnId="{2C521FCF-64D3-40CD-8E2C-BE0B882CB5D9}">
      <dgm:prSet/>
      <dgm:spPr/>
      <dgm:t>
        <a:bodyPr/>
        <a:lstStyle/>
        <a:p>
          <a:endParaRPr lang="pt-BR" u="sng"/>
        </a:p>
      </dgm:t>
    </dgm:pt>
    <dgm:pt modelId="{7A6FAB82-4557-4F5A-986D-1334F77962C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Validação do Limite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 Saque</a:t>
          </a:r>
        </a:p>
      </dgm:t>
    </dgm:pt>
    <dgm:pt modelId="{68E56D7A-A33A-41CC-ABE0-60665587F184}" type="parTrans" cxnId="{0698844C-0C65-4C1A-800B-B9B5A4B752E1}">
      <dgm:prSet/>
      <dgm:spPr/>
      <dgm:t>
        <a:bodyPr/>
        <a:lstStyle/>
        <a:p>
          <a:endParaRPr lang="pt-BR" u="sng"/>
        </a:p>
      </dgm:t>
    </dgm:pt>
    <dgm:pt modelId="{1D566977-D68D-4141-9416-17C4843D5BE8}" type="sibTrans" cxnId="{0698844C-0C65-4C1A-800B-B9B5A4B752E1}">
      <dgm:prSet/>
      <dgm:spPr/>
      <dgm:t>
        <a:bodyPr/>
        <a:lstStyle/>
        <a:p>
          <a:endParaRPr lang="pt-BR" u="sng"/>
        </a:p>
      </dgm:t>
    </dgm:pt>
    <dgm:pt modelId="{297296FA-48D8-465F-88FB-58E442224FE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Dispensa das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Cédulas</a:t>
          </a:r>
        </a:p>
      </dgm:t>
    </dgm:pt>
    <dgm:pt modelId="{7507305A-234E-4443-A72B-09836FD11875}" type="parTrans" cxnId="{CEE0E20C-BAB9-4FE0-BFE3-072BC0990381}">
      <dgm:prSet/>
      <dgm:spPr/>
      <dgm:t>
        <a:bodyPr/>
        <a:lstStyle/>
        <a:p>
          <a:endParaRPr lang="pt-BR" u="sng"/>
        </a:p>
      </dgm:t>
    </dgm:pt>
    <dgm:pt modelId="{3A2EE3F1-7A2C-4867-A30A-65BC6FBD72F3}" type="sibTrans" cxnId="{CEE0E20C-BAB9-4FE0-BFE3-072BC0990381}">
      <dgm:prSet/>
      <dgm:spPr/>
      <dgm:t>
        <a:bodyPr/>
        <a:lstStyle/>
        <a:p>
          <a:endParaRPr lang="pt-BR" u="sng"/>
        </a:p>
      </dgm:t>
    </dgm:pt>
    <dgm:pt modelId="{07E31163-681B-4AAB-8818-D681F5339EF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Depósito</a:t>
          </a:r>
        </a:p>
      </dgm:t>
    </dgm:pt>
    <dgm:pt modelId="{7EF2D6FD-49F0-4350-A322-819503E3CD28}" type="parTrans" cxnId="{214AFF64-8097-4F86-B409-A52330401C9B}">
      <dgm:prSet/>
      <dgm:spPr/>
      <dgm:t>
        <a:bodyPr/>
        <a:lstStyle/>
        <a:p>
          <a:endParaRPr lang="pt-BR" u="sng"/>
        </a:p>
      </dgm:t>
    </dgm:pt>
    <dgm:pt modelId="{766CAAD9-ACB2-465F-908B-9C643DF76DE1}" type="sibTrans" cxnId="{214AFF64-8097-4F86-B409-A52330401C9B}">
      <dgm:prSet/>
      <dgm:spPr/>
      <dgm:t>
        <a:bodyPr/>
        <a:lstStyle/>
        <a:p>
          <a:endParaRPr lang="pt-BR" u="sng"/>
        </a:p>
      </dgm:t>
    </dgm:pt>
    <dgm:pt modelId="{60085103-881F-475A-BFDC-60C3A487F7C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Escolha do tipo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 Conta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Beneficiário</a:t>
          </a:r>
        </a:p>
      </dgm:t>
    </dgm:pt>
    <dgm:pt modelId="{ED515569-4F76-451C-90A8-04BC70471F1F}" type="parTrans" cxnId="{E771AC73-382B-4E41-B2A7-61048B4CE34A}">
      <dgm:prSet/>
      <dgm:spPr/>
      <dgm:t>
        <a:bodyPr/>
        <a:lstStyle/>
        <a:p>
          <a:endParaRPr lang="pt-BR" u="sng"/>
        </a:p>
      </dgm:t>
    </dgm:pt>
    <dgm:pt modelId="{8C47522B-42E0-4CDB-B4D1-A172DD9E88E3}" type="sibTrans" cxnId="{E771AC73-382B-4E41-B2A7-61048B4CE34A}">
      <dgm:prSet/>
      <dgm:spPr/>
      <dgm:t>
        <a:bodyPr/>
        <a:lstStyle/>
        <a:p>
          <a:endParaRPr lang="pt-BR" u="sng"/>
        </a:p>
      </dgm:t>
    </dgm:pt>
    <dgm:pt modelId="{DDC4CA55-EB4B-422E-A3D9-5D760B94FF0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Inserção dos dados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Do beneficiário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Na tela</a:t>
          </a:r>
        </a:p>
      </dgm:t>
    </dgm:pt>
    <dgm:pt modelId="{67937B00-207C-4EF7-B6B5-338630BCF4E6}" type="parTrans" cxnId="{DCDE0E8E-2F97-49CA-BCE5-90EEFEA07E5C}">
      <dgm:prSet/>
      <dgm:spPr/>
      <dgm:t>
        <a:bodyPr/>
        <a:lstStyle/>
        <a:p>
          <a:endParaRPr lang="pt-BR" u="sng"/>
        </a:p>
      </dgm:t>
    </dgm:pt>
    <dgm:pt modelId="{F29EE6BA-C907-4D92-A719-E5A3E2D2E6A8}" type="sibTrans" cxnId="{DCDE0E8E-2F97-49CA-BCE5-90EEFEA07E5C}">
      <dgm:prSet/>
      <dgm:spPr/>
      <dgm:t>
        <a:bodyPr/>
        <a:lstStyle/>
        <a:p>
          <a:endParaRPr lang="pt-BR" u="sng"/>
        </a:p>
      </dgm:t>
    </dgm:pt>
    <dgm:pt modelId="{2171FD62-E3CE-4C4C-9442-9D200CA2629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Impressão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Comprovante</a:t>
          </a:r>
        </a:p>
      </dgm:t>
    </dgm:pt>
    <dgm:pt modelId="{46F42C31-E3C0-42B1-9F78-089E1C68784B}" type="parTrans" cxnId="{4474BD6E-EEB5-4279-B6CF-4BFE5E5A6E99}">
      <dgm:prSet/>
      <dgm:spPr/>
      <dgm:t>
        <a:bodyPr/>
        <a:lstStyle/>
        <a:p>
          <a:endParaRPr lang="pt-BR" u="sng"/>
        </a:p>
      </dgm:t>
    </dgm:pt>
    <dgm:pt modelId="{5460FD33-EB53-4035-B222-EAE6B75B3365}" type="sibTrans" cxnId="{4474BD6E-EEB5-4279-B6CF-4BFE5E5A6E99}">
      <dgm:prSet/>
      <dgm:spPr/>
      <dgm:t>
        <a:bodyPr/>
        <a:lstStyle/>
        <a:p>
          <a:endParaRPr lang="pt-BR" u="sng"/>
        </a:p>
      </dgm:t>
    </dgm:pt>
    <dgm:pt modelId="{4C7AA615-A1D0-47FC-99E8-ED5ED83175A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Validação da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Transação</a:t>
          </a:r>
        </a:p>
      </dgm:t>
    </dgm:pt>
    <dgm:pt modelId="{64E8A304-1D89-4112-B60A-BB55AC722A71}" type="parTrans" cxnId="{9D50C31A-01F2-4797-991B-80BB2375B05C}">
      <dgm:prSet/>
      <dgm:spPr/>
      <dgm:t>
        <a:bodyPr/>
        <a:lstStyle/>
        <a:p>
          <a:endParaRPr lang="pt-BR" u="sng"/>
        </a:p>
      </dgm:t>
    </dgm:pt>
    <dgm:pt modelId="{3DCA9532-31CA-4470-AD5F-454342B4FC17}" type="sibTrans" cxnId="{9D50C31A-01F2-4797-991B-80BB2375B05C}">
      <dgm:prSet/>
      <dgm:spPr/>
      <dgm:t>
        <a:bodyPr/>
        <a:lstStyle/>
        <a:p>
          <a:endParaRPr lang="pt-BR" u="sng"/>
        </a:p>
      </dgm:t>
    </dgm:pt>
    <dgm:pt modelId="{B9BD9B15-D346-44BF-B1DE-8F0D7D51CBF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Efetuação do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Depósito</a:t>
          </a:r>
        </a:p>
      </dgm:t>
    </dgm:pt>
    <dgm:pt modelId="{7790F264-01A7-43B4-8D53-44E3E6D4601E}" type="parTrans" cxnId="{EDECA7C9-7364-46A5-981A-57430A184FE4}">
      <dgm:prSet/>
      <dgm:spPr/>
      <dgm:t>
        <a:bodyPr/>
        <a:lstStyle/>
        <a:p>
          <a:endParaRPr lang="pt-BR" u="sng"/>
        </a:p>
      </dgm:t>
    </dgm:pt>
    <dgm:pt modelId="{C8DC72AD-400C-42FA-80F7-2AAC9E136609}" type="sibTrans" cxnId="{EDECA7C9-7364-46A5-981A-57430A184FE4}">
      <dgm:prSet/>
      <dgm:spPr/>
      <dgm:t>
        <a:bodyPr/>
        <a:lstStyle/>
        <a:p>
          <a:endParaRPr lang="pt-BR" u="sng"/>
        </a:p>
      </dgm:t>
    </dgm:pt>
    <dgm:pt modelId="{1B913766-B0A8-4468-95B5-A394D01F243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Investimentos</a:t>
          </a:r>
        </a:p>
      </dgm:t>
    </dgm:pt>
    <dgm:pt modelId="{D71B729A-1E1A-4120-B218-A63EA0CC23B6}" type="parTrans" cxnId="{C5AF3432-CC60-4D66-98AE-C31A4713534F}">
      <dgm:prSet/>
      <dgm:spPr/>
      <dgm:t>
        <a:bodyPr/>
        <a:lstStyle/>
        <a:p>
          <a:endParaRPr lang="pt-BR" u="sng"/>
        </a:p>
      </dgm:t>
    </dgm:pt>
    <dgm:pt modelId="{90380261-DBF9-4716-8B86-DA4645E8618D}" type="sibTrans" cxnId="{C5AF3432-CC60-4D66-98AE-C31A4713534F}">
      <dgm:prSet/>
      <dgm:spPr/>
      <dgm:t>
        <a:bodyPr/>
        <a:lstStyle/>
        <a:p>
          <a:endParaRPr lang="pt-BR" u="sng"/>
        </a:p>
      </dgm:t>
    </dgm:pt>
    <dgm:pt modelId="{E55E0771-8C49-4AB9-9F13-D6CBB2873B2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Entrada do Tipo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 Investimento</a:t>
          </a:r>
        </a:p>
      </dgm:t>
    </dgm:pt>
    <dgm:pt modelId="{7572B728-66EC-42A5-926A-CE9DA6D74FA8}" type="parTrans" cxnId="{517C2EB2-963D-411C-AB19-C04004A280A8}">
      <dgm:prSet/>
      <dgm:spPr/>
      <dgm:t>
        <a:bodyPr/>
        <a:lstStyle/>
        <a:p>
          <a:endParaRPr lang="pt-BR" u="sng"/>
        </a:p>
      </dgm:t>
    </dgm:pt>
    <dgm:pt modelId="{C382AE8A-1875-4205-B7C9-2E06E9B51C18}" type="sibTrans" cxnId="{517C2EB2-963D-411C-AB19-C04004A280A8}">
      <dgm:prSet/>
      <dgm:spPr/>
      <dgm:t>
        <a:bodyPr/>
        <a:lstStyle/>
        <a:p>
          <a:endParaRPr lang="pt-BR" u="sng"/>
        </a:p>
      </dgm:t>
    </dgm:pt>
    <dgm:pt modelId="{103F895B-7D8D-4CAD-9562-5AC75A8C98D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Exibição de Detalhes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Do Tipo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Investimento</a:t>
          </a:r>
        </a:p>
      </dgm:t>
    </dgm:pt>
    <dgm:pt modelId="{F4906C56-BC71-4049-B1D4-F6B047BE6DF0}" type="parTrans" cxnId="{67AF89D0-602F-4834-806C-5145086CF67D}">
      <dgm:prSet/>
      <dgm:spPr/>
      <dgm:t>
        <a:bodyPr/>
        <a:lstStyle/>
        <a:p>
          <a:endParaRPr lang="pt-BR" u="sng"/>
        </a:p>
      </dgm:t>
    </dgm:pt>
    <dgm:pt modelId="{AD630DA5-4998-4D50-88D1-79EF08E3B67D}" type="sibTrans" cxnId="{67AF89D0-602F-4834-806C-5145086CF67D}">
      <dgm:prSet/>
      <dgm:spPr/>
      <dgm:t>
        <a:bodyPr/>
        <a:lstStyle/>
        <a:p>
          <a:endParaRPr lang="pt-BR" u="sng"/>
        </a:p>
      </dgm:t>
    </dgm:pt>
    <dgm:pt modelId="{53FF5288-F33C-4064-86E4-5A8C9E7655A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Entrada do Valor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 Ser Investido</a:t>
          </a:r>
        </a:p>
      </dgm:t>
    </dgm:pt>
    <dgm:pt modelId="{3B094C0D-93BF-4F10-967D-36E9E9B23B71}" type="parTrans" cxnId="{702D9BC2-EA8A-48A8-A2CF-A379684FC51E}">
      <dgm:prSet/>
      <dgm:spPr/>
      <dgm:t>
        <a:bodyPr/>
        <a:lstStyle/>
        <a:p>
          <a:endParaRPr lang="pt-BR" u="sng"/>
        </a:p>
      </dgm:t>
    </dgm:pt>
    <dgm:pt modelId="{DD604A11-D59F-4D15-A2F8-9A9E43C417B1}" type="sibTrans" cxnId="{702D9BC2-EA8A-48A8-A2CF-A379684FC51E}">
      <dgm:prSet/>
      <dgm:spPr/>
      <dgm:t>
        <a:bodyPr/>
        <a:lstStyle/>
        <a:p>
          <a:endParaRPr lang="pt-BR" u="sng"/>
        </a:p>
      </dgm:t>
    </dgm:pt>
    <dgm:pt modelId="{E58B224C-102E-4467-95DE-69D8454E2CE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 do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Saldo da Conta</a:t>
          </a:r>
        </a:p>
      </dgm:t>
    </dgm:pt>
    <dgm:pt modelId="{B25CFF5B-F465-4F31-961F-0B766959C0A4}" type="parTrans" cxnId="{C6852D4A-C2BF-4879-BFDE-858FC3DD7906}">
      <dgm:prSet/>
      <dgm:spPr/>
      <dgm:t>
        <a:bodyPr/>
        <a:lstStyle/>
        <a:p>
          <a:endParaRPr lang="pt-BR" u="sng"/>
        </a:p>
      </dgm:t>
    </dgm:pt>
    <dgm:pt modelId="{2A7049C4-B8B5-4420-9CA3-55045BB5DF40}" type="sibTrans" cxnId="{C6852D4A-C2BF-4879-BFDE-858FC3DD7906}">
      <dgm:prSet/>
      <dgm:spPr/>
      <dgm:t>
        <a:bodyPr/>
        <a:lstStyle/>
        <a:p>
          <a:endParaRPr lang="pt-BR" u="sng"/>
        </a:p>
      </dgm:t>
    </dgm:pt>
    <dgm:pt modelId="{BB23EC0D-70F6-423C-A974-82F8622CE5D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 das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Taxas </a:t>
          </a:r>
          <a:r>
            <a:rPr kumimoji="0" lang="pt-BR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am</a:t>
          </a: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e aa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Investimento</a:t>
          </a:r>
        </a:p>
      </dgm:t>
    </dgm:pt>
    <dgm:pt modelId="{23BEBBBB-E75D-4F62-90B9-1111404AD8D7}" type="parTrans" cxnId="{C746E8E9-0CEE-4296-9DA0-91880434F97A}">
      <dgm:prSet/>
      <dgm:spPr/>
      <dgm:t>
        <a:bodyPr/>
        <a:lstStyle/>
        <a:p>
          <a:endParaRPr lang="pt-BR" u="sng"/>
        </a:p>
      </dgm:t>
    </dgm:pt>
    <dgm:pt modelId="{5A0325DB-8438-48B4-84FF-BFB11E3B0407}" type="sibTrans" cxnId="{C746E8E9-0CEE-4296-9DA0-91880434F97A}">
      <dgm:prSet/>
      <dgm:spPr/>
      <dgm:t>
        <a:bodyPr/>
        <a:lstStyle/>
        <a:p>
          <a:endParaRPr lang="pt-BR" u="sng"/>
        </a:p>
      </dgm:t>
    </dgm:pt>
    <dgm:pt modelId="{9CE6187E-9256-4D0F-BA66-FB29B978898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Simulação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Rendimento</a:t>
          </a:r>
        </a:p>
      </dgm:t>
    </dgm:pt>
    <dgm:pt modelId="{3FB0DA34-44E9-4354-85F7-C8E02C8BC775}" type="parTrans" cxnId="{F9C7B230-8057-419D-9234-B428EA71D283}">
      <dgm:prSet/>
      <dgm:spPr/>
      <dgm:t>
        <a:bodyPr/>
        <a:lstStyle/>
        <a:p>
          <a:endParaRPr lang="pt-BR" u="sng"/>
        </a:p>
      </dgm:t>
    </dgm:pt>
    <dgm:pt modelId="{F3E1D981-F446-4076-815A-E7BA43ADE275}" type="sibTrans" cxnId="{F9C7B230-8057-419D-9234-B428EA71D283}">
      <dgm:prSet/>
      <dgm:spPr/>
      <dgm:t>
        <a:bodyPr/>
        <a:lstStyle/>
        <a:p>
          <a:endParaRPr lang="pt-BR" u="sng"/>
        </a:p>
      </dgm:t>
    </dgm:pt>
    <dgm:pt modelId="{C69C3578-C6F4-4F69-B6ED-8094B14F2A2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Confirmação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Rendimento</a:t>
          </a:r>
        </a:p>
      </dgm:t>
    </dgm:pt>
    <dgm:pt modelId="{8B3383A3-9C58-4C73-B1D0-A131B1B5DFD7}" type="parTrans" cxnId="{61BBDE25-574F-4FD5-82B6-8604DEA28C32}">
      <dgm:prSet/>
      <dgm:spPr/>
      <dgm:t>
        <a:bodyPr/>
        <a:lstStyle/>
        <a:p>
          <a:endParaRPr lang="pt-BR" u="sng"/>
        </a:p>
      </dgm:t>
    </dgm:pt>
    <dgm:pt modelId="{B1218126-B8FB-4ABF-B62D-054B55521A8C}" type="sibTrans" cxnId="{61BBDE25-574F-4FD5-82B6-8604DEA28C32}">
      <dgm:prSet/>
      <dgm:spPr/>
      <dgm:t>
        <a:bodyPr/>
        <a:lstStyle/>
        <a:p>
          <a:endParaRPr lang="pt-BR" u="sng"/>
        </a:p>
      </dgm:t>
    </dgm:pt>
    <dgm:pt modelId="{D116C98C-99F2-4C12-A615-233EA5B959E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Transferências</a:t>
          </a:r>
        </a:p>
      </dgm:t>
    </dgm:pt>
    <dgm:pt modelId="{3C117373-6884-43CA-A5C0-CA0D7B7A4426}" type="parTrans" cxnId="{5EEA3AB1-10D5-4A13-ACD0-E48F795C6F10}">
      <dgm:prSet/>
      <dgm:spPr/>
      <dgm:t>
        <a:bodyPr/>
        <a:lstStyle/>
        <a:p>
          <a:endParaRPr lang="pt-BR" u="sng"/>
        </a:p>
      </dgm:t>
    </dgm:pt>
    <dgm:pt modelId="{08040488-9325-46B0-86AC-DE78325591FA}" type="sibTrans" cxnId="{5EEA3AB1-10D5-4A13-ACD0-E48F795C6F10}">
      <dgm:prSet/>
      <dgm:spPr/>
      <dgm:t>
        <a:bodyPr/>
        <a:lstStyle/>
        <a:p>
          <a:endParaRPr lang="pt-BR" u="sng"/>
        </a:p>
      </dgm:t>
    </dgm:pt>
    <dgm:pt modelId="{A85B7433-BF4A-4A8B-A84A-ABEBDC22683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Escolha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Favorecido</a:t>
          </a:r>
        </a:p>
      </dgm:t>
    </dgm:pt>
    <dgm:pt modelId="{036160A5-E4DB-4376-AC8D-B820F8EFA923}" type="parTrans" cxnId="{EAD9F061-DDAE-4E49-AD0B-1316E388B84D}">
      <dgm:prSet/>
      <dgm:spPr/>
      <dgm:t>
        <a:bodyPr/>
        <a:lstStyle/>
        <a:p>
          <a:endParaRPr lang="pt-BR" u="sng"/>
        </a:p>
      </dgm:t>
    </dgm:pt>
    <dgm:pt modelId="{AC095089-DD3A-4798-9D24-211835CE250E}" type="sibTrans" cxnId="{EAD9F061-DDAE-4E49-AD0B-1316E388B84D}">
      <dgm:prSet/>
      <dgm:spPr/>
      <dgm:t>
        <a:bodyPr/>
        <a:lstStyle/>
        <a:p>
          <a:endParaRPr lang="pt-BR" u="sng"/>
        </a:p>
      </dgm:t>
    </dgm:pt>
    <dgm:pt modelId="{B4BAE6A7-A85E-44B9-834B-89BE159C130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 Favorecidos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Pré-Cadastrados</a:t>
          </a:r>
        </a:p>
      </dgm:t>
    </dgm:pt>
    <dgm:pt modelId="{153A0D64-A162-4020-915C-24F6FFE3BAEE}" type="parTrans" cxnId="{78050800-AB61-4D59-96F0-595C863DB9BC}">
      <dgm:prSet/>
      <dgm:spPr/>
      <dgm:t>
        <a:bodyPr/>
        <a:lstStyle/>
        <a:p>
          <a:endParaRPr lang="pt-BR" u="sng"/>
        </a:p>
      </dgm:t>
    </dgm:pt>
    <dgm:pt modelId="{66FF0035-57BA-41E1-AC27-82FE37C33459}" type="sibTrans" cxnId="{78050800-AB61-4D59-96F0-595C863DB9BC}">
      <dgm:prSet/>
      <dgm:spPr/>
      <dgm:t>
        <a:bodyPr/>
        <a:lstStyle/>
        <a:p>
          <a:endParaRPr lang="pt-BR" u="sng"/>
        </a:p>
      </dgm:t>
    </dgm:pt>
    <dgm:pt modelId="{99382464-9C0C-41C5-9538-A4553A94378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Entrada de Novo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Favorecido</a:t>
          </a:r>
        </a:p>
      </dgm:t>
    </dgm:pt>
    <dgm:pt modelId="{CA9B1D9B-EC7A-4D21-A0F6-7AACDA2476E4}" type="parTrans" cxnId="{E70414A1-2CCA-45F1-9587-F2E17AB6B66F}">
      <dgm:prSet/>
      <dgm:spPr/>
      <dgm:t>
        <a:bodyPr/>
        <a:lstStyle/>
        <a:p>
          <a:endParaRPr lang="pt-BR" u="sng"/>
        </a:p>
      </dgm:t>
    </dgm:pt>
    <dgm:pt modelId="{2E65F06E-6501-42F3-B48D-790BF3DBAEEB}" type="sibTrans" cxnId="{E70414A1-2CCA-45F1-9587-F2E17AB6B66F}">
      <dgm:prSet/>
      <dgm:spPr/>
      <dgm:t>
        <a:bodyPr/>
        <a:lstStyle/>
        <a:p>
          <a:endParaRPr lang="pt-BR" u="sng"/>
        </a:p>
      </dgm:t>
    </dgm:pt>
    <dgm:pt modelId="{FC4C04F4-441E-42F3-81CE-71FE53BE8EE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 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Saldo</a:t>
          </a:r>
        </a:p>
      </dgm:t>
    </dgm:pt>
    <dgm:pt modelId="{38C8F22A-8F9C-462E-87B6-21DCF158CE40}" type="parTrans" cxnId="{369DF1DF-0E8C-40A3-BA89-29901BCF0C12}">
      <dgm:prSet/>
      <dgm:spPr/>
      <dgm:t>
        <a:bodyPr/>
        <a:lstStyle/>
        <a:p>
          <a:endParaRPr lang="pt-BR" u="sng"/>
        </a:p>
      </dgm:t>
    </dgm:pt>
    <dgm:pt modelId="{F6E7382E-514B-49F1-8E37-608902E4E7DF}" type="sibTrans" cxnId="{369DF1DF-0E8C-40A3-BA89-29901BCF0C12}">
      <dgm:prSet/>
      <dgm:spPr/>
      <dgm:t>
        <a:bodyPr/>
        <a:lstStyle/>
        <a:p>
          <a:endParaRPr lang="pt-BR" u="sng"/>
        </a:p>
      </dgm:t>
    </dgm:pt>
    <dgm:pt modelId="{3EF47313-0BBD-4D11-A7AB-17323CF9A3C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Entrada do Valor</a:t>
          </a:r>
        </a:p>
      </dgm:t>
    </dgm:pt>
    <dgm:pt modelId="{57B685C6-E28A-435C-98CE-77B12DA75B3A}" type="parTrans" cxnId="{B6425014-2432-4DB3-A673-2834623A08D1}">
      <dgm:prSet/>
      <dgm:spPr/>
      <dgm:t>
        <a:bodyPr/>
        <a:lstStyle/>
        <a:p>
          <a:endParaRPr lang="pt-BR" u="sng"/>
        </a:p>
      </dgm:t>
    </dgm:pt>
    <dgm:pt modelId="{F4D6A309-6D11-4C19-B737-BF7F590D97DD}" type="sibTrans" cxnId="{B6425014-2432-4DB3-A673-2834623A08D1}">
      <dgm:prSet/>
      <dgm:spPr/>
      <dgm:t>
        <a:bodyPr/>
        <a:lstStyle/>
        <a:p>
          <a:endParaRPr lang="pt-BR" u="sng"/>
        </a:p>
      </dgm:t>
    </dgm:pt>
    <dgm:pt modelId="{36188695-0656-4B85-8966-590E9C066DF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Escolha do Tipo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(se aplicável)</a:t>
          </a:r>
        </a:p>
      </dgm:t>
    </dgm:pt>
    <dgm:pt modelId="{623A0367-5646-4F69-BFF2-6DD9E2BB6C41}" type="parTrans" cxnId="{0648558B-8EA0-4DDF-B3C9-B895EBFD33D0}">
      <dgm:prSet/>
      <dgm:spPr/>
      <dgm:t>
        <a:bodyPr/>
        <a:lstStyle/>
        <a:p>
          <a:endParaRPr lang="pt-BR" u="sng"/>
        </a:p>
      </dgm:t>
    </dgm:pt>
    <dgm:pt modelId="{113E28EA-332A-4DAE-889B-7BFC416045A8}" type="sibTrans" cxnId="{0648558B-8EA0-4DDF-B3C9-B895EBFD33D0}">
      <dgm:prSet/>
      <dgm:spPr/>
      <dgm:t>
        <a:bodyPr/>
        <a:lstStyle/>
        <a:p>
          <a:endParaRPr lang="pt-BR" u="sng"/>
        </a:p>
      </dgm:t>
    </dgm:pt>
    <dgm:pt modelId="{C147C587-37D1-41F5-B429-2B7745AADE4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Validação do Valor</a:t>
          </a:r>
        </a:p>
      </dgm:t>
    </dgm:pt>
    <dgm:pt modelId="{B70AE109-4542-4D3D-8A04-28BB86AD572B}" type="parTrans" cxnId="{BFC06EF9-0FFA-4361-A3B4-EDFF78415E45}">
      <dgm:prSet/>
      <dgm:spPr/>
      <dgm:t>
        <a:bodyPr/>
        <a:lstStyle/>
        <a:p>
          <a:endParaRPr lang="pt-BR" u="sng"/>
        </a:p>
      </dgm:t>
    </dgm:pt>
    <dgm:pt modelId="{F623C37F-4B27-4C2F-95E4-3B73EFBB17A9}" type="sibTrans" cxnId="{BFC06EF9-0FFA-4361-A3B4-EDFF78415E45}">
      <dgm:prSet/>
      <dgm:spPr/>
      <dgm:t>
        <a:bodyPr/>
        <a:lstStyle/>
        <a:p>
          <a:endParaRPr lang="pt-BR" u="sng"/>
        </a:p>
      </dgm:t>
    </dgm:pt>
    <dgm:pt modelId="{6B480FD9-BA08-4BA0-AF1A-525134F1175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Confirmação da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Transferência</a:t>
          </a:r>
        </a:p>
      </dgm:t>
    </dgm:pt>
    <dgm:pt modelId="{8BF3FB06-8C00-4094-AB22-5BB0F60FFEE6}" type="parTrans" cxnId="{7B5E13C8-62A9-4226-B2DA-66403E7E857D}">
      <dgm:prSet/>
      <dgm:spPr/>
      <dgm:t>
        <a:bodyPr/>
        <a:lstStyle/>
        <a:p>
          <a:endParaRPr lang="pt-BR" u="sng"/>
        </a:p>
      </dgm:t>
    </dgm:pt>
    <dgm:pt modelId="{E956B36C-0993-4D25-8721-C6A8FC1C679F}" type="sibTrans" cxnId="{7B5E13C8-62A9-4226-B2DA-66403E7E857D}">
      <dgm:prSet/>
      <dgm:spPr/>
      <dgm:t>
        <a:bodyPr/>
        <a:lstStyle/>
        <a:p>
          <a:endParaRPr lang="pt-BR" u="sng"/>
        </a:p>
      </dgm:t>
    </dgm:pt>
    <dgm:pt modelId="{C93FB8C5-5167-42F6-B72F-E8C843E57F2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Cheques</a:t>
          </a:r>
        </a:p>
      </dgm:t>
    </dgm:pt>
    <dgm:pt modelId="{CC7EC73D-7A1C-4B4C-AAEC-13E59D07402B}" type="parTrans" cxnId="{EFB720BC-4A12-4146-9CF6-B66BE32A5603}">
      <dgm:prSet/>
      <dgm:spPr/>
      <dgm:t>
        <a:bodyPr/>
        <a:lstStyle/>
        <a:p>
          <a:endParaRPr lang="pt-BR" u="sng"/>
        </a:p>
      </dgm:t>
    </dgm:pt>
    <dgm:pt modelId="{C19AF108-D4CC-4C56-AA9D-18957623CBC0}" type="sibTrans" cxnId="{EFB720BC-4A12-4146-9CF6-B66BE32A5603}">
      <dgm:prSet/>
      <dgm:spPr/>
      <dgm:t>
        <a:bodyPr/>
        <a:lstStyle/>
        <a:p>
          <a:endParaRPr lang="pt-BR" u="sng"/>
        </a:p>
      </dgm:t>
    </dgm:pt>
    <dgm:pt modelId="{E5328F66-E81A-4E2F-8193-A4F56193FF4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Emissão</a:t>
          </a:r>
        </a:p>
      </dgm:t>
    </dgm:pt>
    <dgm:pt modelId="{BBF9B4E1-14AD-4717-92B0-BCF42430AAE5}" type="parTrans" cxnId="{F90EF1BC-E63A-4363-A838-ACD8F6C660DE}">
      <dgm:prSet/>
      <dgm:spPr/>
      <dgm:t>
        <a:bodyPr/>
        <a:lstStyle/>
        <a:p>
          <a:endParaRPr lang="pt-BR" u="sng"/>
        </a:p>
      </dgm:t>
    </dgm:pt>
    <dgm:pt modelId="{27DB5A2D-EA34-4F56-9809-7FEB0B115789}" type="sibTrans" cxnId="{F90EF1BC-E63A-4363-A838-ACD8F6C660DE}">
      <dgm:prSet/>
      <dgm:spPr/>
      <dgm:t>
        <a:bodyPr/>
        <a:lstStyle/>
        <a:p>
          <a:endParaRPr lang="pt-BR" u="sng"/>
        </a:p>
      </dgm:t>
    </dgm:pt>
    <dgm:pt modelId="{94B63D3A-BCED-4991-B528-64C8DAB28B8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Entrada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Quantidade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 Folhas</a:t>
          </a:r>
        </a:p>
      </dgm:t>
    </dgm:pt>
    <dgm:pt modelId="{0366E9E5-BF21-4131-ABFE-4EFDCA0901AC}" type="parTrans" cxnId="{9D00A8BA-A358-47CA-8EF0-D98D2A706B5D}">
      <dgm:prSet/>
      <dgm:spPr/>
      <dgm:t>
        <a:bodyPr/>
        <a:lstStyle/>
        <a:p>
          <a:endParaRPr lang="pt-BR" u="sng"/>
        </a:p>
      </dgm:t>
    </dgm:pt>
    <dgm:pt modelId="{D4ACDFBF-5B32-4C87-BD33-CAFFA975FC17}" type="sibTrans" cxnId="{9D00A8BA-A358-47CA-8EF0-D98D2A706B5D}">
      <dgm:prSet/>
      <dgm:spPr/>
      <dgm:t>
        <a:bodyPr/>
        <a:lstStyle/>
        <a:p>
          <a:endParaRPr lang="pt-BR" u="sng"/>
        </a:p>
      </dgm:t>
    </dgm:pt>
    <dgm:pt modelId="{58153535-FA9C-4147-A320-12F93C3EE75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Geração da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Remuneração</a:t>
          </a:r>
        </a:p>
      </dgm:t>
    </dgm:pt>
    <dgm:pt modelId="{EDD23BB2-83FD-4F57-A29D-8CFBC2C795C9}" type="parTrans" cxnId="{9DDFC475-BDBA-438C-AB8C-33DA1B2C1AB8}">
      <dgm:prSet/>
      <dgm:spPr/>
      <dgm:t>
        <a:bodyPr/>
        <a:lstStyle/>
        <a:p>
          <a:endParaRPr lang="pt-BR" u="sng"/>
        </a:p>
      </dgm:t>
    </dgm:pt>
    <dgm:pt modelId="{823BAC03-A01E-4686-862A-7B07CAA26E21}" type="sibTrans" cxnId="{9DDFC475-BDBA-438C-AB8C-33DA1B2C1AB8}">
      <dgm:prSet/>
      <dgm:spPr/>
      <dgm:t>
        <a:bodyPr/>
        <a:lstStyle/>
        <a:p>
          <a:endParaRPr lang="pt-BR" u="sng"/>
        </a:p>
      </dgm:t>
    </dgm:pt>
    <dgm:pt modelId="{B15A58C8-F4F6-4966-A695-AB896AC1553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Impressão das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Folhas</a:t>
          </a:r>
        </a:p>
      </dgm:t>
    </dgm:pt>
    <dgm:pt modelId="{F1046FAE-E497-4A99-9803-38F44FAC3D96}" type="parTrans" cxnId="{CD1F4F2C-58D6-47A6-9678-66D6667A8FB8}">
      <dgm:prSet/>
      <dgm:spPr/>
      <dgm:t>
        <a:bodyPr/>
        <a:lstStyle/>
        <a:p>
          <a:endParaRPr lang="pt-BR" u="sng"/>
        </a:p>
      </dgm:t>
    </dgm:pt>
    <dgm:pt modelId="{9E9377EB-713F-40F7-BCCE-1CABEE5B43AA}" type="sibTrans" cxnId="{CD1F4F2C-58D6-47A6-9678-66D6667A8FB8}">
      <dgm:prSet/>
      <dgm:spPr/>
      <dgm:t>
        <a:bodyPr/>
        <a:lstStyle/>
        <a:p>
          <a:endParaRPr lang="pt-BR" u="sng"/>
        </a:p>
      </dgm:t>
    </dgm:pt>
    <dgm:pt modelId="{AE43C266-207A-4406-A73D-AC366266C61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Compensação</a:t>
          </a:r>
        </a:p>
      </dgm:t>
    </dgm:pt>
    <dgm:pt modelId="{2C00823E-DB9C-4836-ABFA-511536E521EA}" type="parTrans" cxnId="{E10D441A-02BD-484C-BF7A-33CF371D0B3C}">
      <dgm:prSet/>
      <dgm:spPr/>
      <dgm:t>
        <a:bodyPr/>
        <a:lstStyle/>
        <a:p>
          <a:endParaRPr lang="pt-BR" u="sng"/>
        </a:p>
      </dgm:t>
    </dgm:pt>
    <dgm:pt modelId="{87805CAD-2286-4AB3-9EF8-898594F9DE8B}" type="sibTrans" cxnId="{E10D441A-02BD-484C-BF7A-33CF371D0B3C}">
      <dgm:prSet/>
      <dgm:spPr/>
      <dgm:t>
        <a:bodyPr/>
        <a:lstStyle/>
        <a:p>
          <a:endParaRPr lang="pt-BR" u="sng"/>
        </a:p>
      </dgm:t>
    </dgm:pt>
    <dgm:pt modelId="{927ABEA0-41A3-4BE8-B289-4E148970BA6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Cadastramento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Código de Barras</a:t>
          </a:r>
        </a:p>
      </dgm:t>
    </dgm:pt>
    <dgm:pt modelId="{DCD8CC59-1A8F-4345-927B-A57B6C2AF853}" type="parTrans" cxnId="{F155F443-6084-4E17-B6FC-2886504FF818}">
      <dgm:prSet/>
      <dgm:spPr/>
      <dgm:t>
        <a:bodyPr/>
        <a:lstStyle/>
        <a:p>
          <a:endParaRPr lang="pt-BR" u="sng"/>
        </a:p>
      </dgm:t>
    </dgm:pt>
    <dgm:pt modelId="{E73A09BA-7272-4B83-AAE5-38AA9AD3CFC1}" type="sibTrans" cxnId="{F155F443-6084-4E17-B6FC-2886504FF818}">
      <dgm:prSet/>
      <dgm:spPr/>
      <dgm:t>
        <a:bodyPr/>
        <a:lstStyle/>
        <a:p>
          <a:endParaRPr lang="pt-BR" u="sng"/>
        </a:p>
      </dgm:t>
    </dgm:pt>
    <dgm:pt modelId="{0D33D972-353C-4FA6-9D9F-309DE97B3FE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Verificação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Banco Emissor</a:t>
          </a:r>
        </a:p>
      </dgm:t>
    </dgm:pt>
    <dgm:pt modelId="{19548D6A-CD3B-49EA-B0B2-8270BD93FCB5}" type="parTrans" cxnId="{C19BCF46-F9EA-4155-8AC7-618040009CFB}">
      <dgm:prSet/>
      <dgm:spPr/>
      <dgm:t>
        <a:bodyPr/>
        <a:lstStyle/>
        <a:p>
          <a:endParaRPr lang="pt-BR" u="sng"/>
        </a:p>
      </dgm:t>
    </dgm:pt>
    <dgm:pt modelId="{C265DC6D-EDB4-4AEA-8607-EF53D66E6992}" type="sibTrans" cxnId="{C19BCF46-F9EA-4155-8AC7-618040009CFB}">
      <dgm:prSet/>
      <dgm:spPr/>
      <dgm:t>
        <a:bodyPr/>
        <a:lstStyle/>
        <a:p>
          <a:endParaRPr lang="pt-BR" u="sng"/>
        </a:p>
      </dgm:t>
    </dgm:pt>
    <dgm:pt modelId="{CAD503E5-61AE-4992-8CC7-07558205704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Crédito na Conta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Do Faorecido</a:t>
          </a:r>
        </a:p>
      </dgm:t>
    </dgm:pt>
    <dgm:pt modelId="{B861545E-BB20-45D1-95F4-52C8FC0748A2}" type="parTrans" cxnId="{1766E7A3-24E1-419E-87CA-0E01B3C872B7}">
      <dgm:prSet/>
      <dgm:spPr/>
      <dgm:t>
        <a:bodyPr/>
        <a:lstStyle/>
        <a:p>
          <a:endParaRPr lang="pt-BR" u="sng"/>
        </a:p>
      </dgm:t>
    </dgm:pt>
    <dgm:pt modelId="{2EDB3905-66E6-4041-B89D-8B49DD770B75}" type="sibTrans" cxnId="{1766E7A3-24E1-419E-87CA-0E01B3C872B7}">
      <dgm:prSet/>
      <dgm:spPr/>
      <dgm:t>
        <a:bodyPr/>
        <a:lstStyle/>
        <a:p>
          <a:endParaRPr lang="pt-BR" u="sng"/>
        </a:p>
      </dgm:t>
    </dgm:pt>
    <dgm:pt modelId="{0A89865A-89AF-4A19-91D6-87E4C801DD4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Interface com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Usuário</a:t>
          </a:r>
        </a:p>
      </dgm:t>
    </dgm:pt>
    <dgm:pt modelId="{6308763E-DC47-4289-AF72-107EBF6F73C7}" type="parTrans" cxnId="{E157B283-4CF6-441C-81C3-0587DF45377E}">
      <dgm:prSet/>
      <dgm:spPr/>
      <dgm:t>
        <a:bodyPr/>
        <a:lstStyle/>
        <a:p>
          <a:endParaRPr lang="pt-BR" u="sng"/>
        </a:p>
      </dgm:t>
    </dgm:pt>
    <dgm:pt modelId="{137F453B-6A3D-4E4A-A946-C3C99009C6B7}" type="sibTrans" cxnId="{E157B283-4CF6-441C-81C3-0587DF45377E}">
      <dgm:prSet/>
      <dgm:spPr/>
      <dgm:t>
        <a:bodyPr/>
        <a:lstStyle/>
        <a:p>
          <a:endParaRPr lang="pt-BR" u="sng"/>
        </a:p>
      </dgm:t>
    </dgm:pt>
    <dgm:pt modelId="{B5C1A84D-8F82-4B56-8ED1-C46C82489EA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Definir Layout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das Telas</a:t>
          </a:r>
        </a:p>
      </dgm:t>
    </dgm:pt>
    <dgm:pt modelId="{354F47E8-1C41-49CA-9A80-B60FA20D47DE}" type="parTrans" cxnId="{999156A8-25FE-4D88-9717-CCD39E4B96A6}">
      <dgm:prSet/>
      <dgm:spPr/>
      <dgm:t>
        <a:bodyPr/>
        <a:lstStyle/>
        <a:p>
          <a:endParaRPr lang="pt-BR" u="sng"/>
        </a:p>
      </dgm:t>
    </dgm:pt>
    <dgm:pt modelId="{B97D8C79-65B9-4E85-832B-6730D3B4CBC9}" type="sibTrans" cxnId="{999156A8-25FE-4D88-9717-CCD39E4B96A6}">
      <dgm:prSet/>
      <dgm:spPr/>
      <dgm:t>
        <a:bodyPr/>
        <a:lstStyle/>
        <a:p>
          <a:endParaRPr lang="pt-BR" u="sng"/>
        </a:p>
      </dgm:t>
    </dgm:pt>
    <dgm:pt modelId="{7FD963FB-93C3-4128-9CB7-67DF6527D12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Definir Navegação</a:t>
          </a:r>
        </a:p>
      </dgm:t>
    </dgm:pt>
    <dgm:pt modelId="{F050B505-7998-45DA-9D76-33F69988E9B4}" type="parTrans" cxnId="{5F16DB64-3524-42B1-A77B-58CC5234785C}">
      <dgm:prSet/>
      <dgm:spPr/>
      <dgm:t>
        <a:bodyPr/>
        <a:lstStyle/>
        <a:p>
          <a:endParaRPr lang="pt-BR" u="sng"/>
        </a:p>
      </dgm:t>
    </dgm:pt>
    <dgm:pt modelId="{766F2431-F8B5-4C64-A879-81DC0500B0DC}" type="sibTrans" cxnId="{5F16DB64-3524-42B1-A77B-58CC5234785C}">
      <dgm:prSet/>
      <dgm:spPr/>
      <dgm:t>
        <a:bodyPr/>
        <a:lstStyle/>
        <a:p>
          <a:endParaRPr lang="pt-BR" u="sng"/>
        </a:p>
      </dgm:t>
    </dgm:pt>
    <dgm:pt modelId="{EAA37E23-B7FC-4DA9-BB6A-1AC06ED9DB8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Implementação</a:t>
          </a:r>
        </a:p>
      </dgm:t>
    </dgm:pt>
    <dgm:pt modelId="{1EACE893-733F-4190-8302-68D449EF2C06}" type="parTrans" cxnId="{B9CB7625-813E-44D6-ACBB-8584E85636F4}">
      <dgm:prSet/>
      <dgm:spPr/>
      <dgm:t>
        <a:bodyPr/>
        <a:lstStyle/>
        <a:p>
          <a:endParaRPr lang="pt-BR" u="sng"/>
        </a:p>
      </dgm:t>
    </dgm:pt>
    <dgm:pt modelId="{8AAB3612-77EB-4D14-909F-FB4D992E9CE9}" type="sibTrans" cxnId="{B9CB7625-813E-44D6-ACBB-8584E85636F4}">
      <dgm:prSet/>
      <dgm:spPr/>
      <dgm:t>
        <a:bodyPr/>
        <a:lstStyle/>
        <a:p>
          <a:endParaRPr lang="pt-BR" u="sng"/>
        </a:p>
      </dgm:t>
    </dgm:pt>
    <dgm:pt modelId="{357CE904-7894-49C0-98CE-922CA8008A0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Gerenciamento</a:t>
          </a:r>
        </a:p>
      </dgm:t>
    </dgm:pt>
    <dgm:pt modelId="{EFF7F0D7-405E-4792-BF22-20526E78AA71}" type="parTrans" cxnId="{1CB41669-7C8E-4F3C-A345-255CC39385D2}">
      <dgm:prSet/>
      <dgm:spPr/>
      <dgm:t>
        <a:bodyPr/>
        <a:lstStyle/>
        <a:p>
          <a:endParaRPr lang="pt-BR" u="sng"/>
        </a:p>
      </dgm:t>
    </dgm:pt>
    <dgm:pt modelId="{63C47F72-E547-4DD8-9191-14E90AECD19C}" type="sibTrans" cxnId="{1CB41669-7C8E-4F3C-A345-255CC39385D2}">
      <dgm:prSet/>
      <dgm:spPr/>
      <dgm:t>
        <a:bodyPr/>
        <a:lstStyle/>
        <a:p>
          <a:endParaRPr lang="pt-BR" u="sng"/>
        </a:p>
      </dgm:t>
    </dgm:pt>
    <dgm:pt modelId="{AE08BAF2-BC6C-4086-9AEE-D38F844DFF8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Atribuição de tarefas</a:t>
          </a:r>
        </a:p>
      </dgm:t>
    </dgm:pt>
    <dgm:pt modelId="{0EA08A79-CB36-4EB0-A7E8-B2BAF5155775}" type="parTrans" cxnId="{F92CEA22-36C6-41F4-9144-ADA41C6545CA}">
      <dgm:prSet/>
      <dgm:spPr/>
      <dgm:t>
        <a:bodyPr/>
        <a:lstStyle/>
        <a:p>
          <a:endParaRPr lang="pt-BR" u="sng"/>
        </a:p>
      </dgm:t>
    </dgm:pt>
    <dgm:pt modelId="{5EDC526C-CA3D-4136-A102-D57310978839}" type="sibTrans" cxnId="{F92CEA22-36C6-41F4-9144-ADA41C6545CA}">
      <dgm:prSet/>
      <dgm:spPr/>
      <dgm:t>
        <a:bodyPr/>
        <a:lstStyle/>
        <a:p>
          <a:endParaRPr lang="pt-BR" u="sng"/>
        </a:p>
      </dgm:t>
    </dgm:pt>
    <dgm:pt modelId="{6C7C6A44-B44E-41A6-9956-195C51EBF8F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Monitoramento das tarefas por membro</a:t>
          </a:r>
        </a:p>
      </dgm:t>
    </dgm:pt>
    <dgm:pt modelId="{98074713-F669-4AC8-BEDA-E7B7256914CE}" type="parTrans" cxnId="{18154E14-2E16-408E-9A76-04F589D8205F}">
      <dgm:prSet/>
      <dgm:spPr/>
      <dgm:t>
        <a:bodyPr/>
        <a:lstStyle/>
        <a:p>
          <a:endParaRPr lang="pt-BR" u="sng"/>
        </a:p>
      </dgm:t>
    </dgm:pt>
    <dgm:pt modelId="{31730559-D68F-4D0F-8210-00200193DE09}" type="sibTrans" cxnId="{18154E14-2E16-408E-9A76-04F589D8205F}">
      <dgm:prSet/>
      <dgm:spPr/>
      <dgm:t>
        <a:bodyPr/>
        <a:lstStyle/>
        <a:p>
          <a:endParaRPr lang="pt-BR" u="sng"/>
        </a:p>
      </dgm:t>
    </dgm:pt>
    <dgm:pt modelId="{4B5F37A2-7669-468A-A411-7E29FE5E1B2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Monitoramento do projeto como um todo (CPI/SPI)</a:t>
          </a:r>
        </a:p>
      </dgm:t>
    </dgm:pt>
    <dgm:pt modelId="{9FD5D77B-889A-402D-A357-AA5F745DA0FE}" type="parTrans" cxnId="{A7F890DC-E21A-4F6D-A7B2-9ADBACEFC2B7}">
      <dgm:prSet/>
      <dgm:spPr/>
      <dgm:t>
        <a:bodyPr/>
        <a:lstStyle/>
        <a:p>
          <a:endParaRPr lang="pt-BR" u="sng"/>
        </a:p>
      </dgm:t>
    </dgm:pt>
    <dgm:pt modelId="{AC029AF2-4E84-45D8-A256-D529A6501A7A}" type="sibTrans" cxnId="{A7F890DC-E21A-4F6D-A7B2-9ADBACEFC2B7}">
      <dgm:prSet/>
      <dgm:spPr/>
      <dgm:t>
        <a:bodyPr/>
        <a:lstStyle/>
        <a:p>
          <a:endParaRPr lang="pt-BR" u="sng"/>
        </a:p>
      </dgm:t>
    </dgm:pt>
    <dgm:pt modelId="{EBF3BEB1-F8C1-4782-A7ED-7D8B8CC0319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Documentação</a:t>
          </a:r>
        </a:p>
      </dgm:t>
    </dgm:pt>
    <dgm:pt modelId="{823B2584-11A5-4E3E-A8D1-5650DE40BF9A}" type="parTrans" cxnId="{773564A9-FF1A-4607-8351-EA5D7905FB51}">
      <dgm:prSet/>
      <dgm:spPr/>
      <dgm:t>
        <a:bodyPr/>
        <a:lstStyle/>
        <a:p>
          <a:endParaRPr lang="pt-BR" u="sng"/>
        </a:p>
      </dgm:t>
    </dgm:pt>
    <dgm:pt modelId="{7E3E94FE-2DF0-4BA1-8880-73298DA40068}" type="sibTrans" cxnId="{773564A9-FF1A-4607-8351-EA5D7905FB51}">
      <dgm:prSet/>
      <dgm:spPr/>
      <dgm:t>
        <a:bodyPr/>
        <a:lstStyle/>
        <a:p>
          <a:endParaRPr lang="pt-BR" u="sng"/>
        </a:p>
      </dgm:t>
    </dgm:pt>
    <dgm:pt modelId="{02A53263-A49C-4CC1-83A3-A44C96688FA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Monitoramento dos riscos</a:t>
          </a:r>
        </a:p>
      </dgm:t>
    </dgm:pt>
    <dgm:pt modelId="{FE16B776-CD76-4A0D-BADB-B43DDBEBC5D5}" type="parTrans" cxnId="{BDB3F0E9-AB73-42C3-8009-6BA628A970F5}">
      <dgm:prSet/>
      <dgm:spPr/>
      <dgm:t>
        <a:bodyPr/>
        <a:lstStyle/>
        <a:p>
          <a:endParaRPr lang="pt-BR" u="sng"/>
        </a:p>
      </dgm:t>
    </dgm:pt>
    <dgm:pt modelId="{8DD9BF0D-FA3D-432A-8157-73D3BDDC0556}" type="sibTrans" cxnId="{BDB3F0E9-AB73-42C3-8009-6BA628A970F5}">
      <dgm:prSet/>
      <dgm:spPr/>
      <dgm:t>
        <a:bodyPr/>
        <a:lstStyle/>
        <a:p>
          <a:endParaRPr lang="pt-BR" u="sng"/>
        </a:p>
      </dgm:t>
    </dgm:pt>
    <dgm:pt modelId="{C150058B-0CFF-4A43-B143-2A2D2A2A0CF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Burndown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B9F0AC-CF7C-459C-94CC-87CFA62EBB83}" type="parTrans" cxnId="{300FDC3F-A6C1-4F9D-90CB-F952495D0447}">
      <dgm:prSet/>
      <dgm:spPr/>
      <dgm:t>
        <a:bodyPr/>
        <a:lstStyle/>
        <a:p>
          <a:endParaRPr lang="pt-BR" u="sng"/>
        </a:p>
      </dgm:t>
    </dgm:pt>
    <dgm:pt modelId="{67BE076B-9C7C-4857-A61B-C465D56AC6B1}" type="sibTrans" cxnId="{300FDC3F-A6C1-4F9D-90CB-F952495D0447}">
      <dgm:prSet/>
      <dgm:spPr/>
      <dgm:t>
        <a:bodyPr/>
        <a:lstStyle/>
        <a:p>
          <a:endParaRPr lang="pt-BR" u="sng"/>
        </a:p>
      </dgm:t>
    </dgm:pt>
    <dgm:pt modelId="{CF52BAA9-16CD-4B2A-93C8-FFDDFBCCB91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Gráfico de </a:t>
          </a:r>
          <a:r>
            <a:rPr kumimoji="0" lang="pt-BR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Gantt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E50AF2-33FD-479A-B919-8CD13664450F}" type="parTrans" cxnId="{CFC88D39-F52D-4159-96E5-928AA2D187F6}">
      <dgm:prSet/>
      <dgm:spPr/>
      <dgm:t>
        <a:bodyPr/>
        <a:lstStyle/>
        <a:p>
          <a:endParaRPr lang="pt-BR" u="sng"/>
        </a:p>
      </dgm:t>
    </dgm:pt>
    <dgm:pt modelId="{6EDEAEB8-4288-431F-926C-82895D28D5BF}" type="sibTrans" cxnId="{CFC88D39-F52D-4159-96E5-928AA2D187F6}">
      <dgm:prSet/>
      <dgm:spPr/>
      <dgm:t>
        <a:bodyPr/>
        <a:lstStyle/>
        <a:p>
          <a:endParaRPr lang="pt-BR" u="sng"/>
        </a:p>
      </dgm:t>
    </dgm:pt>
    <dgm:pt modelId="{609DF073-F905-442A-AFB8-DCBA5454B42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Análise e elaboração</a:t>
          </a:r>
        </a:p>
      </dgm:t>
    </dgm:pt>
    <dgm:pt modelId="{2A6F18CA-8FC1-4030-B1BD-9C4E03C5E088}" type="parTrans" cxnId="{83AAE89D-5320-491C-992F-AFD055842F9E}">
      <dgm:prSet/>
      <dgm:spPr/>
      <dgm:t>
        <a:bodyPr/>
        <a:lstStyle/>
        <a:p>
          <a:endParaRPr lang="pt-BR" u="sng"/>
        </a:p>
      </dgm:t>
    </dgm:pt>
    <dgm:pt modelId="{FBC335F4-0BEE-4075-B913-9942C170C971}" type="sibTrans" cxnId="{83AAE89D-5320-491C-992F-AFD055842F9E}">
      <dgm:prSet/>
      <dgm:spPr/>
      <dgm:t>
        <a:bodyPr/>
        <a:lstStyle/>
        <a:p>
          <a:endParaRPr lang="pt-BR" u="sng"/>
        </a:p>
      </dgm:t>
    </dgm:pt>
    <dgm:pt modelId="{DC4CA655-9D34-4330-B4DF-019FC6D9C80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Levantamento dos requisitos</a:t>
          </a:r>
        </a:p>
      </dgm:t>
    </dgm:pt>
    <dgm:pt modelId="{F33CC6CD-5A6A-42B0-B6D1-06918F14365C}" type="parTrans" cxnId="{F6342176-C657-4C6B-BF8B-505CAD2AA53D}">
      <dgm:prSet/>
      <dgm:spPr/>
      <dgm:t>
        <a:bodyPr/>
        <a:lstStyle/>
        <a:p>
          <a:endParaRPr lang="pt-BR" u="sng"/>
        </a:p>
      </dgm:t>
    </dgm:pt>
    <dgm:pt modelId="{6421F4DF-981A-42D9-A394-1D2C657D76AF}" type="sibTrans" cxnId="{F6342176-C657-4C6B-BF8B-505CAD2AA53D}">
      <dgm:prSet/>
      <dgm:spPr/>
      <dgm:t>
        <a:bodyPr/>
        <a:lstStyle/>
        <a:p>
          <a:endParaRPr lang="pt-BR" u="sng"/>
        </a:p>
      </dgm:t>
    </dgm:pt>
    <dgm:pt modelId="{17C2171B-B116-447C-B2DB-EE7AB0BC7F6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Detalhamento dos requisitos</a:t>
          </a:r>
        </a:p>
      </dgm:t>
    </dgm:pt>
    <dgm:pt modelId="{DB8C797F-1241-4F87-82AB-B5585CDC1955}" type="parTrans" cxnId="{0C577B01-A586-444C-AD8D-80A5D9DB42F2}">
      <dgm:prSet/>
      <dgm:spPr/>
      <dgm:t>
        <a:bodyPr/>
        <a:lstStyle/>
        <a:p>
          <a:endParaRPr lang="pt-BR" u="sng"/>
        </a:p>
      </dgm:t>
    </dgm:pt>
    <dgm:pt modelId="{F6EA47F8-CBC9-41A2-9A77-3CC93A50B164}" type="sibTrans" cxnId="{0C577B01-A586-444C-AD8D-80A5D9DB42F2}">
      <dgm:prSet/>
      <dgm:spPr/>
      <dgm:t>
        <a:bodyPr/>
        <a:lstStyle/>
        <a:p>
          <a:endParaRPr lang="pt-BR" u="sng"/>
        </a:p>
      </dgm:t>
    </dgm:pt>
    <dgm:pt modelId="{7266C9C1-B0EF-41E9-8412-7B2148D705C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Modelagem das classes</a:t>
          </a:r>
        </a:p>
      </dgm:t>
    </dgm:pt>
    <dgm:pt modelId="{C3D30945-EC4F-472B-965F-273D0ED2A9A4}" type="parTrans" cxnId="{97183ADE-DCC7-4D88-B436-E6648EE1B22C}">
      <dgm:prSet/>
      <dgm:spPr/>
      <dgm:t>
        <a:bodyPr/>
        <a:lstStyle/>
        <a:p>
          <a:endParaRPr lang="pt-BR" u="sng"/>
        </a:p>
      </dgm:t>
    </dgm:pt>
    <dgm:pt modelId="{E5F5D0EB-3018-43A3-9FCE-5ACCF7159DCD}" type="sibTrans" cxnId="{97183ADE-DCC7-4D88-B436-E6648EE1B22C}">
      <dgm:prSet/>
      <dgm:spPr/>
      <dgm:t>
        <a:bodyPr/>
        <a:lstStyle/>
        <a:p>
          <a:endParaRPr lang="pt-BR" u="sng"/>
        </a:p>
      </dgm:t>
    </dgm:pt>
    <dgm:pt modelId="{5D4BEB37-456E-44EF-9FEB-EAB90A77B6D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Criação da WBS</a:t>
          </a:r>
        </a:p>
      </dgm:t>
    </dgm:pt>
    <dgm:pt modelId="{BF0355DD-6ED1-4E9D-827B-623BA94A1FBA}" type="parTrans" cxnId="{0CBE6C29-DF9A-438E-A752-2281B3C1E6A1}">
      <dgm:prSet/>
      <dgm:spPr/>
      <dgm:t>
        <a:bodyPr/>
        <a:lstStyle/>
        <a:p>
          <a:endParaRPr lang="pt-BR" u="sng"/>
        </a:p>
      </dgm:t>
    </dgm:pt>
    <dgm:pt modelId="{F47B79C1-165A-4852-B8B1-8C8F4314921E}" type="sibTrans" cxnId="{0CBE6C29-DF9A-438E-A752-2281B3C1E6A1}">
      <dgm:prSet/>
      <dgm:spPr/>
      <dgm:t>
        <a:bodyPr/>
        <a:lstStyle/>
        <a:p>
          <a:endParaRPr lang="pt-BR" u="sng"/>
        </a:p>
      </dgm:t>
    </dgm:pt>
    <dgm:pt modelId="{5462F8CD-410B-4486-BE3A-74B2E2F82A4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Escolha </a:t>
          </a: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 </a:t>
          </a: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tecnologia usada</a:t>
          </a:r>
        </a:p>
      </dgm:t>
    </dgm:pt>
    <dgm:pt modelId="{8CF697C5-83FB-47B5-A8BC-42963294F449}" type="parTrans" cxnId="{D62F4FEB-265A-4B32-BA3F-60A926D25B4F}">
      <dgm:prSet/>
      <dgm:spPr/>
      <dgm:t>
        <a:bodyPr/>
        <a:lstStyle/>
        <a:p>
          <a:endParaRPr lang="pt-BR" u="sng"/>
        </a:p>
      </dgm:t>
    </dgm:pt>
    <dgm:pt modelId="{32DDC4BA-E1CD-4841-A9BB-3258C7390519}" type="sibTrans" cxnId="{D62F4FEB-265A-4B32-BA3F-60A926D25B4F}">
      <dgm:prSet/>
      <dgm:spPr/>
      <dgm:t>
        <a:bodyPr/>
        <a:lstStyle/>
        <a:p>
          <a:endParaRPr lang="pt-BR" u="sng"/>
        </a:p>
      </dgm:t>
    </dgm:pt>
    <dgm:pt modelId="{02557C68-67F4-4180-9A0C-4F79B94751E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Criação de investimento</a:t>
          </a:r>
        </a:p>
      </dgm:t>
    </dgm:pt>
    <dgm:pt modelId="{09B87B2C-63D0-45CC-9BAF-95B8263F9F92}" type="parTrans" cxnId="{28A77DA5-3FB6-4F3F-AA9E-368DD9CE608C}">
      <dgm:prSet/>
      <dgm:spPr/>
      <dgm:t>
        <a:bodyPr/>
        <a:lstStyle/>
        <a:p>
          <a:endParaRPr lang="pt-BR" u="sng"/>
        </a:p>
      </dgm:t>
    </dgm:pt>
    <dgm:pt modelId="{FFC842C0-BB88-4EA9-BE8A-D2EF3C7C57A2}" type="sibTrans" cxnId="{28A77DA5-3FB6-4F3F-AA9E-368DD9CE608C}">
      <dgm:prSet/>
      <dgm:spPr/>
      <dgm:t>
        <a:bodyPr/>
        <a:lstStyle/>
        <a:p>
          <a:endParaRPr lang="pt-BR" u="sng"/>
        </a:p>
      </dgm:t>
    </dgm:pt>
    <dgm:pt modelId="{81A7E427-4D44-4198-A267-B54EFB1D02D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 de investimento</a:t>
          </a:r>
        </a:p>
      </dgm:t>
    </dgm:pt>
    <dgm:pt modelId="{681F2033-3D15-45F0-A4A7-AF3BDC995BD8}" type="parTrans" cxnId="{01DA45B5-6DF4-48D8-AFBB-802832FE20ED}">
      <dgm:prSet/>
      <dgm:spPr/>
      <dgm:t>
        <a:bodyPr/>
        <a:lstStyle/>
        <a:p>
          <a:endParaRPr lang="pt-BR" u="sng"/>
        </a:p>
      </dgm:t>
    </dgm:pt>
    <dgm:pt modelId="{17A16238-73C4-42CE-9C5D-C7F88660C6FB}" type="sibTrans" cxnId="{01DA45B5-6DF4-48D8-AFBB-802832FE20ED}">
      <dgm:prSet/>
      <dgm:spPr/>
      <dgm:t>
        <a:bodyPr/>
        <a:lstStyle/>
        <a:p>
          <a:endParaRPr lang="pt-BR" u="sng"/>
        </a:p>
      </dgm:t>
    </dgm:pt>
    <dgm:pt modelId="{CDF6BE75-C421-45F5-94AC-C84FD635442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Estudo da tecnologia usada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7F5BA7-3E77-4074-AE97-D6F027714275}" type="parTrans" cxnId="{2850AA13-9218-4FCE-A1FE-A775038B9243}">
      <dgm:prSet/>
      <dgm:spPr/>
      <dgm:t>
        <a:bodyPr/>
        <a:lstStyle/>
        <a:p>
          <a:endParaRPr lang="pt-BR" u="sng"/>
        </a:p>
      </dgm:t>
    </dgm:pt>
    <dgm:pt modelId="{A2816BFA-4B81-417B-BAE8-53E9B5DE177F}" type="sibTrans" cxnId="{2850AA13-9218-4FCE-A1FE-A775038B9243}">
      <dgm:prSet/>
      <dgm:spPr/>
      <dgm:t>
        <a:bodyPr/>
        <a:lstStyle/>
        <a:p>
          <a:endParaRPr lang="pt-BR" u="sng"/>
        </a:p>
      </dgm:t>
    </dgm:pt>
    <dgm:pt modelId="{088FEDDA-11F6-4FC8-9722-B01600C54A56}" type="pres">
      <dgm:prSet presAssocID="{3C6534C1-D5CB-4C81-A074-942CE53E22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40443B-09F4-467B-B74E-08516782F4C6}" type="pres">
      <dgm:prSet presAssocID="{DC60C910-1796-47E0-A22F-3F2F4705389B}" presName="hierRoot1" presStyleCnt="0">
        <dgm:presLayoutVars>
          <dgm:hierBranch/>
        </dgm:presLayoutVars>
      </dgm:prSet>
      <dgm:spPr/>
    </dgm:pt>
    <dgm:pt modelId="{946CAFFB-5FE5-4954-AC7C-350EAEC63641}" type="pres">
      <dgm:prSet presAssocID="{DC60C910-1796-47E0-A22F-3F2F4705389B}" presName="rootComposite1" presStyleCnt="0"/>
      <dgm:spPr/>
    </dgm:pt>
    <dgm:pt modelId="{9540BEFC-629E-4AD1-AF1A-11C6916BE295}" type="pres">
      <dgm:prSet presAssocID="{DC60C910-1796-47E0-A22F-3F2F470538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DBB7E6D-F9FF-446B-9680-6B411E769792}" type="pres">
      <dgm:prSet presAssocID="{DC60C910-1796-47E0-A22F-3F2F4705389B}" presName="rootConnector1" presStyleLbl="node1" presStyleIdx="0" presStyleCnt="0"/>
      <dgm:spPr/>
      <dgm:t>
        <a:bodyPr/>
        <a:lstStyle/>
        <a:p>
          <a:endParaRPr lang="pt-BR"/>
        </a:p>
      </dgm:t>
    </dgm:pt>
    <dgm:pt modelId="{453F59E5-B6F5-48DF-A490-9F9366891E7E}" type="pres">
      <dgm:prSet presAssocID="{DC60C910-1796-47E0-A22F-3F2F4705389B}" presName="hierChild2" presStyleCnt="0"/>
      <dgm:spPr/>
    </dgm:pt>
    <dgm:pt modelId="{1E3A81FE-65B0-4CC8-8C9B-A27E3EA6CE6F}" type="pres">
      <dgm:prSet presAssocID="{EFF7F0D7-405E-4792-BF22-20526E78AA71}" presName="Name35" presStyleLbl="parChTrans1D2" presStyleIdx="0" presStyleCnt="3"/>
      <dgm:spPr/>
      <dgm:t>
        <a:bodyPr/>
        <a:lstStyle/>
        <a:p>
          <a:endParaRPr lang="pt-BR"/>
        </a:p>
      </dgm:t>
    </dgm:pt>
    <dgm:pt modelId="{B1A47205-8664-4672-8584-77F2D7A36F6A}" type="pres">
      <dgm:prSet presAssocID="{357CE904-7894-49C0-98CE-922CA8008A0D}" presName="hierRoot2" presStyleCnt="0">
        <dgm:presLayoutVars>
          <dgm:hierBranch val="init"/>
        </dgm:presLayoutVars>
      </dgm:prSet>
      <dgm:spPr/>
    </dgm:pt>
    <dgm:pt modelId="{DDC38FCA-30D3-4C1D-96A5-2B8DBE2FB683}" type="pres">
      <dgm:prSet presAssocID="{357CE904-7894-49C0-98CE-922CA8008A0D}" presName="rootComposite" presStyleCnt="0"/>
      <dgm:spPr/>
    </dgm:pt>
    <dgm:pt modelId="{03B531BA-1AE3-4208-AF52-CCC97B8AD9B4}" type="pres">
      <dgm:prSet presAssocID="{357CE904-7894-49C0-98CE-922CA8008A0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D3EAA1-9BCA-4EAE-A6C3-89F9368A5E1B}" type="pres">
      <dgm:prSet presAssocID="{357CE904-7894-49C0-98CE-922CA8008A0D}" presName="rootConnector" presStyleLbl="node2" presStyleIdx="0" presStyleCnt="3"/>
      <dgm:spPr/>
      <dgm:t>
        <a:bodyPr/>
        <a:lstStyle/>
        <a:p>
          <a:endParaRPr lang="pt-BR"/>
        </a:p>
      </dgm:t>
    </dgm:pt>
    <dgm:pt modelId="{5834EE9D-182E-4126-A85F-3A86596677D3}" type="pres">
      <dgm:prSet presAssocID="{357CE904-7894-49C0-98CE-922CA8008A0D}" presName="hierChild4" presStyleCnt="0"/>
      <dgm:spPr/>
    </dgm:pt>
    <dgm:pt modelId="{B1FC9429-BE86-4CEF-8DCC-7FE68AE3554A}" type="pres">
      <dgm:prSet presAssocID="{0EA08A79-CB36-4EB0-A7E8-B2BAF5155775}" presName="Name37" presStyleLbl="parChTrans1D3" presStyleIdx="0" presStyleCnt="16"/>
      <dgm:spPr/>
      <dgm:t>
        <a:bodyPr/>
        <a:lstStyle/>
        <a:p>
          <a:endParaRPr lang="pt-BR"/>
        </a:p>
      </dgm:t>
    </dgm:pt>
    <dgm:pt modelId="{9D1D9491-1517-4F78-9937-3D81A1186DB4}" type="pres">
      <dgm:prSet presAssocID="{AE08BAF2-BC6C-4086-9AEE-D38F844DFF87}" presName="hierRoot2" presStyleCnt="0">
        <dgm:presLayoutVars>
          <dgm:hierBranch val="init"/>
        </dgm:presLayoutVars>
      </dgm:prSet>
      <dgm:spPr/>
    </dgm:pt>
    <dgm:pt modelId="{567B3D9E-6442-40B8-B5BB-1FCE5A0AD589}" type="pres">
      <dgm:prSet presAssocID="{AE08BAF2-BC6C-4086-9AEE-D38F844DFF87}" presName="rootComposite" presStyleCnt="0"/>
      <dgm:spPr/>
    </dgm:pt>
    <dgm:pt modelId="{F7E6F5CB-93C2-4201-8248-5777B561DE76}" type="pres">
      <dgm:prSet presAssocID="{AE08BAF2-BC6C-4086-9AEE-D38F844DFF87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9CA412-DA0D-4BD2-89F1-B835B06AEA5C}" type="pres">
      <dgm:prSet presAssocID="{AE08BAF2-BC6C-4086-9AEE-D38F844DFF87}" presName="rootConnector" presStyleLbl="node3" presStyleIdx="0" presStyleCnt="16"/>
      <dgm:spPr/>
      <dgm:t>
        <a:bodyPr/>
        <a:lstStyle/>
        <a:p>
          <a:endParaRPr lang="pt-BR"/>
        </a:p>
      </dgm:t>
    </dgm:pt>
    <dgm:pt modelId="{60C2A063-FAB6-4CE1-8223-153B51E8F802}" type="pres">
      <dgm:prSet presAssocID="{AE08BAF2-BC6C-4086-9AEE-D38F844DFF87}" presName="hierChild4" presStyleCnt="0"/>
      <dgm:spPr/>
    </dgm:pt>
    <dgm:pt modelId="{9195A3C6-3515-461E-A67A-5328CFB2F0B9}" type="pres">
      <dgm:prSet presAssocID="{AE08BAF2-BC6C-4086-9AEE-D38F844DFF87}" presName="hierChild5" presStyleCnt="0"/>
      <dgm:spPr/>
    </dgm:pt>
    <dgm:pt modelId="{B0CDBB30-AF1A-4C2E-BB0C-020E9F2A27D7}" type="pres">
      <dgm:prSet presAssocID="{98074713-F669-4AC8-BEDA-E7B7256914CE}" presName="Name37" presStyleLbl="parChTrans1D3" presStyleIdx="1" presStyleCnt="16"/>
      <dgm:spPr/>
      <dgm:t>
        <a:bodyPr/>
        <a:lstStyle/>
        <a:p>
          <a:endParaRPr lang="pt-BR"/>
        </a:p>
      </dgm:t>
    </dgm:pt>
    <dgm:pt modelId="{7994F002-9DC2-4EA2-9B2B-B0E8654ACBFA}" type="pres">
      <dgm:prSet presAssocID="{6C7C6A44-B44E-41A6-9956-195C51EBF8F6}" presName="hierRoot2" presStyleCnt="0">
        <dgm:presLayoutVars>
          <dgm:hierBranch val="init"/>
        </dgm:presLayoutVars>
      </dgm:prSet>
      <dgm:spPr/>
    </dgm:pt>
    <dgm:pt modelId="{936E02F7-725E-42E5-BA76-8027BC3F4139}" type="pres">
      <dgm:prSet presAssocID="{6C7C6A44-B44E-41A6-9956-195C51EBF8F6}" presName="rootComposite" presStyleCnt="0"/>
      <dgm:spPr/>
    </dgm:pt>
    <dgm:pt modelId="{305B9783-94BB-4F30-B313-266408295E0B}" type="pres">
      <dgm:prSet presAssocID="{6C7C6A44-B44E-41A6-9956-195C51EBF8F6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F729F4-B71F-4C4F-B828-375C478373AB}" type="pres">
      <dgm:prSet presAssocID="{6C7C6A44-B44E-41A6-9956-195C51EBF8F6}" presName="rootConnector" presStyleLbl="node3" presStyleIdx="1" presStyleCnt="16"/>
      <dgm:spPr/>
      <dgm:t>
        <a:bodyPr/>
        <a:lstStyle/>
        <a:p>
          <a:endParaRPr lang="pt-BR"/>
        </a:p>
      </dgm:t>
    </dgm:pt>
    <dgm:pt modelId="{4309813C-A7B6-4820-88A0-697E08EF5CB0}" type="pres">
      <dgm:prSet presAssocID="{6C7C6A44-B44E-41A6-9956-195C51EBF8F6}" presName="hierChild4" presStyleCnt="0"/>
      <dgm:spPr/>
    </dgm:pt>
    <dgm:pt modelId="{32C7F2D7-887F-46AB-B347-CAB4CC212819}" type="pres">
      <dgm:prSet presAssocID="{6C7C6A44-B44E-41A6-9956-195C51EBF8F6}" presName="hierChild5" presStyleCnt="0"/>
      <dgm:spPr/>
    </dgm:pt>
    <dgm:pt modelId="{3F34B49B-45CF-4FEF-B3F4-7590F5C8C8B2}" type="pres">
      <dgm:prSet presAssocID="{9FD5D77B-889A-402D-A357-AA5F745DA0FE}" presName="Name37" presStyleLbl="parChTrans1D3" presStyleIdx="2" presStyleCnt="16"/>
      <dgm:spPr/>
      <dgm:t>
        <a:bodyPr/>
        <a:lstStyle/>
        <a:p>
          <a:endParaRPr lang="pt-BR"/>
        </a:p>
      </dgm:t>
    </dgm:pt>
    <dgm:pt modelId="{5B6710C5-970E-44A1-A787-15C00D9758B8}" type="pres">
      <dgm:prSet presAssocID="{4B5F37A2-7669-468A-A411-7E29FE5E1B24}" presName="hierRoot2" presStyleCnt="0">
        <dgm:presLayoutVars>
          <dgm:hierBranch val="init"/>
        </dgm:presLayoutVars>
      </dgm:prSet>
      <dgm:spPr/>
    </dgm:pt>
    <dgm:pt modelId="{A08EE662-753E-47E2-9509-338A95322D69}" type="pres">
      <dgm:prSet presAssocID="{4B5F37A2-7669-468A-A411-7E29FE5E1B24}" presName="rootComposite" presStyleCnt="0"/>
      <dgm:spPr/>
    </dgm:pt>
    <dgm:pt modelId="{FB3F19B4-287F-409C-9E12-73F2D6E6BCB8}" type="pres">
      <dgm:prSet presAssocID="{4B5F37A2-7669-468A-A411-7E29FE5E1B24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085B7A-C5CA-4345-BAFC-FFED36444F4E}" type="pres">
      <dgm:prSet presAssocID="{4B5F37A2-7669-468A-A411-7E29FE5E1B24}" presName="rootConnector" presStyleLbl="node3" presStyleIdx="2" presStyleCnt="16"/>
      <dgm:spPr/>
      <dgm:t>
        <a:bodyPr/>
        <a:lstStyle/>
        <a:p>
          <a:endParaRPr lang="pt-BR"/>
        </a:p>
      </dgm:t>
    </dgm:pt>
    <dgm:pt modelId="{5AA71913-31A3-4416-8D9E-67A19F261731}" type="pres">
      <dgm:prSet presAssocID="{4B5F37A2-7669-468A-A411-7E29FE5E1B24}" presName="hierChild4" presStyleCnt="0"/>
      <dgm:spPr/>
    </dgm:pt>
    <dgm:pt modelId="{7D5787AF-194E-4B77-AE54-91C21FFD16FC}" type="pres">
      <dgm:prSet presAssocID="{4B5F37A2-7669-468A-A411-7E29FE5E1B24}" presName="hierChild5" presStyleCnt="0"/>
      <dgm:spPr/>
    </dgm:pt>
    <dgm:pt modelId="{BC7D7A9F-9685-4D7D-A8E4-11D9DEBE2319}" type="pres">
      <dgm:prSet presAssocID="{823B2584-11A5-4E3E-A8D1-5650DE40BF9A}" presName="Name37" presStyleLbl="parChTrans1D3" presStyleIdx="3" presStyleCnt="16"/>
      <dgm:spPr/>
      <dgm:t>
        <a:bodyPr/>
        <a:lstStyle/>
        <a:p>
          <a:endParaRPr lang="pt-BR"/>
        </a:p>
      </dgm:t>
    </dgm:pt>
    <dgm:pt modelId="{0D04B90B-1C1A-4C2E-8B2C-7AD2C7C86B1A}" type="pres">
      <dgm:prSet presAssocID="{EBF3BEB1-F8C1-4782-A7ED-7D8B8CC03197}" presName="hierRoot2" presStyleCnt="0">
        <dgm:presLayoutVars>
          <dgm:hierBranch val="init"/>
        </dgm:presLayoutVars>
      </dgm:prSet>
      <dgm:spPr/>
    </dgm:pt>
    <dgm:pt modelId="{28CDD538-1C04-487D-92BE-B18D58A36379}" type="pres">
      <dgm:prSet presAssocID="{EBF3BEB1-F8C1-4782-A7ED-7D8B8CC03197}" presName="rootComposite" presStyleCnt="0"/>
      <dgm:spPr/>
    </dgm:pt>
    <dgm:pt modelId="{4B49B957-F738-49FB-AD56-D8D8A78A3F0A}" type="pres">
      <dgm:prSet presAssocID="{EBF3BEB1-F8C1-4782-A7ED-7D8B8CC03197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0BEEF4-9E4A-4582-9A33-492965477A5A}" type="pres">
      <dgm:prSet presAssocID="{EBF3BEB1-F8C1-4782-A7ED-7D8B8CC03197}" presName="rootConnector" presStyleLbl="node3" presStyleIdx="3" presStyleCnt="16"/>
      <dgm:spPr/>
      <dgm:t>
        <a:bodyPr/>
        <a:lstStyle/>
        <a:p>
          <a:endParaRPr lang="pt-BR"/>
        </a:p>
      </dgm:t>
    </dgm:pt>
    <dgm:pt modelId="{21EE2491-20FF-4FE9-9E70-C5052DCD310A}" type="pres">
      <dgm:prSet presAssocID="{EBF3BEB1-F8C1-4782-A7ED-7D8B8CC03197}" presName="hierChild4" presStyleCnt="0"/>
      <dgm:spPr/>
    </dgm:pt>
    <dgm:pt modelId="{D4777669-CA31-4B53-A085-7D6E6F5D8013}" type="pres">
      <dgm:prSet presAssocID="{EBF3BEB1-F8C1-4782-A7ED-7D8B8CC03197}" presName="hierChild5" presStyleCnt="0"/>
      <dgm:spPr/>
    </dgm:pt>
    <dgm:pt modelId="{CBE199AC-774D-493E-B776-E0082627CE3D}" type="pres">
      <dgm:prSet presAssocID="{FE16B776-CD76-4A0D-BADB-B43DDBEBC5D5}" presName="Name37" presStyleLbl="parChTrans1D3" presStyleIdx="4" presStyleCnt="16"/>
      <dgm:spPr/>
      <dgm:t>
        <a:bodyPr/>
        <a:lstStyle/>
        <a:p>
          <a:endParaRPr lang="pt-BR"/>
        </a:p>
      </dgm:t>
    </dgm:pt>
    <dgm:pt modelId="{4CCA361C-EBA2-4ADF-A709-4E9108AD5DA8}" type="pres">
      <dgm:prSet presAssocID="{02A53263-A49C-4CC1-83A3-A44C96688FA9}" presName="hierRoot2" presStyleCnt="0">
        <dgm:presLayoutVars>
          <dgm:hierBranch val="init"/>
        </dgm:presLayoutVars>
      </dgm:prSet>
      <dgm:spPr/>
    </dgm:pt>
    <dgm:pt modelId="{D49D6613-6685-4C28-82DB-B3BC9DA50713}" type="pres">
      <dgm:prSet presAssocID="{02A53263-A49C-4CC1-83A3-A44C96688FA9}" presName="rootComposite" presStyleCnt="0"/>
      <dgm:spPr/>
    </dgm:pt>
    <dgm:pt modelId="{A69574A8-D95C-4EDF-86B9-3E2F9629EAE0}" type="pres">
      <dgm:prSet presAssocID="{02A53263-A49C-4CC1-83A3-A44C96688FA9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28FE6CB-DC6C-4E20-837C-C298276C12AD}" type="pres">
      <dgm:prSet presAssocID="{02A53263-A49C-4CC1-83A3-A44C96688FA9}" presName="rootConnector" presStyleLbl="node3" presStyleIdx="4" presStyleCnt="16"/>
      <dgm:spPr/>
      <dgm:t>
        <a:bodyPr/>
        <a:lstStyle/>
        <a:p>
          <a:endParaRPr lang="pt-BR"/>
        </a:p>
      </dgm:t>
    </dgm:pt>
    <dgm:pt modelId="{E9AEB25B-F7F9-48A0-A2C9-DC5FA48C01FD}" type="pres">
      <dgm:prSet presAssocID="{02A53263-A49C-4CC1-83A3-A44C96688FA9}" presName="hierChild4" presStyleCnt="0"/>
      <dgm:spPr/>
    </dgm:pt>
    <dgm:pt modelId="{B7EE13AC-A25A-4A69-A40F-971CC7316084}" type="pres">
      <dgm:prSet presAssocID="{02A53263-A49C-4CC1-83A3-A44C96688FA9}" presName="hierChild5" presStyleCnt="0"/>
      <dgm:spPr/>
    </dgm:pt>
    <dgm:pt modelId="{30322C5B-D3CA-44D9-BF19-214093E4E2CB}" type="pres">
      <dgm:prSet presAssocID="{07B9F0AC-CF7C-459C-94CC-87CFA62EBB83}" presName="Name37" presStyleLbl="parChTrans1D3" presStyleIdx="5" presStyleCnt="16"/>
      <dgm:spPr/>
      <dgm:t>
        <a:bodyPr/>
        <a:lstStyle/>
        <a:p>
          <a:endParaRPr lang="pt-BR"/>
        </a:p>
      </dgm:t>
    </dgm:pt>
    <dgm:pt modelId="{DE62B557-B0D0-458A-9014-2905EB2460BF}" type="pres">
      <dgm:prSet presAssocID="{C150058B-0CFF-4A43-B143-2A2D2A2A0CF7}" presName="hierRoot2" presStyleCnt="0">
        <dgm:presLayoutVars>
          <dgm:hierBranch val="init"/>
        </dgm:presLayoutVars>
      </dgm:prSet>
      <dgm:spPr/>
    </dgm:pt>
    <dgm:pt modelId="{142888C4-10AC-4770-BFF0-3079BEBB4103}" type="pres">
      <dgm:prSet presAssocID="{C150058B-0CFF-4A43-B143-2A2D2A2A0CF7}" presName="rootComposite" presStyleCnt="0"/>
      <dgm:spPr/>
    </dgm:pt>
    <dgm:pt modelId="{69D2E461-C15F-47C7-9C41-8BC42B5390C9}" type="pres">
      <dgm:prSet presAssocID="{C150058B-0CFF-4A43-B143-2A2D2A2A0CF7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EE1ACF-9FCB-4ED9-8A09-8AFA888C27FB}" type="pres">
      <dgm:prSet presAssocID="{C150058B-0CFF-4A43-B143-2A2D2A2A0CF7}" presName="rootConnector" presStyleLbl="node3" presStyleIdx="5" presStyleCnt="16"/>
      <dgm:spPr/>
      <dgm:t>
        <a:bodyPr/>
        <a:lstStyle/>
        <a:p>
          <a:endParaRPr lang="pt-BR"/>
        </a:p>
      </dgm:t>
    </dgm:pt>
    <dgm:pt modelId="{4AECB6CE-4BCD-4223-AF7D-E048C0F0D03E}" type="pres">
      <dgm:prSet presAssocID="{C150058B-0CFF-4A43-B143-2A2D2A2A0CF7}" presName="hierChild4" presStyleCnt="0"/>
      <dgm:spPr/>
    </dgm:pt>
    <dgm:pt modelId="{B65CBE65-D031-46AE-A3CD-D07D97702A6A}" type="pres">
      <dgm:prSet presAssocID="{C150058B-0CFF-4A43-B143-2A2D2A2A0CF7}" presName="hierChild5" presStyleCnt="0"/>
      <dgm:spPr/>
    </dgm:pt>
    <dgm:pt modelId="{61B8DA37-7E88-4657-B28B-4138DC6EAADB}" type="pres">
      <dgm:prSet presAssocID="{6DE50AF2-33FD-479A-B919-8CD13664450F}" presName="Name37" presStyleLbl="parChTrans1D3" presStyleIdx="6" presStyleCnt="16"/>
      <dgm:spPr/>
      <dgm:t>
        <a:bodyPr/>
        <a:lstStyle/>
        <a:p>
          <a:endParaRPr lang="pt-BR"/>
        </a:p>
      </dgm:t>
    </dgm:pt>
    <dgm:pt modelId="{80FAB064-7720-4696-8D90-0F6BCDD7941B}" type="pres">
      <dgm:prSet presAssocID="{CF52BAA9-16CD-4B2A-93C8-FFDDFBCCB911}" presName="hierRoot2" presStyleCnt="0">
        <dgm:presLayoutVars>
          <dgm:hierBranch val="init"/>
        </dgm:presLayoutVars>
      </dgm:prSet>
      <dgm:spPr/>
    </dgm:pt>
    <dgm:pt modelId="{9F527CB1-8E15-4824-92E8-42B427EFAD8A}" type="pres">
      <dgm:prSet presAssocID="{CF52BAA9-16CD-4B2A-93C8-FFDDFBCCB911}" presName="rootComposite" presStyleCnt="0"/>
      <dgm:spPr/>
    </dgm:pt>
    <dgm:pt modelId="{F1FE6C33-64D6-417C-8FCE-C9619F11801C}" type="pres">
      <dgm:prSet presAssocID="{CF52BAA9-16CD-4B2A-93C8-FFDDFBCCB911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8F6EC5-E619-49F0-8A6E-72614215DC93}" type="pres">
      <dgm:prSet presAssocID="{CF52BAA9-16CD-4B2A-93C8-FFDDFBCCB911}" presName="rootConnector" presStyleLbl="node3" presStyleIdx="6" presStyleCnt="16"/>
      <dgm:spPr/>
      <dgm:t>
        <a:bodyPr/>
        <a:lstStyle/>
        <a:p>
          <a:endParaRPr lang="pt-BR"/>
        </a:p>
      </dgm:t>
    </dgm:pt>
    <dgm:pt modelId="{AD7C7415-CD7C-4B8D-9421-044D063C2EB5}" type="pres">
      <dgm:prSet presAssocID="{CF52BAA9-16CD-4B2A-93C8-FFDDFBCCB911}" presName="hierChild4" presStyleCnt="0"/>
      <dgm:spPr/>
    </dgm:pt>
    <dgm:pt modelId="{D7AD547C-FBE6-466D-9F34-E2742C89B3CB}" type="pres">
      <dgm:prSet presAssocID="{CF52BAA9-16CD-4B2A-93C8-FFDDFBCCB911}" presName="hierChild5" presStyleCnt="0"/>
      <dgm:spPr/>
    </dgm:pt>
    <dgm:pt modelId="{D1600A20-0868-409C-BB7F-3DBAE77333DA}" type="pres">
      <dgm:prSet presAssocID="{357CE904-7894-49C0-98CE-922CA8008A0D}" presName="hierChild5" presStyleCnt="0"/>
      <dgm:spPr/>
    </dgm:pt>
    <dgm:pt modelId="{B2588D7A-0D71-4F0E-90C3-BB17B90C8CEB}" type="pres">
      <dgm:prSet presAssocID="{1EACE893-733F-4190-8302-68D449EF2C06}" presName="Name35" presStyleLbl="parChTrans1D2" presStyleIdx="1" presStyleCnt="3"/>
      <dgm:spPr/>
      <dgm:t>
        <a:bodyPr/>
        <a:lstStyle/>
        <a:p>
          <a:endParaRPr lang="pt-BR"/>
        </a:p>
      </dgm:t>
    </dgm:pt>
    <dgm:pt modelId="{E76D785E-696F-4876-85C2-0A19476E46FA}" type="pres">
      <dgm:prSet presAssocID="{EAA37E23-B7FC-4DA9-BB6A-1AC06ED9DB8C}" presName="hierRoot2" presStyleCnt="0">
        <dgm:presLayoutVars>
          <dgm:hierBranch val="init"/>
        </dgm:presLayoutVars>
      </dgm:prSet>
      <dgm:spPr/>
    </dgm:pt>
    <dgm:pt modelId="{DCFCC116-DBD6-4A8F-82B2-713194173D3F}" type="pres">
      <dgm:prSet presAssocID="{EAA37E23-B7FC-4DA9-BB6A-1AC06ED9DB8C}" presName="rootComposite" presStyleCnt="0"/>
      <dgm:spPr/>
    </dgm:pt>
    <dgm:pt modelId="{C90747CF-98D9-4789-B7AF-8E3247D37F72}" type="pres">
      <dgm:prSet presAssocID="{EAA37E23-B7FC-4DA9-BB6A-1AC06ED9DB8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BA3B13-9ACA-4F7A-893E-6804CD7AB28B}" type="pres">
      <dgm:prSet presAssocID="{EAA37E23-B7FC-4DA9-BB6A-1AC06ED9DB8C}" presName="rootConnector" presStyleLbl="node2" presStyleIdx="1" presStyleCnt="3"/>
      <dgm:spPr/>
      <dgm:t>
        <a:bodyPr/>
        <a:lstStyle/>
        <a:p>
          <a:endParaRPr lang="pt-BR"/>
        </a:p>
      </dgm:t>
    </dgm:pt>
    <dgm:pt modelId="{61B2D9EA-9866-4EB8-B48E-A2F5D9AD2701}" type="pres">
      <dgm:prSet presAssocID="{EAA37E23-B7FC-4DA9-BB6A-1AC06ED9DB8C}" presName="hierChild4" presStyleCnt="0"/>
      <dgm:spPr/>
    </dgm:pt>
    <dgm:pt modelId="{C4F48070-57F2-4B9E-8254-BD36A7C3B58A}" type="pres">
      <dgm:prSet presAssocID="{92281A7F-BF44-4C34-9A42-1445E017A57B}" presName="Name37" presStyleLbl="parChTrans1D3" presStyleIdx="7" presStyleCnt="16"/>
      <dgm:spPr/>
      <dgm:t>
        <a:bodyPr/>
        <a:lstStyle/>
        <a:p>
          <a:endParaRPr lang="pt-BR"/>
        </a:p>
      </dgm:t>
    </dgm:pt>
    <dgm:pt modelId="{913F92EC-5E62-4799-B653-0091DC47D4BF}" type="pres">
      <dgm:prSet presAssocID="{83D97A2F-252D-4176-B054-7DB4207A8800}" presName="hierRoot2" presStyleCnt="0">
        <dgm:presLayoutVars>
          <dgm:hierBranch/>
        </dgm:presLayoutVars>
      </dgm:prSet>
      <dgm:spPr/>
    </dgm:pt>
    <dgm:pt modelId="{39BC9841-C510-465C-B0FC-7B9D29461D60}" type="pres">
      <dgm:prSet presAssocID="{83D97A2F-252D-4176-B054-7DB4207A8800}" presName="rootComposite" presStyleCnt="0"/>
      <dgm:spPr/>
    </dgm:pt>
    <dgm:pt modelId="{86DEABF2-52FB-4EFB-A76D-BDB088D5CBA8}" type="pres">
      <dgm:prSet presAssocID="{83D97A2F-252D-4176-B054-7DB4207A8800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9C6090-7E0A-4FEF-8826-BBA25F439316}" type="pres">
      <dgm:prSet presAssocID="{83D97A2F-252D-4176-B054-7DB4207A8800}" presName="rootConnector" presStyleLbl="node3" presStyleIdx="7" presStyleCnt="16"/>
      <dgm:spPr/>
      <dgm:t>
        <a:bodyPr/>
        <a:lstStyle/>
        <a:p>
          <a:endParaRPr lang="pt-BR"/>
        </a:p>
      </dgm:t>
    </dgm:pt>
    <dgm:pt modelId="{F1E6FB16-DC7B-47DD-8081-62236727B070}" type="pres">
      <dgm:prSet presAssocID="{83D97A2F-252D-4176-B054-7DB4207A8800}" presName="hierChild4" presStyleCnt="0"/>
      <dgm:spPr/>
    </dgm:pt>
    <dgm:pt modelId="{21EBC2C8-CE46-4E24-9E91-83776743F618}" type="pres">
      <dgm:prSet presAssocID="{48FB19A1-D587-4C40-8BDA-6B1CCD3BBD94}" presName="Name35" presStyleLbl="parChTrans1D4" presStyleIdx="0" presStyleCnt="61"/>
      <dgm:spPr/>
      <dgm:t>
        <a:bodyPr/>
        <a:lstStyle/>
        <a:p>
          <a:endParaRPr lang="pt-BR"/>
        </a:p>
      </dgm:t>
    </dgm:pt>
    <dgm:pt modelId="{8A7AF2D7-E577-425F-BF78-7490085D0E2F}" type="pres">
      <dgm:prSet presAssocID="{17AAEAA7-6250-4C1A-BA99-D7BFE568D76D}" presName="hierRoot2" presStyleCnt="0">
        <dgm:presLayoutVars>
          <dgm:hierBranch val="r"/>
        </dgm:presLayoutVars>
      </dgm:prSet>
      <dgm:spPr/>
    </dgm:pt>
    <dgm:pt modelId="{F262FA2D-8542-4290-90F0-19C30150D52E}" type="pres">
      <dgm:prSet presAssocID="{17AAEAA7-6250-4C1A-BA99-D7BFE568D76D}" presName="rootComposite" presStyleCnt="0"/>
      <dgm:spPr/>
    </dgm:pt>
    <dgm:pt modelId="{8FDE8320-90D8-41BD-B9D7-7901A270DE2F}" type="pres">
      <dgm:prSet presAssocID="{17AAEAA7-6250-4C1A-BA99-D7BFE568D76D}" presName="rootText" presStyleLbl="node4" presStyleIdx="0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4B12A3-F102-4284-AA01-8614067B9F67}" type="pres">
      <dgm:prSet presAssocID="{17AAEAA7-6250-4C1A-BA99-D7BFE568D76D}" presName="rootConnector" presStyleLbl="node4" presStyleIdx="0" presStyleCnt="61"/>
      <dgm:spPr/>
      <dgm:t>
        <a:bodyPr/>
        <a:lstStyle/>
        <a:p>
          <a:endParaRPr lang="pt-BR"/>
        </a:p>
      </dgm:t>
    </dgm:pt>
    <dgm:pt modelId="{775979E8-0D60-4EC7-BE5A-BB55540BFD38}" type="pres">
      <dgm:prSet presAssocID="{17AAEAA7-6250-4C1A-BA99-D7BFE568D76D}" presName="hierChild4" presStyleCnt="0"/>
      <dgm:spPr/>
    </dgm:pt>
    <dgm:pt modelId="{DC41A98A-BDF4-44BC-80A3-219E99F254B5}" type="pres">
      <dgm:prSet presAssocID="{DD3E0A2F-ADC0-43D2-8163-84B61C83E017}" presName="Name50" presStyleLbl="parChTrans1D4" presStyleIdx="1" presStyleCnt="61"/>
      <dgm:spPr/>
      <dgm:t>
        <a:bodyPr/>
        <a:lstStyle/>
        <a:p>
          <a:endParaRPr lang="pt-BR"/>
        </a:p>
      </dgm:t>
    </dgm:pt>
    <dgm:pt modelId="{1BB822D6-0302-4583-9623-1E03604E1E38}" type="pres">
      <dgm:prSet presAssocID="{7FDED4EB-5C9B-4515-AE4A-5E1E8F01AE35}" presName="hierRoot2" presStyleCnt="0">
        <dgm:presLayoutVars>
          <dgm:hierBranch val="r"/>
        </dgm:presLayoutVars>
      </dgm:prSet>
      <dgm:spPr/>
    </dgm:pt>
    <dgm:pt modelId="{6B13557E-6C5E-42D3-87E2-3AF837CE2DC6}" type="pres">
      <dgm:prSet presAssocID="{7FDED4EB-5C9B-4515-AE4A-5E1E8F01AE35}" presName="rootComposite" presStyleCnt="0"/>
      <dgm:spPr/>
    </dgm:pt>
    <dgm:pt modelId="{EAF3C84D-8F64-4CFE-867E-A93166E4FBB6}" type="pres">
      <dgm:prSet presAssocID="{7FDED4EB-5C9B-4515-AE4A-5E1E8F01AE35}" presName="rootText" presStyleLbl="node4" presStyleIdx="1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EEABCA-552B-40E6-B1E1-F8B8178294EF}" type="pres">
      <dgm:prSet presAssocID="{7FDED4EB-5C9B-4515-AE4A-5E1E8F01AE35}" presName="rootConnector" presStyleLbl="node4" presStyleIdx="1" presStyleCnt="61"/>
      <dgm:spPr/>
      <dgm:t>
        <a:bodyPr/>
        <a:lstStyle/>
        <a:p>
          <a:endParaRPr lang="pt-BR"/>
        </a:p>
      </dgm:t>
    </dgm:pt>
    <dgm:pt modelId="{06BD67B5-8C5A-43BD-A8F7-60BF8D1FFCC5}" type="pres">
      <dgm:prSet presAssocID="{7FDED4EB-5C9B-4515-AE4A-5E1E8F01AE35}" presName="hierChild4" presStyleCnt="0"/>
      <dgm:spPr/>
    </dgm:pt>
    <dgm:pt modelId="{FF883624-BF14-4570-9B49-1D86803720B1}" type="pres">
      <dgm:prSet presAssocID="{7FDED4EB-5C9B-4515-AE4A-5E1E8F01AE35}" presName="hierChild5" presStyleCnt="0"/>
      <dgm:spPr/>
    </dgm:pt>
    <dgm:pt modelId="{1E487ED2-D15F-4D62-983F-5027401919BD}" type="pres">
      <dgm:prSet presAssocID="{F88B0ED9-2EBF-4E50-B164-8B6EA91F2F64}" presName="Name50" presStyleLbl="parChTrans1D4" presStyleIdx="2" presStyleCnt="61"/>
      <dgm:spPr/>
      <dgm:t>
        <a:bodyPr/>
        <a:lstStyle/>
        <a:p>
          <a:endParaRPr lang="pt-BR"/>
        </a:p>
      </dgm:t>
    </dgm:pt>
    <dgm:pt modelId="{D748C4C8-17F3-47DF-A953-7402D07DBE4D}" type="pres">
      <dgm:prSet presAssocID="{79B2885F-979E-451A-BF48-A14D1059AA83}" presName="hierRoot2" presStyleCnt="0">
        <dgm:presLayoutVars>
          <dgm:hierBranch val="r"/>
        </dgm:presLayoutVars>
      </dgm:prSet>
      <dgm:spPr/>
    </dgm:pt>
    <dgm:pt modelId="{70329B87-830B-4B13-B4FA-3B7C1EAAF2FC}" type="pres">
      <dgm:prSet presAssocID="{79B2885F-979E-451A-BF48-A14D1059AA83}" presName="rootComposite" presStyleCnt="0"/>
      <dgm:spPr/>
    </dgm:pt>
    <dgm:pt modelId="{020A2608-2731-4CDB-A6DC-0345FF3EF88C}" type="pres">
      <dgm:prSet presAssocID="{79B2885F-979E-451A-BF48-A14D1059AA83}" presName="rootText" presStyleLbl="node4" presStyleIdx="2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A34CD6-4B7F-4737-B4E6-933D6569471B}" type="pres">
      <dgm:prSet presAssocID="{79B2885F-979E-451A-BF48-A14D1059AA83}" presName="rootConnector" presStyleLbl="node4" presStyleIdx="2" presStyleCnt="61"/>
      <dgm:spPr/>
      <dgm:t>
        <a:bodyPr/>
        <a:lstStyle/>
        <a:p>
          <a:endParaRPr lang="pt-BR"/>
        </a:p>
      </dgm:t>
    </dgm:pt>
    <dgm:pt modelId="{68D8DD23-9226-47AE-A993-B6D2AE11781E}" type="pres">
      <dgm:prSet presAssocID="{79B2885F-979E-451A-BF48-A14D1059AA83}" presName="hierChild4" presStyleCnt="0"/>
      <dgm:spPr/>
    </dgm:pt>
    <dgm:pt modelId="{C33142D3-C861-481F-8DF7-D31338B2C4F5}" type="pres">
      <dgm:prSet presAssocID="{79B2885F-979E-451A-BF48-A14D1059AA83}" presName="hierChild5" presStyleCnt="0"/>
      <dgm:spPr/>
    </dgm:pt>
    <dgm:pt modelId="{1895CBAB-8F64-4DD6-AF88-391A09CDCDEF}" type="pres">
      <dgm:prSet presAssocID="{7EB8CED1-ADE0-45C9-A25A-A77F418849DA}" presName="Name50" presStyleLbl="parChTrans1D4" presStyleIdx="3" presStyleCnt="61"/>
      <dgm:spPr/>
      <dgm:t>
        <a:bodyPr/>
        <a:lstStyle/>
        <a:p>
          <a:endParaRPr lang="pt-BR"/>
        </a:p>
      </dgm:t>
    </dgm:pt>
    <dgm:pt modelId="{26E18A7D-94A7-4DDA-8DC2-AC33270C5931}" type="pres">
      <dgm:prSet presAssocID="{530E95E4-AA4B-4451-83FF-98A55269E3AF}" presName="hierRoot2" presStyleCnt="0">
        <dgm:presLayoutVars>
          <dgm:hierBranch val="r"/>
        </dgm:presLayoutVars>
      </dgm:prSet>
      <dgm:spPr/>
    </dgm:pt>
    <dgm:pt modelId="{A418EC3A-EF76-4962-AE13-CA1F2BFDF640}" type="pres">
      <dgm:prSet presAssocID="{530E95E4-AA4B-4451-83FF-98A55269E3AF}" presName="rootComposite" presStyleCnt="0"/>
      <dgm:spPr/>
    </dgm:pt>
    <dgm:pt modelId="{05BFC691-5410-40AE-9EC5-F6828F013657}" type="pres">
      <dgm:prSet presAssocID="{530E95E4-AA4B-4451-83FF-98A55269E3AF}" presName="rootText" presStyleLbl="node4" presStyleIdx="3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1918D35-696A-4957-8B78-271BE8234F31}" type="pres">
      <dgm:prSet presAssocID="{530E95E4-AA4B-4451-83FF-98A55269E3AF}" presName="rootConnector" presStyleLbl="node4" presStyleIdx="3" presStyleCnt="61"/>
      <dgm:spPr/>
      <dgm:t>
        <a:bodyPr/>
        <a:lstStyle/>
        <a:p>
          <a:endParaRPr lang="pt-BR"/>
        </a:p>
      </dgm:t>
    </dgm:pt>
    <dgm:pt modelId="{FEEF2CF4-9E09-4571-86A8-71FB9B2D4131}" type="pres">
      <dgm:prSet presAssocID="{530E95E4-AA4B-4451-83FF-98A55269E3AF}" presName="hierChild4" presStyleCnt="0"/>
      <dgm:spPr/>
    </dgm:pt>
    <dgm:pt modelId="{270B669F-675F-48D9-A1B0-50760E068926}" type="pres">
      <dgm:prSet presAssocID="{530E95E4-AA4B-4451-83FF-98A55269E3AF}" presName="hierChild5" presStyleCnt="0"/>
      <dgm:spPr/>
    </dgm:pt>
    <dgm:pt modelId="{FBA59D5F-7B1B-4DB4-84A9-9318F569A78B}" type="pres">
      <dgm:prSet presAssocID="{17AAEAA7-6250-4C1A-BA99-D7BFE568D76D}" presName="hierChild5" presStyleCnt="0"/>
      <dgm:spPr/>
    </dgm:pt>
    <dgm:pt modelId="{34337267-AA6C-4CA4-95DE-55C5A2F43F1E}" type="pres">
      <dgm:prSet presAssocID="{0094648C-62A4-44B9-ABFE-A0A8D7426E70}" presName="Name35" presStyleLbl="parChTrans1D4" presStyleIdx="4" presStyleCnt="61"/>
      <dgm:spPr/>
      <dgm:t>
        <a:bodyPr/>
        <a:lstStyle/>
        <a:p>
          <a:endParaRPr lang="pt-BR"/>
        </a:p>
      </dgm:t>
    </dgm:pt>
    <dgm:pt modelId="{76F15FC4-0A52-4248-8C57-C054C3470411}" type="pres">
      <dgm:prSet presAssocID="{08197B19-655E-4155-99FA-2CE6536091FE}" presName="hierRoot2" presStyleCnt="0">
        <dgm:presLayoutVars>
          <dgm:hierBranch val="r"/>
        </dgm:presLayoutVars>
      </dgm:prSet>
      <dgm:spPr/>
    </dgm:pt>
    <dgm:pt modelId="{1BCD22FF-627A-4E42-ABB8-B9251B71AD04}" type="pres">
      <dgm:prSet presAssocID="{08197B19-655E-4155-99FA-2CE6536091FE}" presName="rootComposite" presStyleCnt="0"/>
      <dgm:spPr/>
    </dgm:pt>
    <dgm:pt modelId="{7DAC8BBB-FB77-4D64-922D-590CCDA549B4}" type="pres">
      <dgm:prSet presAssocID="{08197B19-655E-4155-99FA-2CE6536091FE}" presName="rootText" presStyleLbl="node4" presStyleIdx="4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670947-B2F4-4E17-8ED3-B09F247902F8}" type="pres">
      <dgm:prSet presAssocID="{08197B19-655E-4155-99FA-2CE6536091FE}" presName="rootConnector" presStyleLbl="node4" presStyleIdx="4" presStyleCnt="61"/>
      <dgm:spPr/>
      <dgm:t>
        <a:bodyPr/>
        <a:lstStyle/>
        <a:p>
          <a:endParaRPr lang="pt-BR"/>
        </a:p>
      </dgm:t>
    </dgm:pt>
    <dgm:pt modelId="{9699EE22-E92A-40F9-BCD6-F4DC40C2F8DC}" type="pres">
      <dgm:prSet presAssocID="{08197B19-655E-4155-99FA-2CE6536091FE}" presName="hierChild4" presStyleCnt="0"/>
      <dgm:spPr/>
    </dgm:pt>
    <dgm:pt modelId="{E5007641-F232-4EA9-9EC6-CADB0CFE242D}" type="pres">
      <dgm:prSet presAssocID="{3289200C-0851-4D27-8A1A-3688FADB2BC5}" presName="Name50" presStyleLbl="parChTrans1D4" presStyleIdx="5" presStyleCnt="61"/>
      <dgm:spPr/>
      <dgm:t>
        <a:bodyPr/>
        <a:lstStyle/>
        <a:p>
          <a:endParaRPr lang="pt-BR"/>
        </a:p>
      </dgm:t>
    </dgm:pt>
    <dgm:pt modelId="{0446317A-48C0-4F53-ACBF-DF6A545EF644}" type="pres">
      <dgm:prSet presAssocID="{B25F179A-A62B-4D94-890A-BFCF5923A3BB}" presName="hierRoot2" presStyleCnt="0">
        <dgm:presLayoutVars>
          <dgm:hierBranch val="r"/>
        </dgm:presLayoutVars>
      </dgm:prSet>
      <dgm:spPr/>
    </dgm:pt>
    <dgm:pt modelId="{D3B99B42-B9CD-4208-ACEC-32D34543758B}" type="pres">
      <dgm:prSet presAssocID="{B25F179A-A62B-4D94-890A-BFCF5923A3BB}" presName="rootComposite" presStyleCnt="0"/>
      <dgm:spPr/>
    </dgm:pt>
    <dgm:pt modelId="{4915D9CF-565E-4886-836E-6BA0CDE9F170}" type="pres">
      <dgm:prSet presAssocID="{B25F179A-A62B-4D94-890A-BFCF5923A3BB}" presName="rootText" presStyleLbl="node4" presStyleIdx="5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03D7466-841F-47E8-98B6-2861902FA8A5}" type="pres">
      <dgm:prSet presAssocID="{B25F179A-A62B-4D94-890A-BFCF5923A3BB}" presName="rootConnector" presStyleLbl="node4" presStyleIdx="5" presStyleCnt="61"/>
      <dgm:spPr/>
      <dgm:t>
        <a:bodyPr/>
        <a:lstStyle/>
        <a:p>
          <a:endParaRPr lang="pt-BR"/>
        </a:p>
      </dgm:t>
    </dgm:pt>
    <dgm:pt modelId="{AC5AE435-6695-41AB-8500-7BCE5FFF6ED5}" type="pres">
      <dgm:prSet presAssocID="{B25F179A-A62B-4D94-890A-BFCF5923A3BB}" presName="hierChild4" presStyleCnt="0"/>
      <dgm:spPr/>
    </dgm:pt>
    <dgm:pt modelId="{FD774FD6-77EF-45AA-A5F3-7E9AF5E1118B}" type="pres">
      <dgm:prSet presAssocID="{B25F179A-A62B-4D94-890A-BFCF5923A3BB}" presName="hierChild5" presStyleCnt="0"/>
      <dgm:spPr/>
    </dgm:pt>
    <dgm:pt modelId="{351B76EA-4BF0-4392-B0A1-2355DF98EA73}" type="pres">
      <dgm:prSet presAssocID="{3BDEA70D-7221-44A7-9B29-E7A78A787D5B}" presName="Name50" presStyleLbl="parChTrans1D4" presStyleIdx="6" presStyleCnt="61"/>
      <dgm:spPr/>
      <dgm:t>
        <a:bodyPr/>
        <a:lstStyle/>
        <a:p>
          <a:endParaRPr lang="pt-BR"/>
        </a:p>
      </dgm:t>
    </dgm:pt>
    <dgm:pt modelId="{6D739880-3697-4E59-8F70-B7F5E0981F25}" type="pres">
      <dgm:prSet presAssocID="{13090D80-1C93-4D82-A9A7-18D7DE9DCD0B}" presName="hierRoot2" presStyleCnt="0">
        <dgm:presLayoutVars>
          <dgm:hierBranch val="r"/>
        </dgm:presLayoutVars>
      </dgm:prSet>
      <dgm:spPr/>
    </dgm:pt>
    <dgm:pt modelId="{39CDB91F-4B59-4333-B9E8-74BDFD2DAD9E}" type="pres">
      <dgm:prSet presAssocID="{13090D80-1C93-4D82-A9A7-18D7DE9DCD0B}" presName="rootComposite" presStyleCnt="0"/>
      <dgm:spPr/>
    </dgm:pt>
    <dgm:pt modelId="{E70D5533-46C1-4BE1-AFC5-8E8313A7B825}" type="pres">
      <dgm:prSet presAssocID="{13090D80-1C93-4D82-A9A7-18D7DE9DCD0B}" presName="rootText" presStyleLbl="node4" presStyleIdx="6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83DB494-2925-4A1A-9BC7-EFFDB6ECF0EC}" type="pres">
      <dgm:prSet presAssocID="{13090D80-1C93-4D82-A9A7-18D7DE9DCD0B}" presName="rootConnector" presStyleLbl="node4" presStyleIdx="6" presStyleCnt="61"/>
      <dgm:spPr/>
      <dgm:t>
        <a:bodyPr/>
        <a:lstStyle/>
        <a:p>
          <a:endParaRPr lang="pt-BR"/>
        </a:p>
      </dgm:t>
    </dgm:pt>
    <dgm:pt modelId="{28A52AF0-6BFD-456A-866F-D47D922EBFFD}" type="pres">
      <dgm:prSet presAssocID="{13090D80-1C93-4D82-A9A7-18D7DE9DCD0B}" presName="hierChild4" presStyleCnt="0"/>
      <dgm:spPr/>
    </dgm:pt>
    <dgm:pt modelId="{BE49D1EF-B727-429E-B5C8-88C11D0EF978}" type="pres">
      <dgm:prSet presAssocID="{13090D80-1C93-4D82-A9A7-18D7DE9DCD0B}" presName="hierChild5" presStyleCnt="0"/>
      <dgm:spPr/>
    </dgm:pt>
    <dgm:pt modelId="{C00349C2-3BAE-48DD-AC7E-466592052D11}" type="pres">
      <dgm:prSet presAssocID="{08197B19-655E-4155-99FA-2CE6536091FE}" presName="hierChild5" presStyleCnt="0"/>
      <dgm:spPr/>
    </dgm:pt>
    <dgm:pt modelId="{34C9324D-133E-4344-A224-22A443B00009}" type="pres">
      <dgm:prSet presAssocID="{83D97A2F-252D-4176-B054-7DB4207A8800}" presName="hierChild5" presStyleCnt="0"/>
      <dgm:spPr/>
    </dgm:pt>
    <dgm:pt modelId="{C9EBE506-A52D-4275-8A1E-4FE980D5DD52}" type="pres">
      <dgm:prSet presAssocID="{DC0647CB-7E75-4A71-AAEA-4226005F4C49}" presName="Name37" presStyleLbl="parChTrans1D3" presStyleIdx="8" presStyleCnt="16"/>
      <dgm:spPr/>
      <dgm:t>
        <a:bodyPr/>
        <a:lstStyle/>
        <a:p>
          <a:endParaRPr lang="pt-BR"/>
        </a:p>
      </dgm:t>
    </dgm:pt>
    <dgm:pt modelId="{F850F1F1-3C58-46D9-868E-987F3FC7709A}" type="pres">
      <dgm:prSet presAssocID="{15577939-A3A2-425B-BFAC-2AF4B95ECC0A}" presName="hierRoot2" presStyleCnt="0">
        <dgm:presLayoutVars>
          <dgm:hierBranch/>
        </dgm:presLayoutVars>
      </dgm:prSet>
      <dgm:spPr/>
    </dgm:pt>
    <dgm:pt modelId="{671459A5-33DF-4683-AE45-67E933A4FAC6}" type="pres">
      <dgm:prSet presAssocID="{15577939-A3A2-425B-BFAC-2AF4B95ECC0A}" presName="rootComposite" presStyleCnt="0"/>
      <dgm:spPr/>
    </dgm:pt>
    <dgm:pt modelId="{AF72105E-8D89-4CEC-BA76-865F983DCDB9}" type="pres">
      <dgm:prSet presAssocID="{15577939-A3A2-425B-BFAC-2AF4B95ECC0A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5DCB51-0011-4713-88D0-CEC101D5514F}" type="pres">
      <dgm:prSet presAssocID="{15577939-A3A2-425B-BFAC-2AF4B95ECC0A}" presName="rootConnector" presStyleLbl="node3" presStyleIdx="8" presStyleCnt="16"/>
      <dgm:spPr/>
      <dgm:t>
        <a:bodyPr/>
        <a:lstStyle/>
        <a:p>
          <a:endParaRPr lang="pt-BR"/>
        </a:p>
      </dgm:t>
    </dgm:pt>
    <dgm:pt modelId="{8F736122-E842-4431-B229-22459E2CA55D}" type="pres">
      <dgm:prSet presAssocID="{15577939-A3A2-425B-BFAC-2AF4B95ECC0A}" presName="hierChild4" presStyleCnt="0"/>
      <dgm:spPr/>
    </dgm:pt>
    <dgm:pt modelId="{47FBCF61-4CC2-4B4B-B8E6-376EE7A26745}" type="pres">
      <dgm:prSet presAssocID="{C2E60CDE-9977-4DA0-A489-EB709D84DB54}" presName="Name35" presStyleLbl="parChTrans1D4" presStyleIdx="7" presStyleCnt="61"/>
      <dgm:spPr/>
      <dgm:t>
        <a:bodyPr/>
        <a:lstStyle/>
        <a:p>
          <a:endParaRPr lang="pt-BR"/>
        </a:p>
      </dgm:t>
    </dgm:pt>
    <dgm:pt modelId="{94A867E4-79E7-4DA4-9C83-13C0879120FA}" type="pres">
      <dgm:prSet presAssocID="{D141D64D-A40F-43D2-9AAD-77EE0E8AFCEC}" presName="hierRoot2" presStyleCnt="0">
        <dgm:presLayoutVars>
          <dgm:hierBranch val="r"/>
        </dgm:presLayoutVars>
      </dgm:prSet>
      <dgm:spPr/>
    </dgm:pt>
    <dgm:pt modelId="{0ABC286E-9F81-4985-8EAF-13791F15F4C2}" type="pres">
      <dgm:prSet presAssocID="{D141D64D-A40F-43D2-9AAD-77EE0E8AFCEC}" presName="rootComposite" presStyleCnt="0"/>
      <dgm:spPr/>
    </dgm:pt>
    <dgm:pt modelId="{51DED65E-D7C9-4BD6-8939-9701C5FC98BC}" type="pres">
      <dgm:prSet presAssocID="{D141D64D-A40F-43D2-9AAD-77EE0E8AFCEC}" presName="rootText" presStyleLbl="node4" presStyleIdx="7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4AEC29-4B02-4D2B-8CF3-6135E0819AE7}" type="pres">
      <dgm:prSet presAssocID="{D141D64D-A40F-43D2-9AAD-77EE0E8AFCEC}" presName="rootConnector" presStyleLbl="node4" presStyleIdx="7" presStyleCnt="61"/>
      <dgm:spPr/>
      <dgm:t>
        <a:bodyPr/>
        <a:lstStyle/>
        <a:p>
          <a:endParaRPr lang="pt-BR"/>
        </a:p>
      </dgm:t>
    </dgm:pt>
    <dgm:pt modelId="{0AF1ACE2-8E71-4201-B783-EE07C339A079}" type="pres">
      <dgm:prSet presAssocID="{D141D64D-A40F-43D2-9AAD-77EE0E8AFCEC}" presName="hierChild4" presStyleCnt="0"/>
      <dgm:spPr/>
    </dgm:pt>
    <dgm:pt modelId="{3AA22539-00A1-4211-A9F2-372E43E4CB7F}" type="pres">
      <dgm:prSet presAssocID="{D141D64D-A40F-43D2-9AAD-77EE0E8AFCEC}" presName="hierChild5" presStyleCnt="0"/>
      <dgm:spPr/>
    </dgm:pt>
    <dgm:pt modelId="{DDE7C93C-C7D7-41E4-AFB4-87148DBE39CB}" type="pres">
      <dgm:prSet presAssocID="{E9D52D6A-4ECE-4376-9CF6-EB11F131C5E2}" presName="Name35" presStyleLbl="parChTrans1D4" presStyleIdx="8" presStyleCnt="61"/>
      <dgm:spPr/>
      <dgm:t>
        <a:bodyPr/>
        <a:lstStyle/>
        <a:p>
          <a:endParaRPr lang="pt-BR"/>
        </a:p>
      </dgm:t>
    </dgm:pt>
    <dgm:pt modelId="{5A4DCDDE-DB8C-452B-89EA-080BF4BC1B6D}" type="pres">
      <dgm:prSet presAssocID="{A21C2387-57A5-4660-A68B-094ED58D7B53}" presName="hierRoot2" presStyleCnt="0">
        <dgm:presLayoutVars>
          <dgm:hierBranch val="r"/>
        </dgm:presLayoutVars>
      </dgm:prSet>
      <dgm:spPr/>
    </dgm:pt>
    <dgm:pt modelId="{D05EBB1F-4573-4B09-A4EB-228B04740275}" type="pres">
      <dgm:prSet presAssocID="{A21C2387-57A5-4660-A68B-094ED58D7B53}" presName="rootComposite" presStyleCnt="0"/>
      <dgm:spPr/>
    </dgm:pt>
    <dgm:pt modelId="{4EC1DBBF-2F4C-45B0-9F1F-560CB8F03DF0}" type="pres">
      <dgm:prSet presAssocID="{A21C2387-57A5-4660-A68B-094ED58D7B53}" presName="rootText" presStyleLbl="node4" presStyleIdx="8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770EAB-915E-41E3-8596-F2B1D8E78FF2}" type="pres">
      <dgm:prSet presAssocID="{A21C2387-57A5-4660-A68B-094ED58D7B53}" presName="rootConnector" presStyleLbl="node4" presStyleIdx="8" presStyleCnt="61"/>
      <dgm:spPr/>
      <dgm:t>
        <a:bodyPr/>
        <a:lstStyle/>
        <a:p>
          <a:endParaRPr lang="pt-BR"/>
        </a:p>
      </dgm:t>
    </dgm:pt>
    <dgm:pt modelId="{9DA4FC35-DACD-4A42-9806-DE51C1B4A83D}" type="pres">
      <dgm:prSet presAssocID="{A21C2387-57A5-4660-A68B-094ED58D7B53}" presName="hierChild4" presStyleCnt="0"/>
      <dgm:spPr/>
    </dgm:pt>
    <dgm:pt modelId="{AB6E92A9-AAA6-431C-B79C-F7964E37E0CC}" type="pres">
      <dgm:prSet presAssocID="{086F187E-B004-4208-B1F0-170B6C5B5D9B}" presName="Name50" presStyleLbl="parChTrans1D4" presStyleIdx="9" presStyleCnt="61"/>
      <dgm:spPr/>
      <dgm:t>
        <a:bodyPr/>
        <a:lstStyle/>
        <a:p>
          <a:endParaRPr lang="pt-BR"/>
        </a:p>
      </dgm:t>
    </dgm:pt>
    <dgm:pt modelId="{FADB9CE1-F888-4B04-902B-9F012AC31291}" type="pres">
      <dgm:prSet presAssocID="{C3EA37E5-7920-403E-85D4-5E8551E4FF87}" presName="hierRoot2" presStyleCnt="0">
        <dgm:presLayoutVars>
          <dgm:hierBranch val="r"/>
        </dgm:presLayoutVars>
      </dgm:prSet>
      <dgm:spPr/>
    </dgm:pt>
    <dgm:pt modelId="{53C055C1-1238-4EBB-ABAC-752CC6A6CDD9}" type="pres">
      <dgm:prSet presAssocID="{C3EA37E5-7920-403E-85D4-5E8551E4FF87}" presName="rootComposite" presStyleCnt="0"/>
      <dgm:spPr/>
    </dgm:pt>
    <dgm:pt modelId="{0DF86CBF-D0DC-4495-9D35-BEEC2C2EA0CD}" type="pres">
      <dgm:prSet presAssocID="{C3EA37E5-7920-403E-85D4-5E8551E4FF87}" presName="rootText" presStyleLbl="node4" presStyleIdx="9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E49E38-8556-42B2-9C56-B7F14268AEEE}" type="pres">
      <dgm:prSet presAssocID="{C3EA37E5-7920-403E-85D4-5E8551E4FF87}" presName="rootConnector" presStyleLbl="node4" presStyleIdx="9" presStyleCnt="61"/>
      <dgm:spPr/>
      <dgm:t>
        <a:bodyPr/>
        <a:lstStyle/>
        <a:p>
          <a:endParaRPr lang="pt-BR"/>
        </a:p>
      </dgm:t>
    </dgm:pt>
    <dgm:pt modelId="{D97BD97B-5294-4C70-825B-D7309B7F3656}" type="pres">
      <dgm:prSet presAssocID="{C3EA37E5-7920-403E-85D4-5E8551E4FF87}" presName="hierChild4" presStyleCnt="0"/>
      <dgm:spPr/>
    </dgm:pt>
    <dgm:pt modelId="{BFE50925-56F8-4A62-9404-24E5A63A6CAA}" type="pres">
      <dgm:prSet presAssocID="{C3EA37E5-7920-403E-85D4-5E8551E4FF87}" presName="hierChild5" presStyleCnt="0"/>
      <dgm:spPr/>
    </dgm:pt>
    <dgm:pt modelId="{C3EC9B40-44F1-4A2F-BE77-D5C63D1FF7F3}" type="pres">
      <dgm:prSet presAssocID="{E18E7E9A-4D7F-4829-9252-B08876AE6ED0}" presName="Name50" presStyleLbl="parChTrans1D4" presStyleIdx="10" presStyleCnt="61"/>
      <dgm:spPr/>
      <dgm:t>
        <a:bodyPr/>
        <a:lstStyle/>
        <a:p>
          <a:endParaRPr lang="pt-BR"/>
        </a:p>
      </dgm:t>
    </dgm:pt>
    <dgm:pt modelId="{0AF585CC-BA99-414F-BA69-6306B1511CF7}" type="pres">
      <dgm:prSet presAssocID="{6F542245-A89D-4382-9A13-296B7E88A2F0}" presName="hierRoot2" presStyleCnt="0">
        <dgm:presLayoutVars>
          <dgm:hierBranch val="r"/>
        </dgm:presLayoutVars>
      </dgm:prSet>
      <dgm:spPr/>
    </dgm:pt>
    <dgm:pt modelId="{5ED3D95C-FB44-472A-BE57-BFCCCC992957}" type="pres">
      <dgm:prSet presAssocID="{6F542245-A89D-4382-9A13-296B7E88A2F0}" presName="rootComposite" presStyleCnt="0"/>
      <dgm:spPr/>
    </dgm:pt>
    <dgm:pt modelId="{04B0B4A4-89DD-47A8-AF9A-E60DB75D2B19}" type="pres">
      <dgm:prSet presAssocID="{6F542245-A89D-4382-9A13-296B7E88A2F0}" presName="rootText" presStyleLbl="node4" presStyleIdx="10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26B4620-F6B4-415D-BED4-F4C6CCFDC86A}" type="pres">
      <dgm:prSet presAssocID="{6F542245-A89D-4382-9A13-296B7E88A2F0}" presName="rootConnector" presStyleLbl="node4" presStyleIdx="10" presStyleCnt="61"/>
      <dgm:spPr/>
      <dgm:t>
        <a:bodyPr/>
        <a:lstStyle/>
        <a:p>
          <a:endParaRPr lang="pt-BR"/>
        </a:p>
      </dgm:t>
    </dgm:pt>
    <dgm:pt modelId="{E522945E-847F-4135-8F29-DC7CEEEFF50C}" type="pres">
      <dgm:prSet presAssocID="{6F542245-A89D-4382-9A13-296B7E88A2F0}" presName="hierChild4" presStyleCnt="0"/>
      <dgm:spPr/>
    </dgm:pt>
    <dgm:pt modelId="{7C46E4E0-C81B-4E64-943A-1A3A94D1B150}" type="pres">
      <dgm:prSet presAssocID="{6F542245-A89D-4382-9A13-296B7E88A2F0}" presName="hierChild5" presStyleCnt="0"/>
      <dgm:spPr/>
    </dgm:pt>
    <dgm:pt modelId="{340A4172-6B53-4BC9-9402-60EC5AD56B2C}" type="pres">
      <dgm:prSet presAssocID="{A21C2387-57A5-4660-A68B-094ED58D7B53}" presName="hierChild5" presStyleCnt="0"/>
      <dgm:spPr/>
    </dgm:pt>
    <dgm:pt modelId="{6D98DB0F-D557-404C-B98E-B11586C96583}" type="pres">
      <dgm:prSet presAssocID="{F1F9BEEC-1B83-4B71-AAAE-4544B51DD99C}" presName="Name35" presStyleLbl="parChTrans1D4" presStyleIdx="11" presStyleCnt="61"/>
      <dgm:spPr/>
      <dgm:t>
        <a:bodyPr/>
        <a:lstStyle/>
        <a:p>
          <a:endParaRPr lang="pt-BR"/>
        </a:p>
      </dgm:t>
    </dgm:pt>
    <dgm:pt modelId="{2B048EBA-B4E9-40C1-A42B-AADAEDE46F0E}" type="pres">
      <dgm:prSet presAssocID="{8BC429C3-5C0D-4EF0-BE1C-38BAD408EF1A}" presName="hierRoot2" presStyleCnt="0">
        <dgm:presLayoutVars>
          <dgm:hierBranch val="r"/>
        </dgm:presLayoutVars>
      </dgm:prSet>
      <dgm:spPr/>
    </dgm:pt>
    <dgm:pt modelId="{B141D208-ABBD-4231-9248-4BC0C1A44FEF}" type="pres">
      <dgm:prSet presAssocID="{8BC429C3-5C0D-4EF0-BE1C-38BAD408EF1A}" presName="rootComposite" presStyleCnt="0"/>
      <dgm:spPr/>
    </dgm:pt>
    <dgm:pt modelId="{944165DA-3B7F-4A69-8FCC-ABE68A1221A4}" type="pres">
      <dgm:prSet presAssocID="{8BC429C3-5C0D-4EF0-BE1C-38BAD408EF1A}" presName="rootText" presStyleLbl="node4" presStyleIdx="11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4CAE5D-CBBE-4C42-B387-3E0F2F036E33}" type="pres">
      <dgm:prSet presAssocID="{8BC429C3-5C0D-4EF0-BE1C-38BAD408EF1A}" presName="rootConnector" presStyleLbl="node4" presStyleIdx="11" presStyleCnt="61"/>
      <dgm:spPr/>
      <dgm:t>
        <a:bodyPr/>
        <a:lstStyle/>
        <a:p>
          <a:endParaRPr lang="pt-BR"/>
        </a:p>
      </dgm:t>
    </dgm:pt>
    <dgm:pt modelId="{8A03D7B0-DE34-4FDE-91EB-408413E7D983}" type="pres">
      <dgm:prSet presAssocID="{8BC429C3-5C0D-4EF0-BE1C-38BAD408EF1A}" presName="hierChild4" presStyleCnt="0"/>
      <dgm:spPr/>
    </dgm:pt>
    <dgm:pt modelId="{D63C8062-048D-403F-9615-66C27759F930}" type="pres">
      <dgm:prSet presAssocID="{67A6C495-E273-4BC9-970E-E1E76075D723}" presName="Name50" presStyleLbl="parChTrans1D4" presStyleIdx="12" presStyleCnt="61"/>
      <dgm:spPr/>
      <dgm:t>
        <a:bodyPr/>
        <a:lstStyle/>
        <a:p>
          <a:endParaRPr lang="pt-BR"/>
        </a:p>
      </dgm:t>
    </dgm:pt>
    <dgm:pt modelId="{EE2EB72B-1CA6-42D7-A233-2ABEE3EA3014}" type="pres">
      <dgm:prSet presAssocID="{DA481969-BA1C-4476-8811-FA6DFC018333}" presName="hierRoot2" presStyleCnt="0">
        <dgm:presLayoutVars>
          <dgm:hierBranch val="r"/>
        </dgm:presLayoutVars>
      </dgm:prSet>
      <dgm:spPr/>
    </dgm:pt>
    <dgm:pt modelId="{8DB07CB1-2A85-4B39-9F68-06AFC7DA82BB}" type="pres">
      <dgm:prSet presAssocID="{DA481969-BA1C-4476-8811-FA6DFC018333}" presName="rootComposite" presStyleCnt="0"/>
      <dgm:spPr/>
    </dgm:pt>
    <dgm:pt modelId="{0AA541B5-21BD-4964-ABBE-A2586A9709C3}" type="pres">
      <dgm:prSet presAssocID="{DA481969-BA1C-4476-8811-FA6DFC018333}" presName="rootText" presStyleLbl="node4" presStyleIdx="12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DF638FB-ED85-494E-937E-E2B4DBCF34BA}" type="pres">
      <dgm:prSet presAssocID="{DA481969-BA1C-4476-8811-FA6DFC018333}" presName="rootConnector" presStyleLbl="node4" presStyleIdx="12" presStyleCnt="61"/>
      <dgm:spPr/>
      <dgm:t>
        <a:bodyPr/>
        <a:lstStyle/>
        <a:p>
          <a:endParaRPr lang="pt-BR"/>
        </a:p>
      </dgm:t>
    </dgm:pt>
    <dgm:pt modelId="{736C9757-8937-40A0-8BAB-9B3E2A48D3BC}" type="pres">
      <dgm:prSet presAssocID="{DA481969-BA1C-4476-8811-FA6DFC018333}" presName="hierChild4" presStyleCnt="0"/>
      <dgm:spPr/>
    </dgm:pt>
    <dgm:pt modelId="{F2696A3A-8CA1-43D2-B4CA-24B2BDFD5C4A}" type="pres">
      <dgm:prSet presAssocID="{DA481969-BA1C-4476-8811-FA6DFC018333}" presName="hierChild5" presStyleCnt="0"/>
      <dgm:spPr/>
    </dgm:pt>
    <dgm:pt modelId="{CD3FDC56-B206-4623-8124-526EAF5659D7}" type="pres">
      <dgm:prSet presAssocID="{3BCA3ADA-1073-4840-8006-AFC9CC2FAB5E}" presName="Name50" presStyleLbl="parChTrans1D4" presStyleIdx="13" presStyleCnt="61"/>
      <dgm:spPr/>
      <dgm:t>
        <a:bodyPr/>
        <a:lstStyle/>
        <a:p>
          <a:endParaRPr lang="pt-BR"/>
        </a:p>
      </dgm:t>
    </dgm:pt>
    <dgm:pt modelId="{AE7EC0EC-9A1F-47B9-BC6F-44E2FCACCF68}" type="pres">
      <dgm:prSet presAssocID="{F4163AD0-22C9-4247-AE6B-31AE6C29C1C6}" presName="hierRoot2" presStyleCnt="0">
        <dgm:presLayoutVars>
          <dgm:hierBranch val="r"/>
        </dgm:presLayoutVars>
      </dgm:prSet>
      <dgm:spPr/>
    </dgm:pt>
    <dgm:pt modelId="{62D7EAA1-C4EA-443E-8465-BCDEF380007A}" type="pres">
      <dgm:prSet presAssocID="{F4163AD0-22C9-4247-AE6B-31AE6C29C1C6}" presName="rootComposite" presStyleCnt="0"/>
      <dgm:spPr/>
    </dgm:pt>
    <dgm:pt modelId="{DE16A3DC-6A5F-4DB0-87E3-9F5812D2A579}" type="pres">
      <dgm:prSet presAssocID="{F4163AD0-22C9-4247-AE6B-31AE6C29C1C6}" presName="rootText" presStyleLbl="node4" presStyleIdx="13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F7A0C8-1B85-4FF5-9ABB-59305FD6ACE5}" type="pres">
      <dgm:prSet presAssocID="{F4163AD0-22C9-4247-AE6B-31AE6C29C1C6}" presName="rootConnector" presStyleLbl="node4" presStyleIdx="13" presStyleCnt="61"/>
      <dgm:spPr/>
      <dgm:t>
        <a:bodyPr/>
        <a:lstStyle/>
        <a:p>
          <a:endParaRPr lang="pt-BR"/>
        </a:p>
      </dgm:t>
    </dgm:pt>
    <dgm:pt modelId="{7EB372CB-9551-4118-9697-28B10256F95D}" type="pres">
      <dgm:prSet presAssocID="{F4163AD0-22C9-4247-AE6B-31AE6C29C1C6}" presName="hierChild4" presStyleCnt="0"/>
      <dgm:spPr/>
    </dgm:pt>
    <dgm:pt modelId="{F627FFE0-C4F2-48C7-A3A9-28E3D1CC988D}" type="pres">
      <dgm:prSet presAssocID="{F4163AD0-22C9-4247-AE6B-31AE6C29C1C6}" presName="hierChild5" presStyleCnt="0"/>
      <dgm:spPr/>
    </dgm:pt>
    <dgm:pt modelId="{073CCDD7-5B8B-48FE-99F7-172BBE7D63A5}" type="pres">
      <dgm:prSet presAssocID="{8A974227-A1C8-4BA0-9F3D-CAC554DA6021}" presName="Name50" presStyleLbl="parChTrans1D4" presStyleIdx="14" presStyleCnt="61"/>
      <dgm:spPr/>
      <dgm:t>
        <a:bodyPr/>
        <a:lstStyle/>
        <a:p>
          <a:endParaRPr lang="pt-BR"/>
        </a:p>
      </dgm:t>
    </dgm:pt>
    <dgm:pt modelId="{2F698615-69CD-49E8-99D5-E9FA8431D0F4}" type="pres">
      <dgm:prSet presAssocID="{BB3A4C11-F9E2-402D-8319-11E76F40DC19}" presName="hierRoot2" presStyleCnt="0">
        <dgm:presLayoutVars>
          <dgm:hierBranch val="r"/>
        </dgm:presLayoutVars>
      </dgm:prSet>
      <dgm:spPr/>
    </dgm:pt>
    <dgm:pt modelId="{3C3B7ADB-69E0-4DB0-B563-949548DAB16C}" type="pres">
      <dgm:prSet presAssocID="{BB3A4C11-F9E2-402D-8319-11E76F40DC19}" presName="rootComposite" presStyleCnt="0"/>
      <dgm:spPr/>
    </dgm:pt>
    <dgm:pt modelId="{B743DA1E-16EB-4C75-B42F-33191CF440D2}" type="pres">
      <dgm:prSet presAssocID="{BB3A4C11-F9E2-402D-8319-11E76F40DC19}" presName="rootText" presStyleLbl="node4" presStyleIdx="14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5319DBB-ED7B-41F1-9825-59323612436C}" type="pres">
      <dgm:prSet presAssocID="{BB3A4C11-F9E2-402D-8319-11E76F40DC19}" presName="rootConnector" presStyleLbl="node4" presStyleIdx="14" presStyleCnt="61"/>
      <dgm:spPr/>
      <dgm:t>
        <a:bodyPr/>
        <a:lstStyle/>
        <a:p>
          <a:endParaRPr lang="pt-BR"/>
        </a:p>
      </dgm:t>
    </dgm:pt>
    <dgm:pt modelId="{860592EF-3732-4536-BF0A-88159F9E48FC}" type="pres">
      <dgm:prSet presAssocID="{BB3A4C11-F9E2-402D-8319-11E76F40DC19}" presName="hierChild4" presStyleCnt="0"/>
      <dgm:spPr/>
    </dgm:pt>
    <dgm:pt modelId="{E50620E5-CF95-47F6-8530-CA861619131C}" type="pres">
      <dgm:prSet presAssocID="{BB3A4C11-F9E2-402D-8319-11E76F40DC19}" presName="hierChild5" presStyleCnt="0"/>
      <dgm:spPr/>
    </dgm:pt>
    <dgm:pt modelId="{373502ED-F3D9-49DE-9623-97B82DD8D9E8}" type="pres">
      <dgm:prSet presAssocID="{0438F771-B359-49E1-9279-5C8860D8CBFB}" presName="Name50" presStyleLbl="parChTrans1D4" presStyleIdx="15" presStyleCnt="61"/>
      <dgm:spPr/>
      <dgm:t>
        <a:bodyPr/>
        <a:lstStyle/>
        <a:p>
          <a:endParaRPr lang="pt-BR"/>
        </a:p>
      </dgm:t>
    </dgm:pt>
    <dgm:pt modelId="{5ED2664A-9075-4C9E-BF23-68EF33FCA582}" type="pres">
      <dgm:prSet presAssocID="{C9455EFE-3460-4B48-B02E-B242A634E104}" presName="hierRoot2" presStyleCnt="0">
        <dgm:presLayoutVars>
          <dgm:hierBranch val="r"/>
        </dgm:presLayoutVars>
      </dgm:prSet>
      <dgm:spPr/>
    </dgm:pt>
    <dgm:pt modelId="{64330B70-1B99-4529-A602-F0BF6F027DC6}" type="pres">
      <dgm:prSet presAssocID="{C9455EFE-3460-4B48-B02E-B242A634E104}" presName="rootComposite" presStyleCnt="0"/>
      <dgm:spPr/>
    </dgm:pt>
    <dgm:pt modelId="{5F58151D-87F9-4441-8B9F-2FF233DB9DC7}" type="pres">
      <dgm:prSet presAssocID="{C9455EFE-3460-4B48-B02E-B242A634E104}" presName="rootText" presStyleLbl="node4" presStyleIdx="15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442165-BD82-4C0C-925F-D8712D1109ED}" type="pres">
      <dgm:prSet presAssocID="{C9455EFE-3460-4B48-B02E-B242A634E104}" presName="rootConnector" presStyleLbl="node4" presStyleIdx="15" presStyleCnt="61"/>
      <dgm:spPr/>
      <dgm:t>
        <a:bodyPr/>
        <a:lstStyle/>
        <a:p>
          <a:endParaRPr lang="pt-BR"/>
        </a:p>
      </dgm:t>
    </dgm:pt>
    <dgm:pt modelId="{EBE8D91B-F4A1-4DE6-BC89-F1A5B31F9A6F}" type="pres">
      <dgm:prSet presAssocID="{C9455EFE-3460-4B48-B02E-B242A634E104}" presName="hierChild4" presStyleCnt="0"/>
      <dgm:spPr/>
    </dgm:pt>
    <dgm:pt modelId="{FF64821C-D18C-4FDD-834B-FCD6D2BF5354}" type="pres">
      <dgm:prSet presAssocID="{C9455EFE-3460-4B48-B02E-B242A634E104}" presName="hierChild5" presStyleCnt="0"/>
      <dgm:spPr/>
    </dgm:pt>
    <dgm:pt modelId="{E53F5E83-C069-4101-B1AA-71C62ABC1695}" type="pres">
      <dgm:prSet presAssocID="{8B66FF80-A4D5-4C1B-9867-DAFB1721515F}" presName="Name50" presStyleLbl="parChTrans1D4" presStyleIdx="16" presStyleCnt="61"/>
      <dgm:spPr/>
      <dgm:t>
        <a:bodyPr/>
        <a:lstStyle/>
        <a:p>
          <a:endParaRPr lang="pt-BR"/>
        </a:p>
      </dgm:t>
    </dgm:pt>
    <dgm:pt modelId="{9D60BD7C-8BD2-49F1-BADA-99DDA49DFA87}" type="pres">
      <dgm:prSet presAssocID="{586AC5A4-263D-40CE-961A-0E6120384E93}" presName="hierRoot2" presStyleCnt="0">
        <dgm:presLayoutVars>
          <dgm:hierBranch val="r"/>
        </dgm:presLayoutVars>
      </dgm:prSet>
      <dgm:spPr/>
    </dgm:pt>
    <dgm:pt modelId="{BAA5C2ED-2F63-4C9C-9020-1C8C48722ED4}" type="pres">
      <dgm:prSet presAssocID="{586AC5A4-263D-40CE-961A-0E6120384E93}" presName="rootComposite" presStyleCnt="0"/>
      <dgm:spPr/>
    </dgm:pt>
    <dgm:pt modelId="{661A234F-2C7B-4047-89B1-1D7E71873ADC}" type="pres">
      <dgm:prSet presAssocID="{586AC5A4-263D-40CE-961A-0E6120384E93}" presName="rootText" presStyleLbl="node4" presStyleIdx="16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8CFD7B3-0F60-4FCC-AF60-8DA8D50C294B}" type="pres">
      <dgm:prSet presAssocID="{586AC5A4-263D-40CE-961A-0E6120384E93}" presName="rootConnector" presStyleLbl="node4" presStyleIdx="16" presStyleCnt="61"/>
      <dgm:spPr/>
      <dgm:t>
        <a:bodyPr/>
        <a:lstStyle/>
        <a:p>
          <a:endParaRPr lang="pt-BR"/>
        </a:p>
      </dgm:t>
    </dgm:pt>
    <dgm:pt modelId="{4C6814C5-33EF-4EEF-8360-8B0900E991FC}" type="pres">
      <dgm:prSet presAssocID="{586AC5A4-263D-40CE-961A-0E6120384E93}" presName="hierChild4" presStyleCnt="0"/>
      <dgm:spPr/>
    </dgm:pt>
    <dgm:pt modelId="{0AF7FD71-FBB6-4EEB-A6C1-1F4C7576831F}" type="pres">
      <dgm:prSet presAssocID="{586AC5A4-263D-40CE-961A-0E6120384E93}" presName="hierChild5" presStyleCnt="0"/>
      <dgm:spPr/>
    </dgm:pt>
    <dgm:pt modelId="{3D66F9DA-9773-4A84-87F3-39CAC3F003B2}" type="pres">
      <dgm:prSet presAssocID="{8BC429C3-5C0D-4EF0-BE1C-38BAD408EF1A}" presName="hierChild5" presStyleCnt="0"/>
      <dgm:spPr/>
    </dgm:pt>
    <dgm:pt modelId="{89CAC587-5765-49C9-BB15-CF81DB7E56B3}" type="pres">
      <dgm:prSet presAssocID="{D7EDCA2B-6734-4206-ACCE-50DD93A85684}" presName="Name35" presStyleLbl="parChTrans1D4" presStyleIdx="17" presStyleCnt="61"/>
      <dgm:spPr/>
      <dgm:t>
        <a:bodyPr/>
        <a:lstStyle/>
        <a:p>
          <a:endParaRPr lang="pt-BR"/>
        </a:p>
      </dgm:t>
    </dgm:pt>
    <dgm:pt modelId="{C8370C6F-9E79-4D94-A322-22176905E6E1}" type="pres">
      <dgm:prSet presAssocID="{846FDA72-240A-48F5-B20C-C4A5D7046C12}" presName="hierRoot2" presStyleCnt="0">
        <dgm:presLayoutVars>
          <dgm:hierBranch val="r"/>
        </dgm:presLayoutVars>
      </dgm:prSet>
      <dgm:spPr/>
    </dgm:pt>
    <dgm:pt modelId="{F881AF87-A0E5-4762-83E6-ADD069137B0F}" type="pres">
      <dgm:prSet presAssocID="{846FDA72-240A-48F5-B20C-C4A5D7046C12}" presName="rootComposite" presStyleCnt="0"/>
      <dgm:spPr/>
    </dgm:pt>
    <dgm:pt modelId="{B06FABB6-A8EA-476F-A8EB-455F5C546AE0}" type="pres">
      <dgm:prSet presAssocID="{846FDA72-240A-48F5-B20C-C4A5D7046C12}" presName="rootText" presStyleLbl="node4" presStyleIdx="17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82FB8DD-26F1-40B8-9DD2-51ED47527D55}" type="pres">
      <dgm:prSet presAssocID="{846FDA72-240A-48F5-B20C-C4A5D7046C12}" presName="rootConnector" presStyleLbl="node4" presStyleIdx="17" presStyleCnt="61"/>
      <dgm:spPr/>
      <dgm:t>
        <a:bodyPr/>
        <a:lstStyle/>
        <a:p>
          <a:endParaRPr lang="pt-BR"/>
        </a:p>
      </dgm:t>
    </dgm:pt>
    <dgm:pt modelId="{5A6BD63A-4286-4D2F-A0A2-1C11E3136CDC}" type="pres">
      <dgm:prSet presAssocID="{846FDA72-240A-48F5-B20C-C4A5D7046C12}" presName="hierChild4" presStyleCnt="0"/>
      <dgm:spPr/>
    </dgm:pt>
    <dgm:pt modelId="{8FE1767A-8C85-457F-8822-D859390A7BF7}" type="pres">
      <dgm:prSet presAssocID="{33D735B5-74A6-42CF-9278-EFD54AFBB277}" presName="Name50" presStyleLbl="parChTrans1D4" presStyleIdx="18" presStyleCnt="61"/>
      <dgm:spPr/>
      <dgm:t>
        <a:bodyPr/>
        <a:lstStyle/>
        <a:p>
          <a:endParaRPr lang="pt-BR"/>
        </a:p>
      </dgm:t>
    </dgm:pt>
    <dgm:pt modelId="{79945707-58C3-4A08-AC62-B75C9D9397C4}" type="pres">
      <dgm:prSet presAssocID="{35E94BD3-8BDD-41AD-9B09-404BCC0DE6B9}" presName="hierRoot2" presStyleCnt="0">
        <dgm:presLayoutVars>
          <dgm:hierBranch val="r"/>
        </dgm:presLayoutVars>
      </dgm:prSet>
      <dgm:spPr/>
    </dgm:pt>
    <dgm:pt modelId="{7B659A33-06CF-472C-BF71-8EE22876A376}" type="pres">
      <dgm:prSet presAssocID="{35E94BD3-8BDD-41AD-9B09-404BCC0DE6B9}" presName="rootComposite" presStyleCnt="0"/>
      <dgm:spPr/>
    </dgm:pt>
    <dgm:pt modelId="{F35AA8BD-0A4D-42A2-8DBD-5D33BA0D698B}" type="pres">
      <dgm:prSet presAssocID="{35E94BD3-8BDD-41AD-9B09-404BCC0DE6B9}" presName="rootText" presStyleLbl="node4" presStyleIdx="18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23342F-FE6D-4601-82B9-4295899775BF}" type="pres">
      <dgm:prSet presAssocID="{35E94BD3-8BDD-41AD-9B09-404BCC0DE6B9}" presName="rootConnector" presStyleLbl="node4" presStyleIdx="18" presStyleCnt="61"/>
      <dgm:spPr/>
      <dgm:t>
        <a:bodyPr/>
        <a:lstStyle/>
        <a:p>
          <a:endParaRPr lang="pt-BR"/>
        </a:p>
      </dgm:t>
    </dgm:pt>
    <dgm:pt modelId="{8ABEDFBD-23CB-474C-A43E-030F5EE6AF8F}" type="pres">
      <dgm:prSet presAssocID="{35E94BD3-8BDD-41AD-9B09-404BCC0DE6B9}" presName="hierChild4" presStyleCnt="0"/>
      <dgm:spPr/>
    </dgm:pt>
    <dgm:pt modelId="{ED345A8A-C293-4030-9B15-557279EB63E1}" type="pres">
      <dgm:prSet presAssocID="{35E94BD3-8BDD-41AD-9B09-404BCC0DE6B9}" presName="hierChild5" presStyleCnt="0"/>
      <dgm:spPr/>
    </dgm:pt>
    <dgm:pt modelId="{0FE20745-BE8C-4F02-A192-356B409FEE6F}" type="pres">
      <dgm:prSet presAssocID="{13778FCD-CBC5-4836-9321-55BDF7CBE2EF}" presName="Name50" presStyleLbl="parChTrans1D4" presStyleIdx="19" presStyleCnt="61"/>
      <dgm:spPr/>
      <dgm:t>
        <a:bodyPr/>
        <a:lstStyle/>
        <a:p>
          <a:endParaRPr lang="pt-BR"/>
        </a:p>
      </dgm:t>
    </dgm:pt>
    <dgm:pt modelId="{189B4BCD-437F-4A68-A9AC-0CBABCA1FAAC}" type="pres">
      <dgm:prSet presAssocID="{42FE1847-A48A-4D7E-9942-667B0885101E}" presName="hierRoot2" presStyleCnt="0">
        <dgm:presLayoutVars>
          <dgm:hierBranch val="r"/>
        </dgm:presLayoutVars>
      </dgm:prSet>
      <dgm:spPr/>
    </dgm:pt>
    <dgm:pt modelId="{B0C4F889-789F-4C02-81D1-C50D404BDE0C}" type="pres">
      <dgm:prSet presAssocID="{42FE1847-A48A-4D7E-9942-667B0885101E}" presName="rootComposite" presStyleCnt="0"/>
      <dgm:spPr/>
    </dgm:pt>
    <dgm:pt modelId="{68EED4C1-77E5-4FFB-A19F-A0C1EC8D2C08}" type="pres">
      <dgm:prSet presAssocID="{42FE1847-A48A-4D7E-9942-667B0885101E}" presName="rootText" presStyleLbl="node4" presStyleIdx="19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18EF5E2-B9A5-41A0-B441-BF5B1E49C6B8}" type="pres">
      <dgm:prSet presAssocID="{42FE1847-A48A-4D7E-9942-667B0885101E}" presName="rootConnector" presStyleLbl="node4" presStyleIdx="19" presStyleCnt="61"/>
      <dgm:spPr/>
      <dgm:t>
        <a:bodyPr/>
        <a:lstStyle/>
        <a:p>
          <a:endParaRPr lang="pt-BR"/>
        </a:p>
      </dgm:t>
    </dgm:pt>
    <dgm:pt modelId="{AF0D1D5F-0F4C-45D8-A3B9-A81714FF7652}" type="pres">
      <dgm:prSet presAssocID="{42FE1847-A48A-4D7E-9942-667B0885101E}" presName="hierChild4" presStyleCnt="0"/>
      <dgm:spPr/>
    </dgm:pt>
    <dgm:pt modelId="{089DE73C-9967-4BAB-87F7-325E42FFA984}" type="pres">
      <dgm:prSet presAssocID="{42FE1847-A48A-4D7E-9942-667B0885101E}" presName="hierChild5" presStyleCnt="0"/>
      <dgm:spPr/>
    </dgm:pt>
    <dgm:pt modelId="{D2748984-4176-4B70-A7B8-854EEE436A66}" type="pres">
      <dgm:prSet presAssocID="{4BC92CE8-D994-4BA6-991B-2B0D5D137237}" presName="Name50" presStyleLbl="parChTrans1D4" presStyleIdx="20" presStyleCnt="61"/>
      <dgm:spPr/>
      <dgm:t>
        <a:bodyPr/>
        <a:lstStyle/>
        <a:p>
          <a:endParaRPr lang="pt-BR"/>
        </a:p>
      </dgm:t>
    </dgm:pt>
    <dgm:pt modelId="{F2E1F3D3-B0F4-49AC-BEF5-38EFB6DA2DF8}" type="pres">
      <dgm:prSet presAssocID="{EE0BBC92-6E1B-4288-8D10-775426C7DF2B}" presName="hierRoot2" presStyleCnt="0">
        <dgm:presLayoutVars>
          <dgm:hierBranch val="r"/>
        </dgm:presLayoutVars>
      </dgm:prSet>
      <dgm:spPr/>
    </dgm:pt>
    <dgm:pt modelId="{1078178F-A426-4B61-81F1-E32140E53005}" type="pres">
      <dgm:prSet presAssocID="{EE0BBC92-6E1B-4288-8D10-775426C7DF2B}" presName="rootComposite" presStyleCnt="0"/>
      <dgm:spPr/>
    </dgm:pt>
    <dgm:pt modelId="{6A5B2EBA-D479-42FC-967C-33CC16C2409A}" type="pres">
      <dgm:prSet presAssocID="{EE0BBC92-6E1B-4288-8D10-775426C7DF2B}" presName="rootText" presStyleLbl="node4" presStyleIdx="20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7E2D3E-815B-40EA-8C7E-290CE0834A82}" type="pres">
      <dgm:prSet presAssocID="{EE0BBC92-6E1B-4288-8D10-775426C7DF2B}" presName="rootConnector" presStyleLbl="node4" presStyleIdx="20" presStyleCnt="61"/>
      <dgm:spPr/>
      <dgm:t>
        <a:bodyPr/>
        <a:lstStyle/>
        <a:p>
          <a:endParaRPr lang="pt-BR"/>
        </a:p>
      </dgm:t>
    </dgm:pt>
    <dgm:pt modelId="{79153CA3-707F-4343-92C1-ACE5145F768B}" type="pres">
      <dgm:prSet presAssocID="{EE0BBC92-6E1B-4288-8D10-775426C7DF2B}" presName="hierChild4" presStyleCnt="0"/>
      <dgm:spPr/>
    </dgm:pt>
    <dgm:pt modelId="{22AF2BDB-D6D4-4B1B-BA66-DA5C51D40831}" type="pres">
      <dgm:prSet presAssocID="{EE0BBC92-6E1B-4288-8D10-775426C7DF2B}" presName="hierChild5" presStyleCnt="0"/>
      <dgm:spPr/>
    </dgm:pt>
    <dgm:pt modelId="{8747E23B-05C1-42A0-AE3E-88F08B0AD0A3}" type="pres">
      <dgm:prSet presAssocID="{7CF9215E-3412-4398-84AE-B03B35622F49}" presName="Name50" presStyleLbl="parChTrans1D4" presStyleIdx="21" presStyleCnt="61"/>
      <dgm:spPr/>
      <dgm:t>
        <a:bodyPr/>
        <a:lstStyle/>
        <a:p>
          <a:endParaRPr lang="pt-BR"/>
        </a:p>
      </dgm:t>
    </dgm:pt>
    <dgm:pt modelId="{83FAF037-DD31-424B-A9A3-BECB2BAC8E7A}" type="pres">
      <dgm:prSet presAssocID="{1D63E45D-8362-46D0-8C2C-78892714A022}" presName="hierRoot2" presStyleCnt="0">
        <dgm:presLayoutVars>
          <dgm:hierBranch val="r"/>
        </dgm:presLayoutVars>
      </dgm:prSet>
      <dgm:spPr/>
    </dgm:pt>
    <dgm:pt modelId="{2C098291-5A40-4FB8-BC6E-E6DA861878B0}" type="pres">
      <dgm:prSet presAssocID="{1D63E45D-8362-46D0-8C2C-78892714A022}" presName="rootComposite" presStyleCnt="0"/>
      <dgm:spPr/>
    </dgm:pt>
    <dgm:pt modelId="{3894CB97-055A-4A93-8DB3-8C330881E6EF}" type="pres">
      <dgm:prSet presAssocID="{1D63E45D-8362-46D0-8C2C-78892714A022}" presName="rootText" presStyleLbl="node4" presStyleIdx="21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CFABDF-084E-4A60-9130-58C1954EF4BA}" type="pres">
      <dgm:prSet presAssocID="{1D63E45D-8362-46D0-8C2C-78892714A022}" presName="rootConnector" presStyleLbl="node4" presStyleIdx="21" presStyleCnt="61"/>
      <dgm:spPr/>
      <dgm:t>
        <a:bodyPr/>
        <a:lstStyle/>
        <a:p>
          <a:endParaRPr lang="pt-BR"/>
        </a:p>
      </dgm:t>
    </dgm:pt>
    <dgm:pt modelId="{4DBB6DA7-7BDA-4224-B1E3-5163E95733B8}" type="pres">
      <dgm:prSet presAssocID="{1D63E45D-8362-46D0-8C2C-78892714A022}" presName="hierChild4" presStyleCnt="0"/>
      <dgm:spPr/>
    </dgm:pt>
    <dgm:pt modelId="{3700C5E0-69D7-4821-87BB-467B19EE8F71}" type="pres">
      <dgm:prSet presAssocID="{40BD5E18-6B50-4431-BD72-C7BC6BB3A749}" presName="Name50" presStyleLbl="parChTrans1D4" presStyleIdx="22" presStyleCnt="61"/>
      <dgm:spPr/>
      <dgm:t>
        <a:bodyPr/>
        <a:lstStyle/>
        <a:p>
          <a:endParaRPr lang="pt-BR"/>
        </a:p>
      </dgm:t>
    </dgm:pt>
    <dgm:pt modelId="{0C486A41-281B-40AA-A921-5D7155B2977E}" type="pres">
      <dgm:prSet presAssocID="{88939D64-74D2-48AA-8D89-F64D2F301E77}" presName="hierRoot2" presStyleCnt="0">
        <dgm:presLayoutVars>
          <dgm:hierBranch val="r"/>
        </dgm:presLayoutVars>
      </dgm:prSet>
      <dgm:spPr/>
    </dgm:pt>
    <dgm:pt modelId="{332E7A8A-083E-449F-8276-3F0667DCF3D0}" type="pres">
      <dgm:prSet presAssocID="{88939D64-74D2-48AA-8D89-F64D2F301E77}" presName="rootComposite" presStyleCnt="0"/>
      <dgm:spPr/>
    </dgm:pt>
    <dgm:pt modelId="{549AB024-1507-4A46-928A-F6332FFFC92A}" type="pres">
      <dgm:prSet presAssocID="{88939D64-74D2-48AA-8D89-F64D2F301E77}" presName="rootText" presStyleLbl="node4" presStyleIdx="22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4BA23B-39BD-4130-B7C3-847467600C3E}" type="pres">
      <dgm:prSet presAssocID="{88939D64-74D2-48AA-8D89-F64D2F301E77}" presName="rootConnector" presStyleLbl="node4" presStyleIdx="22" presStyleCnt="61"/>
      <dgm:spPr/>
      <dgm:t>
        <a:bodyPr/>
        <a:lstStyle/>
        <a:p>
          <a:endParaRPr lang="pt-BR"/>
        </a:p>
      </dgm:t>
    </dgm:pt>
    <dgm:pt modelId="{8F6D4AD7-8E9E-4C52-91AF-9C5D840E5C7D}" type="pres">
      <dgm:prSet presAssocID="{88939D64-74D2-48AA-8D89-F64D2F301E77}" presName="hierChild4" presStyleCnt="0"/>
      <dgm:spPr/>
    </dgm:pt>
    <dgm:pt modelId="{97517EEB-86C6-4754-BBBE-DAE2CC457230}" type="pres">
      <dgm:prSet presAssocID="{88939D64-74D2-48AA-8D89-F64D2F301E77}" presName="hierChild5" presStyleCnt="0"/>
      <dgm:spPr/>
    </dgm:pt>
    <dgm:pt modelId="{2829C473-9730-4434-A58E-67D46A603A5D}" type="pres">
      <dgm:prSet presAssocID="{68E56D7A-A33A-41CC-ABE0-60665587F184}" presName="Name50" presStyleLbl="parChTrans1D4" presStyleIdx="23" presStyleCnt="61"/>
      <dgm:spPr/>
      <dgm:t>
        <a:bodyPr/>
        <a:lstStyle/>
        <a:p>
          <a:endParaRPr lang="pt-BR"/>
        </a:p>
      </dgm:t>
    </dgm:pt>
    <dgm:pt modelId="{14CFCFA0-780F-4F56-B986-D17419D205A8}" type="pres">
      <dgm:prSet presAssocID="{7A6FAB82-4557-4F5A-986D-1334F77962C3}" presName="hierRoot2" presStyleCnt="0">
        <dgm:presLayoutVars>
          <dgm:hierBranch val="r"/>
        </dgm:presLayoutVars>
      </dgm:prSet>
      <dgm:spPr/>
    </dgm:pt>
    <dgm:pt modelId="{7EE01065-DED5-404D-8E1C-ACDE8410B3E8}" type="pres">
      <dgm:prSet presAssocID="{7A6FAB82-4557-4F5A-986D-1334F77962C3}" presName="rootComposite" presStyleCnt="0"/>
      <dgm:spPr/>
    </dgm:pt>
    <dgm:pt modelId="{B7ABB70B-ADDB-4AD5-8815-A96310FFCD2B}" type="pres">
      <dgm:prSet presAssocID="{7A6FAB82-4557-4F5A-986D-1334F77962C3}" presName="rootText" presStyleLbl="node4" presStyleIdx="23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AEC53D-04F4-4CA6-B772-DA5C02A80D54}" type="pres">
      <dgm:prSet presAssocID="{7A6FAB82-4557-4F5A-986D-1334F77962C3}" presName="rootConnector" presStyleLbl="node4" presStyleIdx="23" presStyleCnt="61"/>
      <dgm:spPr/>
      <dgm:t>
        <a:bodyPr/>
        <a:lstStyle/>
        <a:p>
          <a:endParaRPr lang="pt-BR"/>
        </a:p>
      </dgm:t>
    </dgm:pt>
    <dgm:pt modelId="{04229DEE-51E3-4AEE-AC99-B24CE4494F79}" type="pres">
      <dgm:prSet presAssocID="{7A6FAB82-4557-4F5A-986D-1334F77962C3}" presName="hierChild4" presStyleCnt="0"/>
      <dgm:spPr/>
    </dgm:pt>
    <dgm:pt modelId="{E532E71C-3178-4FC7-8944-6C6B4ABD9CEA}" type="pres">
      <dgm:prSet presAssocID="{7A6FAB82-4557-4F5A-986D-1334F77962C3}" presName="hierChild5" presStyleCnt="0"/>
      <dgm:spPr/>
    </dgm:pt>
    <dgm:pt modelId="{F26DBBE9-3EED-4B6D-BF15-3280CC6EFB0C}" type="pres">
      <dgm:prSet presAssocID="{1D63E45D-8362-46D0-8C2C-78892714A022}" presName="hierChild5" presStyleCnt="0"/>
      <dgm:spPr/>
    </dgm:pt>
    <dgm:pt modelId="{16247055-C85D-44BF-B2A3-A0BC87F850B2}" type="pres">
      <dgm:prSet presAssocID="{7507305A-234E-4443-A72B-09836FD11875}" presName="Name50" presStyleLbl="parChTrans1D4" presStyleIdx="24" presStyleCnt="61"/>
      <dgm:spPr/>
      <dgm:t>
        <a:bodyPr/>
        <a:lstStyle/>
        <a:p>
          <a:endParaRPr lang="pt-BR"/>
        </a:p>
      </dgm:t>
    </dgm:pt>
    <dgm:pt modelId="{AF07BEE0-9CD5-43E6-98BD-AEE96874BB36}" type="pres">
      <dgm:prSet presAssocID="{297296FA-48D8-465F-88FB-58E442224FEF}" presName="hierRoot2" presStyleCnt="0">
        <dgm:presLayoutVars>
          <dgm:hierBranch val="r"/>
        </dgm:presLayoutVars>
      </dgm:prSet>
      <dgm:spPr/>
    </dgm:pt>
    <dgm:pt modelId="{EFB09B83-53CA-4C08-9D2C-7373A890257F}" type="pres">
      <dgm:prSet presAssocID="{297296FA-48D8-465F-88FB-58E442224FEF}" presName="rootComposite" presStyleCnt="0"/>
      <dgm:spPr/>
    </dgm:pt>
    <dgm:pt modelId="{EFAC6B21-1DE8-4786-96E7-7C0FBAC1B6A2}" type="pres">
      <dgm:prSet presAssocID="{297296FA-48D8-465F-88FB-58E442224FEF}" presName="rootText" presStyleLbl="node4" presStyleIdx="24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98D4E7-F631-49FB-B83C-68B2B7FE758A}" type="pres">
      <dgm:prSet presAssocID="{297296FA-48D8-465F-88FB-58E442224FEF}" presName="rootConnector" presStyleLbl="node4" presStyleIdx="24" presStyleCnt="61"/>
      <dgm:spPr/>
      <dgm:t>
        <a:bodyPr/>
        <a:lstStyle/>
        <a:p>
          <a:endParaRPr lang="pt-BR"/>
        </a:p>
      </dgm:t>
    </dgm:pt>
    <dgm:pt modelId="{A6CFB554-270F-48F6-96C1-DBED9FFF2058}" type="pres">
      <dgm:prSet presAssocID="{297296FA-48D8-465F-88FB-58E442224FEF}" presName="hierChild4" presStyleCnt="0"/>
      <dgm:spPr/>
    </dgm:pt>
    <dgm:pt modelId="{B1CCF991-C059-4A81-AFAA-3EEBA275B586}" type="pres">
      <dgm:prSet presAssocID="{297296FA-48D8-465F-88FB-58E442224FEF}" presName="hierChild5" presStyleCnt="0"/>
      <dgm:spPr/>
    </dgm:pt>
    <dgm:pt modelId="{ACC05D03-5643-437D-98C4-CC727E200326}" type="pres">
      <dgm:prSet presAssocID="{846FDA72-240A-48F5-B20C-C4A5D7046C12}" presName="hierChild5" presStyleCnt="0"/>
      <dgm:spPr/>
    </dgm:pt>
    <dgm:pt modelId="{831B556C-6123-426C-B741-4FB14CB16B1D}" type="pres">
      <dgm:prSet presAssocID="{7EF2D6FD-49F0-4350-A322-819503E3CD28}" presName="Name35" presStyleLbl="parChTrans1D4" presStyleIdx="25" presStyleCnt="61"/>
      <dgm:spPr/>
      <dgm:t>
        <a:bodyPr/>
        <a:lstStyle/>
        <a:p>
          <a:endParaRPr lang="pt-BR"/>
        </a:p>
      </dgm:t>
    </dgm:pt>
    <dgm:pt modelId="{B383F61D-FC3F-4DE0-BCFA-2CCBBFC70CE1}" type="pres">
      <dgm:prSet presAssocID="{07E31163-681B-4AAB-8818-D681F5339EFB}" presName="hierRoot2" presStyleCnt="0">
        <dgm:presLayoutVars>
          <dgm:hierBranch val="r"/>
        </dgm:presLayoutVars>
      </dgm:prSet>
      <dgm:spPr/>
    </dgm:pt>
    <dgm:pt modelId="{E8F85A93-4F6A-406B-B450-6FF6FC861380}" type="pres">
      <dgm:prSet presAssocID="{07E31163-681B-4AAB-8818-D681F5339EFB}" presName="rootComposite" presStyleCnt="0"/>
      <dgm:spPr/>
    </dgm:pt>
    <dgm:pt modelId="{E649C4C4-3040-46C8-B456-944A552DB640}" type="pres">
      <dgm:prSet presAssocID="{07E31163-681B-4AAB-8818-D681F5339EFB}" presName="rootText" presStyleLbl="node4" presStyleIdx="25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786545-D427-4793-8C10-8B03E0C78B56}" type="pres">
      <dgm:prSet presAssocID="{07E31163-681B-4AAB-8818-D681F5339EFB}" presName="rootConnector" presStyleLbl="node4" presStyleIdx="25" presStyleCnt="61"/>
      <dgm:spPr/>
      <dgm:t>
        <a:bodyPr/>
        <a:lstStyle/>
        <a:p>
          <a:endParaRPr lang="pt-BR"/>
        </a:p>
      </dgm:t>
    </dgm:pt>
    <dgm:pt modelId="{A8833C9B-127B-4E7D-8C0E-B3D3D5C797AD}" type="pres">
      <dgm:prSet presAssocID="{07E31163-681B-4AAB-8818-D681F5339EFB}" presName="hierChild4" presStyleCnt="0"/>
      <dgm:spPr/>
    </dgm:pt>
    <dgm:pt modelId="{DA283932-2F04-4222-ADA3-FDB6B83548D3}" type="pres">
      <dgm:prSet presAssocID="{ED515569-4F76-451C-90A8-04BC70471F1F}" presName="Name50" presStyleLbl="parChTrans1D4" presStyleIdx="26" presStyleCnt="61"/>
      <dgm:spPr/>
      <dgm:t>
        <a:bodyPr/>
        <a:lstStyle/>
        <a:p>
          <a:endParaRPr lang="pt-BR"/>
        </a:p>
      </dgm:t>
    </dgm:pt>
    <dgm:pt modelId="{E8D6D3C4-FD46-44B6-A548-56DD3B116079}" type="pres">
      <dgm:prSet presAssocID="{60085103-881F-475A-BFDC-60C3A487F7CA}" presName="hierRoot2" presStyleCnt="0">
        <dgm:presLayoutVars>
          <dgm:hierBranch val="r"/>
        </dgm:presLayoutVars>
      </dgm:prSet>
      <dgm:spPr/>
    </dgm:pt>
    <dgm:pt modelId="{59B7FE33-E030-4F63-B300-822447363545}" type="pres">
      <dgm:prSet presAssocID="{60085103-881F-475A-BFDC-60C3A487F7CA}" presName="rootComposite" presStyleCnt="0"/>
      <dgm:spPr/>
    </dgm:pt>
    <dgm:pt modelId="{DA9700D0-8956-4ADB-A761-319C7E1DE639}" type="pres">
      <dgm:prSet presAssocID="{60085103-881F-475A-BFDC-60C3A487F7CA}" presName="rootText" presStyleLbl="node4" presStyleIdx="26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1F13A-9FCE-4653-97C8-24363CE4C8F9}" type="pres">
      <dgm:prSet presAssocID="{60085103-881F-475A-BFDC-60C3A487F7CA}" presName="rootConnector" presStyleLbl="node4" presStyleIdx="26" presStyleCnt="61"/>
      <dgm:spPr/>
      <dgm:t>
        <a:bodyPr/>
        <a:lstStyle/>
        <a:p>
          <a:endParaRPr lang="pt-BR"/>
        </a:p>
      </dgm:t>
    </dgm:pt>
    <dgm:pt modelId="{71F9A186-34DD-4ED8-AC1A-6AE9E2D7EFE6}" type="pres">
      <dgm:prSet presAssocID="{60085103-881F-475A-BFDC-60C3A487F7CA}" presName="hierChild4" presStyleCnt="0"/>
      <dgm:spPr/>
    </dgm:pt>
    <dgm:pt modelId="{5CC207C8-5BD0-4DFD-90D5-07B86B0A03A7}" type="pres">
      <dgm:prSet presAssocID="{60085103-881F-475A-BFDC-60C3A487F7CA}" presName="hierChild5" presStyleCnt="0"/>
      <dgm:spPr/>
    </dgm:pt>
    <dgm:pt modelId="{5B971104-D130-439E-BC26-138DDB38CFBA}" type="pres">
      <dgm:prSet presAssocID="{67937B00-207C-4EF7-B6B5-338630BCF4E6}" presName="Name50" presStyleLbl="parChTrans1D4" presStyleIdx="27" presStyleCnt="61"/>
      <dgm:spPr/>
      <dgm:t>
        <a:bodyPr/>
        <a:lstStyle/>
        <a:p>
          <a:endParaRPr lang="pt-BR"/>
        </a:p>
      </dgm:t>
    </dgm:pt>
    <dgm:pt modelId="{012C42F4-5BA2-4564-9574-D66497C5824A}" type="pres">
      <dgm:prSet presAssocID="{DDC4CA55-EB4B-422E-A3D9-5D760B94FF01}" presName="hierRoot2" presStyleCnt="0">
        <dgm:presLayoutVars>
          <dgm:hierBranch val="r"/>
        </dgm:presLayoutVars>
      </dgm:prSet>
      <dgm:spPr/>
    </dgm:pt>
    <dgm:pt modelId="{810F8504-ED2A-4E88-8E8A-C433D3D1C0E1}" type="pres">
      <dgm:prSet presAssocID="{DDC4CA55-EB4B-422E-A3D9-5D760B94FF01}" presName="rootComposite" presStyleCnt="0"/>
      <dgm:spPr/>
    </dgm:pt>
    <dgm:pt modelId="{E913A3C8-E246-43CF-A37F-6F5D4190C663}" type="pres">
      <dgm:prSet presAssocID="{DDC4CA55-EB4B-422E-A3D9-5D760B94FF01}" presName="rootText" presStyleLbl="node4" presStyleIdx="27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D2198F-720E-4C0A-88A0-2389CC7F8142}" type="pres">
      <dgm:prSet presAssocID="{DDC4CA55-EB4B-422E-A3D9-5D760B94FF01}" presName="rootConnector" presStyleLbl="node4" presStyleIdx="27" presStyleCnt="61"/>
      <dgm:spPr/>
      <dgm:t>
        <a:bodyPr/>
        <a:lstStyle/>
        <a:p>
          <a:endParaRPr lang="pt-BR"/>
        </a:p>
      </dgm:t>
    </dgm:pt>
    <dgm:pt modelId="{ABEC4761-5936-4A09-AB12-9FCEC73B0526}" type="pres">
      <dgm:prSet presAssocID="{DDC4CA55-EB4B-422E-A3D9-5D760B94FF01}" presName="hierChild4" presStyleCnt="0"/>
      <dgm:spPr/>
    </dgm:pt>
    <dgm:pt modelId="{DF813477-7272-4551-8F17-1DB327D96383}" type="pres">
      <dgm:prSet presAssocID="{DDC4CA55-EB4B-422E-A3D9-5D760B94FF01}" presName="hierChild5" presStyleCnt="0"/>
      <dgm:spPr/>
    </dgm:pt>
    <dgm:pt modelId="{87511B60-653B-400D-A721-AE3EDA815F59}" type="pres">
      <dgm:prSet presAssocID="{46F42C31-E3C0-42B1-9F78-089E1C68784B}" presName="Name50" presStyleLbl="parChTrans1D4" presStyleIdx="28" presStyleCnt="61"/>
      <dgm:spPr/>
      <dgm:t>
        <a:bodyPr/>
        <a:lstStyle/>
        <a:p>
          <a:endParaRPr lang="pt-BR"/>
        </a:p>
      </dgm:t>
    </dgm:pt>
    <dgm:pt modelId="{749035C8-9F10-4752-BA6A-DCFEE88AB87F}" type="pres">
      <dgm:prSet presAssocID="{2171FD62-E3CE-4C4C-9442-9D200CA26291}" presName="hierRoot2" presStyleCnt="0">
        <dgm:presLayoutVars>
          <dgm:hierBranch val="r"/>
        </dgm:presLayoutVars>
      </dgm:prSet>
      <dgm:spPr/>
    </dgm:pt>
    <dgm:pt modelId="{D729301D-656F-4136-A906-CA58672965C6}" type="pres">
      <dgm:prSet presAssocID="{2171FD62-E3CE-4C4C-9442-9D200CA26291}" presName="rootComposite" presStyleCnt="0"/>
      <dgm:spPr/>
    </dgm:pt>
    <dgm:pt modelId="{49DDE5BF-755A-42A4-AD8C-3CE2F1F99CE8}" type="pres">
      <dgm:prSet presAssocID="{2171FD62-E3CE-4C4C-9442-9D200CA26291}" presName="rootText" presStyleLbl="node4" presStyleIdx="28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BAD0E1-B98F-4B5F-B497-D00102AF593E}" type="pres">
      <dgm:prSet presAssocID="{2171FD62-E3CE-4C4C-9442-9D200CA26291}" presName="rootConnector" presStyleLbl="node4" presStyleIdx="28" presStyleCnt="61"/>
      <dgm:spPr/>
      <dgm:t>
        <a:bodyPr/>
        <a:lstStyle/>
        <a:p>
          <a:endParaRPr lang="pt-BR"/>
        </a:p>
      </dgm:t>
    </dgm:pt>
    <dgm:pt modelId="{9C46DAAB-61A1-4E91-BB34-3189DA7DBB52}" type="pres">
      <dgm:prSet presAssocID="{2171FD62-E3CE-4C4C-9442-9D200CA26291}" presName="hierChild4" presStyleCnt="0"/>
      <dgm:spPr/>
    </dgm:pt>
    <dgm:pt modelId="{D4B22EF5-39FB-4760-A923-E4AFB37254BF}" type="pres">
      <dgm:prSet presAssocID="{2171FD62-E3CE-4C4C-9442-9D200CA26291}" presName="hierChild5" presStyleCnt="0"/>
      <dgm:spPr/>
    </dgm:pt>
    <dgm:pt modelId="{0E5EA62A-EB5B-417E-873F-0CD53214F330}" type="pres">
      <dgm:prSet presAssocID="{64E8A304-1D89-4112-B60A-BB55AC722A71}" presName="Name50" presStyleLbl="parChTrans1D4" presStyleIdx="29" presStyleCnt="61"/>
      <dgm:spPr/>
      <dgm:t>
        <a:bodyPr/>
        <a:lstStyle/>
        <a:p>
          <a:endParaRPr lang="pt-BR"/>
        </a:p>
      </dgm:t>
    </dgm:pt>
    <dgm:pt modelId="{AB992F60-C993-4D8F-9DC0-2018EB16F355}" type="pres">
      <dgm:prSet presAssocID="{4C7AA615-A1D0-47FC-99E8-ED5ED83175A2}" presName="hierRoot2" presStyleCnt="0">
        <dgm:presLayoutVars>
          <dgm:hierBranch val="r"/>
        </dgm:presLayoutVars>
      </dgm:prSet>
      <dgm:spPr/>
    </dgm:pt>
    <dgm:pt modelId="{97DFCE08-F6C5-4C69-9BA1-820792E5AAD5}" type="pres">
      <dgm:prSet presAssocID="{4C7AA615-A1D0-47FC-99E8-ED5ED83175A2}" presName="rootComposite" presStyleCnt="0"/>
      <dgm:spPr/>
    </dgm:pt>
    <dgm:pt modelId="{9823C115-057C-482B-8478-0C5A8ECCE863}" type="pres">
      <dgm:prSet presAssocID="{4C7AA615-A1D0-47FC-99E8-ED5ED83175A2}" presName="rootText" presStyleLbl="node4" presStyleIdx="29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1BE720-4EC9-42D2-9A56-E1BCEB8C98FD}" type="pres">
      <dgm:prSet presAssocID="{4C7AA615-A1D0-47FC-99E8-ED5ED83175A2}" presName="rootConnector" presStyleLbl="node4" presStyleIdx="29" presStyleCnt="61"/>
      <dgm:spPr/>
      <dgm:t>
        <a:bodyPr/>
        <a:lstStyle/>
        <a:p>
          <a:endParaRPr lang="pt-BR"/>
        </a:p>
      </dgm:t>
    </dgm:pt>
    <dgm:pt modelId="{D6DB062B-7E54-4406-ACCE-1CCC864CFA94}" type="pres">
      <dgm:prSet presAssocID="{4C7AA615-A1D0-47FC-99E8-ED5ED83175A2}" presName="hierChild4" presStyleCnt="0"/>
      <dgm:spPr/>
    </dgm:pt>
    <dgm:pt modelId="{53B67AC5-9703-429D-A030-97725F5681CF}" type="pres">
      <dgm:prSet presAssocID="{4C7AA615-A1D0-47FC-99E8-ED5ED83175A2}" presName="hierChild5" presStyleCnt="0"/>
      <dgm:spPr/>
    </dgm:pt>
    <dgm:pt modelId="{9B09AE46-F425-4978-B926-F8D97FF73E57}" type="pres">
      <dgm:prSet presAssocID="{7790F264-01A7-43B4-8D53-44E3E6D4601E}" presName="Name50" presStyleLbl="parChTrans1D4" presStyleIdx="30" presStyleCnt="61"/>
      <dgm:spPr/>
      <dgm:t>
        <a:bodyPr/>
        <a:lstStyle/>
        <a:p>
          <a:endParaRPr lang="pt-BR"/>
        </a:p>
      </dgm:t>
    </dgm:pt>
    <dgm:pt modelId="{420BC5F2-4623-4451-A6F9-FB6D28AA3B04}" type="pres">
      <dgm:prSet presAssocID="{B9BD9B15-D346-44BF-B1DE-8F0D7D51CBF4}" presName="hierRoot2" presStyleCnt="0">
        <dgm:presLayoutVars>
          <dgm:hierBranch val="r"/>
        </dgm:presLayoutVars>
      </dgm:prSet>
      <dgm:spPr/>
    </dgm:pt>
    <dgm:pt modelId="{2B2DEDC8-3238-4034-A300-E765A8BFA3D8}" type="pres">
      <dgm:prSet presAssocID="{B9BD9B15-D346-44BF-B1DE-8F0D7D51CBF4}" presName="rootComposite" presStyleCnt="0"/>
      <dgm:spPr/>
    </dgm:pt>
    <dgm:pt modelId="{11DD1EBD-F310-4562-A0BF-09C2512E9C77}" type="pres">
      <dgm:prSet presAssocID="{B9BD9B15-D346-44BF-B1DE-8F0D7D51CBF4}" presName="rootText" presStyleLbl="node4" presStyleIdx="30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76EF01-8206-4795-8959-C5D9E3141DBD}" type="pres">
      <dgm:prSet presAssocID="{B9BD9B15-D346-44BF-B1DE-8F0D7D51CBF4}" presName="rootConnector" presStyleLbl="node4" presStyleIdx="30" presStyleCnt="61"/>
      <dgm:spPr/>
      <dgm:t>
        <a:bodyPr/>
        <a:lstStyle/>
        <a:p>
          <a:endParaRPr lang="pt-BR"/>
        </a:p>
      </dgm:t>
    </dgm:pt>
    <dgm:pt modelId="{23AABDA5-1A7C-4334-ADC2-1236ED93B3E8}" type="pres">
      <dgm:prSet presAssocID="{B9BD9B15-D346-44BF-B1DE-8F0D7D51CBF4}" presName="hierChild4" presStyleCnt="0"/>
      <dgm:spPr/>
    </dgm:pt>
    <dgm:pt modelId="{A25A8862-1ED8-42F0-BF1E-EFF03BDBE7DE}" type="pres">
      <dgm:prSet presAssocID="{B9BD9B15-D346-44BF-B1DE-8F0D7D51CBF4}" presName="hierChild5" presStyleCnt="0"/>
      <dgm:spPr/>
    </dgm:pt>
    <dgm:pt modelId="{BD70558F-953E-4CAB-86D1-30C025B5896E}" type="pres">
      <dgm:prSet presAssocID="{07E31163-681B-4AAB-8818-D681F5339EFB}" presName="hierChild5" presStyleCnt="0"/>
      <dgm:spPr/>
    </dgm:pt>
    <dgm:pt modelId="{2247D649-8EFD-423D-800F-6E89E0EAE0FD}" type="pres">
      <dgm:prSet presAssocID="{D71B729A-1E1A-4120-B218-A63EA0CC23B6}" presName="Name35" presStyleLbl="parChTrans1D4" presStyleIdx="31" presStyleCnt="61"/>
      <dgm:spPr/>
      <dgm:t>
        <a:bodyPr/>
        <a:lstStyle/>
        <a:p>
          <a:endParaRPr lang="pt-BR"/>
        </a:p>
      </dgm:t>
    </dgm:pt>
    <dgm:pt modelId="{3779E09A-394B-4909-83A4-07CC196903F1}" type="pres">
      <dgm:prSet presAssocID="{1B913766-B0A8-4468-95B5-A394D01F243B}" presName="hierRoot2" presStyleCnt="0">
        <dgm:presLayoutVars>
          <dgm:hierBranch val="r"/>
        </dgm:presLayoutVars>
      </dgm:prSet>
      <dgm:spPr/>
    </dgm:pt>
    <dgm:pt modelId="{2618F531-B876-43E4-A7CC-89CA9DBEE610}" type="pres">
      <dgm:prSet presAssocID="{1B913766-B0A8-4468-95B5-A394D01F243B}" presName="rootComposite" presStyleCnt="0"/>
      <dgm:spPr/>
    </dgm:pt>
    <dgm:pt modelId="{E4B36A0C-D57D-45F7-B91C-64BF7B5964F8}" type="pres">
      <dgm:prSet presAssocID="{1B913766-B0A8-4468-95B5-A394D01F243B}" presName="rootText" presStyleLbl="node4" presStyleIdx="31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2C7320-FEBC-4EFF-AF1B-5F912A7CC44D}" type="pres">
      <dgm:prSet presAssocID="{1B913766-B0A8-4468-95B5-A394D01F243B}" presName="rootConnector" presStyleLbl="node4" presStyleIdx="31" presStyleCnt="61"/>
      <dgm:spPr/>
      <dgm:t>
        <a:bodyPr/>
        <a:lstStyle/>
        <a:p>
          <a:endParaRPr lang="pt-BR"/>
        </a:p>
      </dgm:t>
    </dgm:pt>
    <dgm:pt modelId="{B83C4A77-40CA-41E9-9C17-D57B2BA1390A}" type="pres">
      <dgm:prSet presAssocID="{1B913766-B0A8-4468-95B5-A394D01F243B}" presName="hierChild4" presStyleCnt="0"/>
      <dgm:spPr/>
    </dgm:pt>
    <dgm:pt modelId="{1424E44A-4D56-48AF-BB08-493D525616AF}" type="pres">
      <dgm:prSet presAssocID="{09B87B2C-63D0-45CC-9BAF-95B8263F9F92}" presName="Name50" presStyleLbl="parChTrans1D4" presStyleIdx="32" presStyleCnt="61"/>
      <dgm:spPr/>
    </dgm:pt>
    <dgm:pt modelId="{03CCC630-A013-4D4F-8276-16C89B7D41F2}" type="pres">
      <dgm:prSet presAssocID="{02557C68-67F4-4180-9A0C-4F79B94751EC}" presName="hierRoot2" presStyleCnt="0">
        <dgm:presLayoutVars>
          <dgm:hierBranch val="init"/>
        </dgm:presLayoutVars>
      </dgm:prSet>
      <dgm:spPr/>
    </dgm:pt>
    <dgm:pt modelId="{FB958B5C-2814-4AC6-BE1F-BDEF62DD3E6F}" type="pres">
      <dgm:prSet presAssocID="{02557C68-67F4-4180-9A0C-4F79B94751EC}" presName="rootComposite" presStyleCnt="0"/>
      <dgm:spPr/>
    </dgm:pt>
    <dgm:pt modelId="{AD611196-7E0C-419D-8085-F7988A6F35A0}" type="pres">
      <dgm:prSet presAssocID="{02557C68-67F4-4180-9A0C-4F79B94751EC}" presName="rootText" presStyleLbl="node4" presStyleIdx="32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2779AC-7698-4E2A-92C4-94E3F798D36C}" type="pres">
      <dgm:prSet presAssocID="{02557C68-67F4-4180-9A0C-4F79B94751EC}" presName="rootConnector" presStyleLbl="node4" presStyleIdx="32" presStyleCnt="61"/>
      <dgm:spPr/>
      <dgm:t>
        <a:bodyPr/>
        <a:lstStyle/>
        <a:p>
          <a:endParaRPr lang="pt-BR"/>
        </a:p>
      </dgm:t>
    </dgm:pt>
    <dgm:pt modelId="{D547EE09-24C2-4498-90EF-7CDD7BFDAE6E}" type="pres">
      <dgm:prSet presAssocID="{02557C68-67F4-4180-9A0C-4F79B94751EC}" presName="hierChild4" presStyleCnt="0"/>
      <dgm:spPr/>
    </dgm:pt>
    <dgm:pt modelId="{953904B7-2833-4704-ADCD-6F4737814BA6}" type="pres">
      <dgm:prSet presAssocID="{7572B728-66EC-42A5-926A-CE9DA6D74FA8}" presName="Name37" presStyleLbl="parChTrans1D4" presStyleIdx="33" presStyleCnt="61"/>
      <dgm:spPr/>
      <dgm:t>
        <a:bodyPr/>
        <a:lstStyle/>
        <a:p>
          <a:endParaRPr lang="pt-BR"/>
        </a:p>
      </dgm:t>
    </dgm:pt>
    <dgm:pt modelId="{EF9C982C-972C-4DC4-9D5A-57603A182349}" type="pres">
      <dgm:prSet presAssocID="{E55E0771-8C49-4AB9-9F13-D6CBB2873B2A}" presName="hierRoot2" presStyleCnt="0">
        <dgm:presLayoutVars>
          <dgm:hierBranch val="r"/>
        </dgm:presLayoutVars>
      </dgm:prSet>
      <dgm:spPr/>
    </dgm:pt>
    <dgm:pt modelId="{D8D15500-7463-4D10-AE6F-E861363FDDDC}" type="pres">
      <dgm:prSet presAssocID="{E55E0771-8C49-4AB9-9F13-D6CBB2873B2A}" presName="rootComposite" presStyleCnt="0"/>
      <dgm:spPr/>
    </dgm:pt>
    <dgm:pt modelId="{D7DC8FBD-4840-4A39-9DDF-DAFA62D86275}" type="pres">
      <dgm:prSet presAssocID="{E55E0771-8C49-4AB9-9F13-D6CBB2873B2A}" presName="rootText" presStyleLbl="node4" presStyleIdx="33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B5A3D4-5BAF-48DD-81C4-499D2EEA5EF2}" type="pres">
      <dgm:prSet presAssocID="{E55E0771-8C49-4AB9-9F13-D6CBB2873B2A}" presName="rootConnector" presStyleLbl="node4" presStyleIdx="33" presStyleCnt="61"/>
      <dgm:spPr/>
      <dgm:t>
        <a:bodyPr/>
        <a:lstStyle/>
        <a:p>
          <a:endParaRPr lang="pt-BR"/>
        </a:p>
      </dgm:t>
    </dgm:pt>
    <dgm:pt modelId="{F48C61CB-69EA-4A00-B164-A8CD8878942B}" type="pres">
      <dgm:prSet presAssocID="{E55E0771-8C49-4AB9-9F13-D6CBB2873B2A}" presName="hierChild4" presStyleCnt="0"/>
      <dgm:spPr/>
    </dgm:pt>
    <dgm:pt modelId="{0965FA64-76ED-4928-AEBE-5374FF9A08C0}" type="pres">
      <dgm:prSet presAssocID="{E55E0771-8C49-4AB9-9F13-D6CBB2873B2A}" presName="hierChild5" presStyleCnt="0"/>
      <dgm:spPr/>
    </dgm:pt>
    <dgm:pt modelId="{35E6A3DE-D020-497B-BD16-E5C055F5A8CD}" type="pres">
      <dgm:prSet presAssocID="{F4906C56-BC71-4049-B1D4-F6B047BE6DF0}" presName="Name37" presStyleLbl="parChTrans1D4" presStyleIdx="34" presStyleCnt="61"/>
      <dgm:spPr/>
      <dgm:t>
        <a:bodyPr/>
        <a:lstStyle/>
        <a:p>
          <a:endParaRPr lang="pt-BR"/>
        </a:p>
      </dgm:t>
    </dgm:pt>
    <dgm:pt modelId="{A378A6FA-315E-470B-B94A-7F1A775AA956}" type="pres">
      <dgm:prSet presAssocID="{103F895B-7D8D-4CAD-9562-5AC75A8C98D5}" presName="hierRoot2" presStyleCnt="0">
        <dgm:presLayoutVars>
          <dgm:hierBranch val="r"/>
        </dgm:presLayoutVars>
      </dgm:prSet>
      <dgm:spPr/>
    </dgm:pt>
    <dgm:pt modelId="{36A51330-CB45-46A2-BDCA-8B31D3C0B52B}" type="pres">
      <dgm:prSet presAssocID="{103F895B-7D8D-4CAD-9562-5AC75A8C98D5}" presName="rootComposite" presStyleCnt="0"/>
      <dgm:spPr/>
    </dgm:pt>
    <dgm:pt modelId="{D6B7EA39-E5F0-4A7E-B7C7-DDD2F51EC586}" type="pres">
      <dgm:prSet presAssocID="{103F895B-7D8D-4CAD-9562-5AC75A8C98D5}" presName="rootText" presStyleLbl="node4" presStyleIdx="34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EB5A6E-1BB4-4F90-AA42-CABD79C8744C}" type="pres">
      <dgm:prSet presAssocID="{103F895B-7D8D-4CAD-9562-5AC75A8C98D5}" presName="rootConnector" presStyleLbl="node4" presStyleIdx="34" presStyleCnt="61"/>
      <dgm:spPr/>
      <dgm:t>
        <a:bodyPr/>
        <a:lstStyle/>
        <a:p>
          <a:endParaRPr lang="pt-BR"/>
        </a:p>
      </dgm:t>
    </dgm:pt>
    <dgm:pt modelId="{99D78D5F-553B-47CC-AD39-6D1221D325BD}" type="pres">
      <dgm:prSet presAssocID="{103F895B-7D8D-4CAD-9562-5AC75A8C98D5}" presName="hierChild4" presStyleCnt="0"/>
      <dgm:spPr/>
    </dgm:pt>
    <dgm:pt modelId="{D01764B2-3E64-4DE0-BE37-FDE36DC5B0C3}" type="pres">
      <dgm:prSet presAssocID="{103F895B-7D8D-4CAD-9562-5AC75A8C98D5}" presName="hierChild5" presStyleCnt="0"/>
      <dgm:spPr/>
    </dgm:pt>
    <dgm:pt modelId="{3869C433-5F16-4757-A570-F41320F612DD}" type="pres">
      <dgm:prSet presAssocID="{3B094C0D-93BF-4F10-967D-36E9E9B23B71}" presName="Name37" presStyleLbl="parChTrans1D4" presStyleIdx="35" presStyleCnt="61"/>
      <dgm:spPr/>
      <dgm:t>
        <a:bodyPr/>
        <a:lstStyle/>
        <a:p>
          <a:endParaRPr lang="pt-BR"/>
        </a:p>
      </dgm:t>
    </dgm:pt>
    <dgm:pt modelId="{3F3F9550-9359-460B-BDAF-6B1699740971}" type="pres">
      <dgm:prSet presAssocID="{53FF5288-F33C-4064-86E4-5A8C9E7655A1}" presName="hierRoot2" presStyleCnt="0">
        <dgm:presLayoutVars>
          <dgm:hierBranch val="r"/>
        </dgm:presLayoutVars>
      </dgm:prSet>
      <dgm:spPr/>
    </dgm:pt>
    <dgm:pt modelId="{CEBDE246-F1FD-424A-A123-8AF5FC4B50C3}" type="pres">
      <dgm:prSet presAssocID="{53FF5288-F33C-4064-86E4-5A8C9E7655A1}" presName="rootComposite" presStyleCnt="0"/>
      <dgm:spPr/>
    </dgm:pt>
    <dgm:pt modelId="{0C2B3E7C-85F5-4A25-9E1A-66CA7BAB66A5}" type="pres">
      <dgm:prSet presAssocID="{53FF5288-F33C-4064-86E4-5A8C9E7655A1}" presName="rootText" presStyleLbl="node4" presStyleIdx="35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86FD4ED-07C1-4E80-937C-4C148E61ACD7}" type="pres">
      <dgm:prSet presAssocID="{53FF5288-F33C-4064-86E4-5A8C9E7655A1}" presName="rootConnector" presStyleLbl="node4" presStyleIdx="35" presStyleCnt="61"/>
      <dgm:spPr/>
      <dgm:t>
        <a:bodyPr/>
        <a:lstStyle/>
        <a:p>
          <a:endParaRPr lang="pt-BR"/>
        </a:p>
      </dgm:t>
    </dgm:pt>
    <dgm:pt modelId="{456B7BAE-670F-47E0-A496-DF99DD709464}" type="pres">
      <dgm:prSet presAssocID="{53FF5288-F33C-4064-86E4-5A8C9E7655A1}" presName="hierChild4" presStyleCnt="0"/>
      <dgm:spPr/>
    </dgm:pt>
    <dgm:pt modelId="{995EC172-97CA-42F1-B8C0-94E4CD3075BA}" type="pres">
      <dgm:prSet presAssocID="{53FF5288-F33C-4064-86E4-5A8C9E7655A1}" presName="hierChild5" presStyleCnt="0"/>
      <dgm:spPr/>
    </dgm:pt>
    <dgm:pt modelId="{7B337F27-26E8-4850-B935-1E54B95DC557}" type="pres">
      <dgm:prSet presAssocID="{B25CFF5B-F465-4F31-961F-0B766959C0A4}" presName="Name37" presStyleLbl="parChTrans1D4" presStyleIdx="36" presStyleCnt="61"/>
      <dgm:spPr/>
      <dgm:t>
        <a:bodyPr/>
        <a:lstStyle/>
        <a:p>
          <a:endParaRPr lang="pt-BR"/>
        </a:p>
      </dgm:t>
    </dgm:pt>
    <dgm:pt modelId="{3B4F0383-56B7-43DA-A672-53DDFE4FF1AE}" type="pres">
      <dgm:prSet presAssocID="{E58B224C-102E-4467-95DE-69D8454E2CEB}" presName="hierRoot2" presStyleCnt="0">
        <dgm:presLayoutVars>
          <dgm:hierBranch val="r"/>
        </dgm:presLayoutVars>
      </dgm:prSet>
      <dgm:spPr/>
    </dgm:pt>
    <dgm:pt modelId="{73D23610-D47C-4E30-89B2-D75CF307B2DE}" type="pres">
      <dgm:prSet presAssocID="{E58B224C-102E-4467-95DE-69D8454E2CEB}" presName="rootComposite" presStyleCnt="0"/>
      <dgm:spPr/>
    </dgm:pt>
    <dgm:pt modelId="{7DABF9CD-EB1E-48DE-8C1B-AB9C3AB4745C}" type="pres">
      <dgm:prSet presAssocID="{E58B224C-102E-4467-95DE-69D8454E2CEB}" presName="rootText" presStyleLbl="node4" presStyleIdx="36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D5CCB4-027F-4E77-B7A9-970747EAF6A4}" type="pres">
      <dgm:prSet presAssocID="{E58B224C-102E-4467-95DE-69D8454E2CEB}" presName="rootConnector" presStyleLbl="node4" presStyleIdx="36" presStyleCnt="61"/>
      <dgm:spPr/>
      <dgm:t>
        <a:bodyPr/>
        <a:lstStyle/>
        <a:p>
          <a:endParaRPr lang="pt-BR"/>
        </a:p>
      </dgm:t>
    </dgm:pt>
    <dgm:pt modelId="{3EAA9E2E-73DA-4913-830F-E963D592749B}" type="pres">
      <dgm:prSet presAssocID="{E58B224C-102E-4467-95DE-69D8454E2CEB}" presName="hierChild4" presStyleCnt="0"/>
      <dgm:spPr/>
    </dgm:pt>
    <dgm:pt modelId="{A11FD796-7986-4F80-955E-32904962F346}" type="pres">
      <dgm:prSet presAssocID="{E58B224C-102E-4467-95DE-69D8454E2CEB}" presName="hierChild5" presStyleCnt="0"/>
      <dgm:spPr/>
    </dgm:pt>
    <dgm:pt modelId="{548ABBC1-B2C9-4A86-B13C-D1611424A8DB}" type="pres">
      <dgm:prSet presAssocID="{23BEBBBB-E75D-4F62-90B9-1111404AD8D7}" presName="Name37" presStyleLbl="parChTrans1D4" presStyleIdx="37" presStyleCnt="61"/>
      <dgm:spPr/>
      <dgm:t>
        <a:bodyPr/>
        <a:lstStyle/>
        <a:p>
          <a:endParaRPr lang="pt-BR"/>
        </a:p>
      </dgm:t>
    </dgm:pt>
    <dgm:pt modelId="{FAC67EC8-A146-4723-AFFD-1335812F3DA6}" type="pres">
      <dgm:prSet presAssocID="{BB23EC0D-70F6-423C-A974-82F8622CE5D5}" presName="hierRoot2" presStyleCnt="0">
        <dgm:presLayoutVars>
          <dgm:hierBranch val="r"/>
        </dgm:presLayoutVars>
      </dgm:prSet>
      <dgm:spPr/>
    </dgm:pt>
    <dgm:pt modelId="{AA20FDF2-278C-49B5-955A-4F5EC4DC801F}" type="pres">
      <dgm:prSet presAssocID="{BB23EC0D-70F6-423C-A974-82F8622CE5D5}" presName="rootComposite" presStyleCnt="0"/>
      <dgm:spPr/>
    </dgm:pt>
    <dgm:pt modelId="{99A6C528-1F14-428C-A547-099BC7810728}" type="pres">
      <dgm:prSet presAssocID="{BB23EC0D-70F6-423C-A974-82F8622CE5D5}" presName="rootText" presStyleLbl="node4" presStyleIdx="37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78BB0B-780D-4988-B774-C2FF243B6097}" type="pres">
      <dgm:prSet presAssocID="{BB23EC0D-70F6-423C-A974-82F8622CE5D5}" presName="rootConnector" presStyleLbl="node4" presStyleIdx="37" presStyleCnt="61"/>
      <dgm:spPr/>
      <dgm:t>
        <a:bodyPr/>
        <a:lstStyle/>
        <a:p>
          <a:endParaRPr lang="pt-BR"/>
        </a:p>
      </dgm:t>
    </dgm:pt>
    <dgm:pt modelId="{682FB6E0-BD2F-4E3B-A067-6508D308C0CD}" type="pres">
      <dgm:prSet presAssocID="{BB23EC0D-70F6-423C-A974-82F8622CE5D5}" presName="hierChild4" presStyleCnt="0"/>
      <dgm:spPr/>
    </dgm:pt>
    <dgm:pt modelId="{849F44A9-D2E6-414E-917E-74E0AF50CC62}" type="pres">
      <dgm:prSet presAssocID="{BB23EC0D-70F6-423C-A974-82F8622CE5D5}" presName="hierChild5" presStyleCnt="0"/>
      <dgm:spPr/>
    </dgm:pt>
    <dgm:pt modelId="{131D1F7B-35A9-4909-BA87-42179569B4D8}" type="pres">
      <dgm:prSet presAssocID="{3FB0DA34-44E9-4354-85F7-C8E02C8BC775}" presName="Name37" presStyleLbl="parChTrans1D4" presStyleIdx="38" presStyleCnt="61"/>
      <dgm:spPr/>
      <dgm:t>
        <a:bodyPr/>
        <a:lstStyle/>
        <a:p>
          <a:endParaRPr lang="pt-BR"/>
        </a:p>
      </dgm:t>
    </dgm:pt>
    <dgm:pt modelId="{82D6AB1F-EFE5-49BD-AA77-BBB2C6FAAAAD}" type="pres">
      <dgm:prSet presAssocID="{9CE6187E-9256-4D0F-BA66-FB29B9788982}" presName="hierRoot2" presStyleCnt="0">
        <dgm:presLayoutVars>
          <dgm:hierBranch val="r"/>
        </dgm:presLayoutVars>
      </dgm:prSet>
      <dgm:spPr/>
    </dgm:pt>
    <dgm:pt modelId="{0EFE238D-1D2C-4341-88C6-C90E3B64BF2E}" type="pres">
      <dgm:prSet presAssocID="{9CE6187E-9256-4D0F-BA66-FB29B9788982}" presName="rootComposite" presStyleCnt="0"/>
      <dgm:spPr/>
    </dgm:pt>
    <dgm:pt modelId="{39846473-08F1-4D05-8412-F310C5A95CBB}" type="pres">
      <dgm:prSet presAssocID="{9CE6187E-9256-4D0F-BA66-FB29B9788982}" presName="rootText" presStyleLbl="node4" presStyleIdx="38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D09133-2261-4A35-83AD-EC06A511064C}" type="pres">
      <dgm:prSet presAssocID="{9CE6187E-9256-4D0F-BA66-FB29B9788982}" presName="rootConnector" presStyleLbl="node4" presStyleIdx="38" presStyleCnt="61"/>
      <dgm:spPr/>
      <dgm:t>
        <a:bodyPr/>
        <a:lstStyle/>
        <a:p>
          <a:endParaRPr lang="pt-BR"/>
        </a:p>
      </dgm:t>
    </dgm:pt>
    <dgm:pt modelId="{D0411D96-6D1D-4336-A3D7-F1706ACADE88}" type="pres">
      <dgm:prSet presAssocID="{9CE6187E-9256-4D0F-BA66-FB29B9788982}" presName="hierChild4" presStyleCnt="0"/>
      <dgm:spPr/>
    </dgm:pt>
    <dgm:pt modelId="{07B2D50F-0FC2-4E52-A906-24E05D1B57F4}" type="pres">
      <dgm:prSet presAssocID="{9CE6187E-9256-4D0F-BA66-FB29B9788982}" presName="hierChild5" presStyleCnt="0"/>
      <dgm:spPr/>
    </dgm:pt>
    <dgm:pt modelId="{34F9D8ED-E889-480B-8A00-F7A42480C8CF}" type="pres">
      <dgm:prSet presAssocID="{8B3383A3-9C58-4C73-B1D0-A131B1B5DFD7}" presName="Name37" presStyleLbl="parChTrans1D4" presStyleIdx="39" presStyleCnt="61"/>
      <dgm:spPr/>
      <dgm:t>
        <a:bodyPr/>
        <a:lstStyle/>
        <a:p>
          <a:endParaRPr lang="pt-BR"/>
        </a:p>
      </dgm:t>
    </dgm:pt>
    <dgm:pt modelId="{A6CDB0CB-2230-47A9-AD6A-28FA8330E49D}" type="pres">
      <dgm:prSet presAssocID="{C69C3578-C6F4-4F69-B6ED-8094B14F2A25}" presName="hierRoot2" presStyleCnt="0">
        <dgm:presLayoutVars>
          <dgm:hierBranch val="r"/>
        </dgm:presLayoutVars>
      </dgm:prSet>
      <dgm:spPr/>
    </dgm:pt>
    <dgm:pt modelId="{E991EB2C-635B-4578-8CCD-DD9F677FDE69}" type="pres">
      <dgm:prSet presAssocID="{C69C3578-C6F4-4F69-B6ED-8094B14F2A25}" presName="rootComposite" presStyleCnt="0"/>
      <dgm:spPr/>
    </dgm:pt>
    <dgm:pt modelId="{B6D911E6-F1F0-4494-AB51-0823B550E1A4}" type="pres">
      <dgm:prSet presAssocID="{C69C3578-C6F4-4F69-B6ED-8094B14F2A25}" presName="rootText" presStyleLbl="node4" presStyleIdx="39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2B157E-6CAB-4F20-B194-1162453CC259}" type="pres">
      <dgm:prSet presAssocID="{C69C3578-C6F4-4F69-B6ED-8094B14F2A25}" presName="rootConnector" presStyleLbl="node4" presStyleIdx="39" presStyleCnt="61"/>
      <dgm:spPr/>
      <dgm:t>
        <a:bodyPr/>
        <a:lstStyle/>
        <a:p>
          <a:endParaRPr lang="pt-BR"/>
        </a:p>
      </dgm:t>
    </dgm:pt>
    <dgm:pt modelId="{0B5C6F21-F131-40BF-964B-96542B028C8D}" type="pres">
      <dgm:prSet presAssocID="{C69C3578-C6F4-4F69-B6ED-8094B14F2A25}" presName="hierChild4" presStyleCnt="0"/>
      <dgm:spPr/>
    </dgm:pt>
    <dgm:pt modelId="{B6992BB9-B3DC-4CD7-85F6-F38F0209CD79}" type="pres">
      <dgm:prSet presAssocID="{C69C3578-C6F4-4F69-B6ED-8094B14F2A25}" presName="hierChild5" presStyleCnt="0"/>
      <dgm:spPr/>
    </dgm:pt>
    <dgm:pt modelId="{4C8152F0-C0D4-4459-9AF8-17B6F7AD50F4}" type="pres">
      <dgm:prSet presAssocID="{02557C68-67F4-4180-9A0C-4F79B94751EC}" presName="hierChild5" presStyleCnt="0"/>
      <dgm:spPr/>
    </dgm:pt>
    <dgm:pt modelId="{EF59C8E0-B44B-4FFF-93BB-27E0BFD86EFB}" type="pres">
      <dgm:prSet presAssocID="{681F2033-3D15-45F0-A4A7-AF3BDC995BD8}" presName="Name50" presStyleLbl="parChTrans1D4" presStyleIdx="40" presStyleCnt="61"/>
      <dgm:spPr/>
    </dgm:pt>
    <dgm:pt modelId="{28CD12C3-8067-4EA0-AFBC-36C01AD2E7E5}" type="pres">
      <dgm:prSet presAssocID="{81A7E427-4D44-4198-A267-B54EFB1D02D5}" presName="hierRoot2" presStyleCnt="0">
        <dgm:presLayoutVars>
          <dgm:hierBranch val="init"/>
        </dgm:presLayoutVars>
      </dgm:prSet>
      <dgm:spPr/>
    </dgm:pt>
    <dgm:pt modelId="{65CA98C6-21F3-44EB-8505-6BA0D022C793}" type="pres">
      <dgm:prSet presAssocID="{81A7E427-4D44-4198-A267-B54EFB1D02D5}" presName="rootComposite" presStyleCnt="0"/>
      <dgm:spPr/>
    </dgm:pt>
    <dgm:pt modelId="{729D4E34-D6D2-4357-9D3B-26A7711AE9B6}" type="pres">
      <dgm:prSet presAssocID="{81A7E427-4D44-4198-A267-B54EFB1D02D5}" presName="rootText" presStyleLbl="node4" presStyleIdx="40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5176DEC-65B7-49C3-AB6D-B4365DB1540B}" type="pres">
      <dgm:prSet presAssocID="{81A7E427-4D44-4198-A267-B54EFB1D02D5}" presName="rootConnector" presStyleLbl="node4" presStyleIdx="40" presStyleCnt="61"/>
      <dgm:spPr/>
      <dgm:t>
        <a:bodyPr/>
        <a:lstStyle/>
        <a:p>
          <a:endParaRPr lang="pt-BR"/>
        </a:p>
      </dgm:t>
    </dgm:pt>
    <dgm:pt modelId="{2B724CE4-59B6-41C9-9B4F-0A79DD1A7C1A}" type="pres">
      <dgm:prSet presAssocID="{81A7E427-4D44-4198-A267-B54EFB1D02D5}" presName="hierChild4" presStyleCnt="0"/>
      <dgm:spPr/>
    </dgm:pt>
    <dgm:pt modelId="{53034126-0771-47B9-B6D6-75B65E6A42A3}" type="pres">
      <dgm:prSet presAssocID="{81A7E427-4D44-4198-A267-B54EFB1D02D5}" presName="hierChild5" presStyleCnt="0"/>
      <dgm:spPr/>
    </dgm:pt>
    <dgm:pt modelId="{68C656D1-97DD-4FC1-940C-9CC48004C270}" type="pres">
      <dgm:prSet presAssocID="{1B913766-B0A8-4468-95B5-A394D01F243B}" presName="hierChild5" presStyleCnt="0"/>
      <dgm:spPr/>
    </dgm:pt>
    <dgm:pt modelId="{FFEA3551-B896-4063-ABC5-51311D724352}" type="pres">
      <dgm:prSet presAssocID="{3C117373-6884-43CA-A5C0-CA0D7B7A4426}" presName="Name35" presStyleLbl="parChTrans1D4" presStyleIdx="41" presStyleCnt="61"/>
      <dgm:spPr/>
      <dgm:t>
        <a:bodyPr/>
        <a:lstStyle/>
        <a:p>
          <a:endParaRPr lang="pt-BR"/>
        </a:p>
      </dgm:t>
    </dgm:pt>
    <dgm:pt modelId="{198CDA05-AF52-4229-8164-8C8CF91B1BEF}" type="pres">
      <dgm:prSet presAssocID="{D116C98C-99F2-4C12-A615-233EA5B959ED}" presName="hierRoot2" presStyleCnt="0">
        <dgm:presLayoutVars>
          <dgm:hierBranch val="r"/>
        </dgm:presLayoutVars>
      </dgm:prSet>
      <dgm:spPr/>
    </dgm:pt>
    <dgm:pt modelId="{132E3FC4-5044-4F83-BFA5-CE368ADCB59D}" type="pres">
      <dgm:prSet presAssocID="{D116C98C-99F2-4C12-A615-233EA5B959ED}" presName="rootComposite" presStyleCnt="0"/>
      <dgm:spPr/>
    </dgm:pt>
    <dgm:pt modelId="{E5EA4965-40BD-47C2-9072-ABD0DD34B264}" type="pres">
      <dgm:prSet presAssocID="{D116C98C-99F2-4C12-A615-233EA5B959ED}" presName="rootText" presStyleLbl="node4" presStyleIdx="41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0AB049-7697-4779-BDC8-87C606EB4D38}" type="pres">
      <dgm:prSet presAssocID="{D116C98C-99F2-4C12-A615-233EA5B959ED}" presName="rootConnector" presStyleLbl="node4" presStyleIdx="41" presStyleCnt="61"/>
      <dgm:spPr/>
      <dgm:t>
        <a:bodyPr/>
        <a:lstStyle/>
        <a:p>
          <a:endParaRPr lang="pt-BR"/>
        </a:p>
      </dgm:t>
    </dgm:pt>
    <dgm:pt modelId="{B37D3BA2-6F29-4E7A-A092-4138AE9B66C7}" type="pres">
      <dgm:prSet presAssocID="{D116C98C-99F2-4C12-A615-233EA5B959ED}" presName="hierChild4" presStyleCnt="0"/>
      <dgm:spPr/>
    </dgm:pt>
    <dgm:pt modelId="{30FF149D-A076-4DCC-95CF-AE4DEFE6ABE2}" type="pres">
      <dgm:prSet presAssocID="{036160A5-E4DB-4376-AC8D-B820F8EFA923}" presName="Name50" presStyleLbl="parChTrans1D4" presStyleIdx="42" presStyleCnt="61"/>
      <dgm:spPr/>
      <dgm:t>
        <a:bodyPr/>
        <a:lstStyle/>
        <a:p>
          <a:endParaRPr lang="pt-BR"/>
        </a:p>
      </dgm:t>
    </dgm:pt>
    <dgm:pt modelId="{62D45B10-1A76-4F67-B1EF-ED60A7B7B2F3}" type="pres">
      <dgm:prSet presAssocID="{A85B7433-BF4A-4A8B-A84A-ABEBDC226830}" presName="hierRoot2" presStyleCnt="0">
        <dgm:presLayoutVars>
          <dgm:hierBranch val="r"/>
        </dgm:presLayoutVars>
      </dgm:prSet>
      <dgm:spPr/>
    </dgm:pt>
    <dgm:pt modelId="{369528C5-D69D-44F7-BD99-BA8043E8A2B3}" type="pres">
      <dgm:prSet presAssocID="{A85B7433-BF4A-4A8B-A84A-ABEBDC226830}" presName="rootComposite" presStyleCnt="0"/>
      <dgm:spPr/>
    </dgm:pt>
    <dgm:pt modelId="{A5FCA86A-7E60-4D6B-A173-2884004EA70C}" type="pres">
      <dgm:prSet presAssocID="{A85B7433-BF4A-4A8B-A84A-ABEBDC226830}" presName="rootText" presStyleLbl="node4" presStyleIdx="42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5540C1-6F85-498F-A051-1200C7688CEC}" type="pres">
      <dgm:prSet presAssocID="{A85B7433-BF4A-4A8B-A84A-ABEBDC226830}" presName="rootConnector" presStyleLbl="node4" presStyleIdx="42" presStyleCnt="61"/>
      <dgm:spPr/>
      <dgm:t>
        <a:bodyPr/>
        <a:lstStyle/>
        <a:p>
          <a:endParaRPr lang="pt-BR"/>
        </a:p>
      </dgm:t>
    </dgm:pt>
    <dgm:pt modelId="{88F3C1E2-C117-4641-ADC5-0E695BA51C0F}" type="pres">
      <dgm:prSet presAssocID="{A85B7433-BF4A-4A8B-A84A-ABEBDC226830}" presName="hierChild4" presStyleCnt="0"/>
      <dgm:spPr/>
    </dgm:pt>
    <dgm:pt modelId="{1188EE01-DB15-46A0-B3C6-0BF22F34F6AC}" type="pres">
      <dgm:prSet presAssocID="{153A0D64-A162-4020-915C-24F6FFE3BAEE}" presName="Name50" presStyleLbl="parChTrans1D4" presStyleIdx="43" presStyleCnt="61"/>
      <dgm:spPr/>
      <dgm:t>
        <a:bodyPr/>
        <a:lstStyle/>
        <a:p>
          <a:endParaRPr lang="pt-BR"/>
        </a:p>
      </dgm:t>
    </dgm:pt>
    <dgm:pt modelId="{47D12841-C231-43A5-9C7C-00667E3E37FD}" type="pres">
      <dgm:prSet presAssocID="{B4BAE6A7-A85E-44B9-834B-89BE159C1305}" presName="hierRoot2" presStyleCnt="0">
        <dgm:presLayoutVars>
          <dgm:hierBranch val="r"/>
        </dgm:presLayoutVars>
      </dgm:prSet>
      <dgm:spPr/>
    </dgm:pt>
    <dgm:pt modelId="{6FA70E9A-1D3F-4E80-9FAF-8BC3C07E3952}" type="pres">
      <dgm:prSet presAssocID="{B4BAE6A7-A85E-44B9-834B-89BE159C1305}" presName="rootComposite" presStyleCnt="0"/>
      <dgm:spPr/>
    </dgm:pt>
    <dgm:pt modelId="{8E265769-A521-41B6-9833-43C2B1179700}" type="pres">
      <dgm:prSet presAssocID="{B4BAE6A7-A85E-44B9-834B-89BE159C1305}" presName="rootText" presStyleLbl="node4" presStyleIdx="43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B3BC03-3DAF-4B80-9D26-15CEBE68B43A}" type="pres">
      <dgm:prSet presAssocID="{B4BAE6A7-A85E-44B9-834B-89BE159C1305}" presName="rootConnector" presStyleLbl="node4" presStyleIdx="43" presStyleCnt="61"/>
      <dgm:spPr/>
      <dgm:t>
        <a:bodyPr/>
        <a:lstStyle/>
        <a:p>
          <a:endParaRPr lang="pt-BR"/>
        </a:p>
      </dgm:t>
    </dgm:pt>
    <dgm:pt modelId="{FA7268B7-36EC-422C-B1F4-3428C572AF44}" type="pres">
      <dgm:prSet presAssocID="{B4BAE6A7-A85E-44B9-834B-89BE159C1305}" presName="hierChild4" presStyleCnt="0"/>
      <dgm:spPr/>
    </dgm:pt>
    <dgm:pt modelId="{1F71209A-F116-4C4F-A6D6-5ECC09DDCFC6}" type="pres">
      <dgm:prSet presAssocID="{B4BAE6A7-A85E-44B9-834B-89BE159C1305}" presName="hierChild5" presStyleCnt="0"/>
      <dgm:spPr/>
    </dgm:pt>
    <dgm:pt modelId="{71DE857F-07E2-441A-A4F4-58B0B3D28F20}" type="pres">
      <dgm:prSet presAssocID="{CA9B1D9B-EC7A-4D21-A0F6-7AACDA2476E4}" presName="Name50" presStyleLbl="parChTrans1D4" presStyleIdx="44" presStyleCnt="61"/>
      <dgm:spPr/>
      <dgm:t>
        <a:bodyPr/>
        <a:lstStyle/>
        <a:p>
          <a:endParaRPr lang="pt-BR"/>
        </a:p>
      </dgm:t>
    </dgm:pt>
    <dgm:pt modelId="{2DB85DD2-6EE4-45B9-BC3B-A00F0C5259C5}" type="pres">
      <dgm:prSet presAssocID="{99382464-9C0C-41C5-9538-A4553A94378C}" presName="hierRoot2" presStyleCnt="0">
        <dgm:presLayoutVars>
          <dgm:hierBranch val="r"/>
        </dgm:presLayoutVars>
      </dgm:prSet>
      <dgm:spPr/>
    </dgm:pt>
    <dgm:pt modelId="{D9D92D96-94D1-4D3D-98AE-617F1CD30BCC}" type="pres">
      <dgm:prSet presAssocID="{99382464-9C0C-41C5-9538-A4553A94378C}" presName="rootComposite" presStyleCnt="0"/>
      <dgm:spPr/>
    </dgm:pt>
    <dgm:pt modelId="{55508FAF-4B76-4672-9E3A-D0458D9CED4B}" type="pres">
      <dgm:prSet presAssocID="{99382464-9C0C-41C5-9538-A4553A94378C}" presName="rootText" presStyleLbl="node4" presStyleIdx="44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CAB8837-F2DF-4DD2-9F9B-7AB761431552}" type="pres">
      <dgm:prSet presAssocID="{99382464-9C0C-41C5-9538-A4553A94378C}" presName="rootConnector" presStyleLbl="node4" presStyleIdx="44" presStyleCnt="61"/>
      <dgm:spPr/>
      <dgm:t>
        <a:bodyPr/>
        <a:lstStyle/>
        <a:p>
          <a:endParaRPr lang="pt-BR"/>
        </a:p>
      </dgm:t>
    </dgm:pt>
    <dgm:pt modelId="{22A0D61B-F802-4DC7-8626-7F2B9159EB4B}" type="pres">
      <dgm:prSet presAssocID="{99382464-9C0C-41C5-9538-A4553A94378C}" presName="hierChild4" presStyleCnt="0"/>
      <dgm:spPr/>
    </dgm:pt>
    <dgm:pt modelId="{79696978-C09F-43EC-8412-AADC9014FBF4}" type="pres">
      <dgm:prSet presAssocID="{99382464-9C0C-41C5-9538-A4553A94378C}" presName="hierChild5" presStyleCnt="0"/>
      <dgm:spPr/>
    </dgm:pt>
    <dgm:pt modelId="{23A6EA08-0018-4A50-8996-6DF159424C52}" type="pres">
      <dgm:prSet presAssocID="{A85B7433-BF4A-4A8B-A84A-ABEBDC226830}" presName="hierChild5" presStyleCnt="0"/>
      <dgm:spPr/>
    </dgm:pt>
    <dgm:pt modelId="{D1B5A80F-E8C5-4F1F-8DA8-003CE6C5AA60}" type="pres">
      <dgm:prSet presAssocID="{38C8F22A-8F9C-462E-87B6-21DCF158CE40}" presName="Name50" presStyleLbl="parChTrans1D4" presStyleIdx="45" presStyleCnt="61"/>
      <dgm:spPr/>
      <dgm:t>
        <a:bodyPr/>
        <a:lstStyle/>
        <a:p>
          <a:endParaRPr lang="pt-BR"/>
        </a:p>
      </dgm:t>
    </dgm:pt>
    <dgm:pt modelId="{DC9017C8-49E8-409F-ABD3-E170E35928C5}" type="pres">
      <dgm:prSet presAssocID="{FC4C04F4-441E-42F3-81CE-71FE53BE8EE5}" presName="hierRoot2" presStyleCnt="0">
        <dgm:presLayoutVars>
          <dgm:hierBranch val="r"/>
        </dgm:presLayoutVars>
      </dgm:prSet>
      <dgm:spPr/>
    </dgm:pt>
    <dgm:pt modelId="{32D77795-D384-4FA6-84A3-9E4213E39B64}" type="pres">
      <dgm:prSet presAssocID="{FC4C04F4-441E-42F3-81CE-71FE53BE8EE5}" presName="rootComposite" presStyleCnt="0"/>
      <dgm:spPr/>
    </dgm:pt>
    <dgm:pt modelId="{80FF5C5C-C40B-4018-A00B-1019B50AC5CC}" type="pres">
      <dgm:prSet presAssocID="{FC4C04F4-441E-42F3-81CE-71FE53BE8EE5}" presName="rootText" presStyleLbl="node4" presStyleIdx="45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88704C-5916-4D20-896C-94F11A9704CF}" type="pres">
      <dgm:prSet presAssocID="{FC4C04F4-441E-42F3-81CE-71FE53BE8EE5}" presName="rootConnector" presStyleLbl="node4" presStyleIdx="45" presStyleCnt="61"/>
      <dgm:spPr/>
      <dgm:t>
        <a:bodyPr/>
        <a:lstStyle/>
        <a:p>
          <a:endParaRPr lang="pt-BR"/>
        </a:p>
      </dgm:t>
    </dgm:pt>
    <dgm:pt modelId="{EC7765E5-9E7B-4940-8A40-6FDA878C755E}" type="pres">
      <dgm:prSet presAssocID="{FC4C04F4-441E-42F3-81CE-71FE53BE8EE5}" presName="hierChild4" presStyleCnt="0"/>
      <dgm:spPr/>
    </dgm:pt>
    <dgm:pt modelId="{37226309-6C65-48EC-AFE8-18447B5DAE8C}" type="pres">
      <dgm:prSet presAssocID="{FC4C04F4-441E-42F3-81CE-71FE53BE8EE5}" presName="hierChild5" presStyleCnt="0"/>
      <dgm:spPr/>
    </dgm:pt>
    <dgm:pt modelId="{A2905377-44C2-41B4-85FC-F6FAF7E4BB24}" type="pres">
      <dgm:prSet presAssocID="{57B685C6-E28A-435C-98CE-77B12DA75B3A}" presName="Name50" presStyleLbl="parChTrans1D4" presStyleIdx="46" presStyleCnt="61"/>
      <dgm:spPr/>
      <dgm:t>
        <a:bodyPr/>
        <a:lstStyle/>
        <a:p>
          <a:endParaRPr lang="pt-BR"/>
        </a:p>
      </dgm:t>
    </dgm:pt>
    <dgm:pt modelId="{345E6BD0-ABC8-443E-BD35-14CFD7C72F87}" type="pres">
      <dgm:prSet presAssocID="{3EF47313-0BBD-4D11-A7AB-17323CF9A3C4}" presName="hierRoot2" presStyleCnt="0">
        <dgm:presLayoutVars>
          <dgm:hierBranch val="r"/>
        </dgm:presLayoutVars>
      </dgm:prSet>
      <dgm:spPr/>
    </dgm:pt>
    <dgm:pt modelId="{8FEC5367-D3FF-48C1-BA36-EF256906956F}" type="pres">
      <dgm:prSet presAssocID="{3EF47313-0BBD-4D11-A7AB-17323CF9A3C4}" presName="rootComposite" presStyleCnt="0"/>
      <dgm:spPr/>
    </dgm:pt>
    <dgm:pt modelId="{01ABF669-2354-4E9D-9EED-573E9B4A1EEB}" type="pres">
      <dgm:prSet presAssocID="{3EF47313-0BBD-4D11-A7AB-17323CF9A3C4}" presName="rootText" presStyleLbl="node4" presStyleIdx="46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79A6CE-8BBD-494C-9968-C12D44425043}" type="pres">
      <dgm:prSet presAssocID="{3EF47313-0BBD-4D11-A7AB-17323CF9A3C4}" presName="rootConnector" presStyleLbl="node4" presStyleIdx="46" presStyleCnt="61"/>
      <dgm:spPr/>
      <dgm:t>
        <a:bodyPr/>
        <a:lstStyle/>
        <a:p>
          <a:endParaRPr lang="pt-BR"/>
        </a:p>
      </dgm:t>
    </dgm:pt>
    <dgm:pt modelId="{A188E1FF-3042-4AE4-ACCD-B1615187B84F}" type="pres">
      <dgm:prSet presAssocID="{3EF47313-0BBD-4D11-A7AB-17323CF9A3C4}" presName="hierChild4" presStyleCnt="0"/>
      <dgm:spPr/>
    </dgm:pt>
    <dgm:pt modelId="{8F44D3C4-13BA-48C7-A582-F39F39D95EE9}" type="pres">
      <dgm:prSet presAssocID="{3EF47313-0BBD-4D11-A7AB-17323CF9A3C4}" presName="hierChild5" presStyleCnt="0"/>
      <dgm:spPr/>
    </dgm:pt>
    <dgm:pt modelId="{13182A9B-00A2-43BF-8C30-B401CF62F2FD}" type="pres">
      <dgm:prSet presAssocID="{623A0367-5646-4F69-BFF2-6DD9E2BB6C41}" presName="Name50" presStyleLbl="parChTrans1D4" presStyleIdx="47" presStyleCnt="61"/>
      <dgm:spPr/>
      <dgm:t>
        <a:bodyPr/>
        <a:lstStyle/>
        <a:p>
          <a:endParaRPr lang="pt-BR"/>
        </a:p>
      </dgm:t>
    </dgm:pt>
    <dgm:pt modelId="{CC897613-CB47-4E75-9DFC-452039624DF4}" type="pres">
      <dgm:prSet presAssocID="{36188695-0656-4B85-8966-590E9C066DFF}" presName="hierRoot2" presStyleCnt="0">
        <dgm:presLayoutVars>
          <dgm:hierBranch val="r"/>
        </dgm:presLayoutVars>
      </dgm:prSet>
      <dgm:spPr/>
    </dgm:pt>
    <dgm:pt modelId="{60931650-8C83-4327-B898-B5239AB0DF26}" type="pres">
      <dgm:prSet presAssocID="{36188695-0656-4B85-8966-590E9C066DFF}" presName="rootComposite" presStyleCnt="0"/>
      <dgm:spPr/>
    </dgm:pt>
    <dgm:pt modelId="{030A196C-9AD8-4507-B432-F096EA6B3BCF}" type="pres">
      <dgm:prSet presAssocID="{36188695-0656-4B85-8966-590E9C066DFF}" presName="rootText" presStyleLbl="node4" presStyleIdx="47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F30A8F-6CE1-4C8E-A988-AD7F467BB3B2}" type="pres">
      <dgm:prSet presAssocID="{36188695-0656-4B85-8966-590E9C066DFF}" presName="rootConnector" presStyleLbl="node4" presStyleIdx="47" presStyleCnt="61"/>
      <dgm:spPr/>
      <dgm:t>
        <a:bodyPr/>
        <a:lstStyle/>
        <a:p>
          <a:endParaRPr lang="pt-BR"/>
        </a:p>
      </dgm:t>
    </dgm:pt>
    <dgm:pt modelId="{E1E169EF-E6FD-4A61-A4C9-245D5BFE8C93}" type="pres">
      <dgm:prSet presAssocID="{36188695-0656-4B85-8966-590E9C066DFF}" presName="hierChild4" presStyleCnt="0"/>
      <dgm:spPr/>
    </dgm:pt>
    <dgm:pt modelId="{93FE4C3B-8132-4B7E-9F6C-88E3BA717E83}" type="pres">
      <dgm:prSet presAssocID="{36188695-0656-4B85-8966-590E9C066DFF}" presName="hierChild5" presStyleCnt="0"/>
      <dgm:spPr/>
    </dgm:pt>
    <dgm:pt modelId="{202D77F5-AD33-4530-85BC-87A73CB7721A}" type="pres">
      <dgm:prSet presAssocID="{B70AE109-4542-4D3D-8A04-28BB86AD572B}" presName="Name50" presStyleLbl="parChTrans1D4" presStyleIdx="48" presStyleCnt="61"/>
      <dgm:spPr/>
      <dgm:t>
        <a:bodyPr/>
        <a:lstStyle/>
        <a:p>
          <a:endParaRPr lang="pt-BR"/>
        </a:p>
      </dgm:t>
    </dgm:pt>
    <dgm:pt modelId="{1D40B0C2-A6DC-48AC-BC81-D7173F8BA3D0}" type="pres">
      <dgm:prSet presAssocID="{C147C587-37D1-41F5-B429-2B7745AADE42}" presName="hierRoot2" presStyleCnt="0">
        <dgm:presLayoutVars>
          <dgm:hierBranch val="r"/>
        </dgm:presLayoutVars>
      </dgm:prSet>
      <dgm:spPr/>
    </dgm:pt>
    <dgm:pt modelId="{32404CC0-80A7-4AB3-BBA5-CB1260F0FC0F}" type="pres">
      <dgm:prSet presAssocID="{C147C587-37D1-41F5-B429-2B7745AADE42}" presName="rootComposite" presStyleCnt="0"/>
      <dgm:spPr/>
    </dgm:pt>
    <dgm:pt modelId="{B75958E0-1C4C-487B-8905-656969E845D0}" type="pres">
      <dgm:prSet presAssocID="{C147C587-37D1-41F5-B429-2B7745AADE42}" presName="rootText" presStyleLbl="node4" presStyleIdx="48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D37A4F0-26FF-4DB0-A250-57005160DB5C}" type="pres">
      <dgm:prSet presAssocID="{C147C587-37D1-41F5-B429-2B7745AADE42}" presName="rootConnector" presStyleLbl="node4" presStyleIdx="48" presStyleCnt="61"/>
      <dgm:spPr/>
      <dgm:t>
        <a:bodyPr/>
        <a:lstStyle/>
        <a:p>
          <a:endParaRPr lang="pt-BR"/>
        </a:p>
      </dgm:t>
    </dgm:pt>
    <dgm:pt modelId="{7854735E-C02C-4F77-8F8B-088A2D01230F}" type="pres">
      <dgm:prSet presAssocID="{C147C587-37D1-41F5-B429-2B7745AADE42}" presName="hierChild4" presStyleCnt="0"/>
      <dgm:spPr/>
    </dgm:pt>
    <dgm:pt modelId="{9CD29107-8D8B-4363-9970-7DDA13493894}" type="pres">
      <dgm:prSet presAssocID="{C147C587-37D1-41F5-B429-2B7745AADE42}" presName="hierChild5" presStyleCnt="0"/>
      <dgm:spPr/>
    </dgm:pt>
    <dgm:pt modelId="{1544081C-240B-4AED-8F67-925C1F26697B}" type="pres">
      <dgm:prSet presAssocID="{8BF3FB06-8C00-4094-AB22-5BB0F60FFEE6}" presName="Name50" presStyleLbl="parChTrans1D4" presStyleIdx="49" presStyleCnt="61"/>
      <dgm:spPr/>
      <dgm:t>
        <a:bodyPr/>
        <a:lstStyle/>
        <a:p>
          <a:endParaRPr lang="pt-BR"/>
        </a:p>
      </dgm:t>
    </dgm:pt>
    <dgm:pt modelId="{5E056E55-A134-434C-9BF2-BE0177DB93C5}" type="pres">
      <dgm:prSet presAssocID="{6B480FD9-BA08-4BA0-AF1A-525134F11759}" presName="hierRoot2" presStyleCnt="0">
        <dgm:presLayoutVars>
          <dgm:hierBranch val="r"/>
        </dgm:presLayoutVars>
      </dgm:prSet>
      <dgm:spPr/>
    </dgm:pt>
    <dgm:pt modelId="{E294B9F7-A560-473B-97C0-EF308D3589B3}" type="pres">
      <dgm:prSet presAssocID="{6B480FD9-BA08-4BA0-AF1A-525134F11759}" presName="rootComposite" presStyleCnt="0"/>
      <dgm:spPr/>
    </dgm:pt>
    <dgm:pt modelId="{EDC878DC-24D9-41BB-BE79-EFCCAFB7A46F}" type="pres">
      <dgm:prSet presAssocID="{6B480FD9-BA08-4BA0-AF1A-525134F11759}" presName="rootText" presStyleLbl="node4" presStyleIdx="49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B8ED9C-D044-4E00-8A49-F7CBA57C6DD7}" type="pres">
      <dgm:prSet presAssocID="{6B480FD9-BA08-4BA0-AF1A-525134F11759}" presName="rootConnector" presStyleLbl="node4" presStyleIdx="49" presStyleCnt="61"/>
      <dgm:spPr/>
      <dgm:t>
        <a:bodyPr/>
        <a:lstStyle/>
        <a:p>
          <a:endParaRPr lang="pt-BR"/>
        </a:p>
      </dgm:t>
    </dgm:pt>
    <dgm:pt modelId="{4A23E4A5-C4C0-4A4A-94E0-541365B77142}" type="pres">
      <dgm:prSet presAssocID="{6B480FD9-BA08-4BA0-AF1A-525134F11759}" presName="hierChild4" presStyleCnt="0"/>
      <dgm:spPr/>
    </dgm:pt>
    <dgm:pt modelId="{7FA04477-E6ED-45C1-8F57-79305F4E19C4}" type="pres">
      <dgm:prSet presAssocID="{6B480FD9-BA08-4BA0-AF1A-525134F11759}" presName="hierChild5" presStyleCnt="0"/>
      <dgm:spPr/>
    </dgm:pt>
    <dgm:pt modelId="{2AE1CDE0-F97D-46EB-9D18-7F1E6F0E566F}" type="pres">
      <dgm:prSet presAssocID="{D116C98C-99F2-4C12-A615-233EA5B959ED}" presName="hierChild5" presStyleCnt="0"/>
      <dgm:spPr/>
    </dgm:pt>
    <dgm:pt modelId="{AD41143A-E944-48E0-830F-ED16B131026F}" type="pres">
      <dgm:prSet presAssocID="{CC7EC73D-7A1C-4B4C-AAEC-13E59D07402B}" presName="Name35" presStyleLbl="parChTrans1D4" presStyleIdx="50" presStyleCnt="61"/>
      <dgm:spPr/>
      <dgm:t>
        <a:bodyPr/>
        <a:lstStyle/>
        <a:p>
          <a:endParaRPr lang="pt-BR"/>
        </a:p>
      </dgm:t>
    </dgm:pt>
    <dgm:pt modelId="{EF0DCA99-C9FB-4209-97A4-37F500B8540E}" type="pres">
      <dgm:prSet presAssocID="{C93FB8C5-5167-42F6-B72F-E8C843E57F2A}" presName="hierRoot2" presStyleCnt="0">
        <dgm:presLayoutVars>
          <dgm:hierBranch val="r"/>
        </dgm:presLayoutVars>
      </dgm:prSet>
      <dgm:spPr/>
    </dgm:pt>
    <dgm:pt modelId="{DDB5A8F1-5EAA-48FA-8680-4555D55591FC}" type="pres">
      <dgm:prSet presAssocID="{C93FB8C5-5167-42F6-B72F-E8C843E57F2A}" presName="rootComposite" presStyleCnt="0"/>
      <dgm:spPr/>
    </dgm:pt>
    <dgm:pt modelId="{9140117D-DBD9-4026-9976-FF248FA53DA7}" type="pres">
      <dgm:prSet presAssocID="{C93FB8C5-5167-42F6-B72F-E8C843E57F2A}" presName="rootText" presStyleLbl="node4" presStyleIdx="50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E264A3-36BB-4385-A558-EEBE18F12C16}" type="pres">
      <dgm:prSet presAssocID="{C93FB8C5-5167-42F6-B72F-E8C843E57F2A}" presName="rootConnector" presStyleLbl="node4" presStyleIdx="50" presStyleCnt="61"/>
      <dgm:spPr/>
      <dgm:t>
        <a:bodyPr/>
        <a:lstStyle/>
        <a:p>
          <a:endParaRPr lang="pt-BR"/>
        </a:p>
      </dgm:t>
    </dgm:pt>
    <dgm:pt modelId="{DAC2C8EE-8636-4F7A-8CC3-6D108729FE37}" type="pres">
      <dgm:prSet presAssocID="{C93FB8C5-5167-42F6-B72F-E8C843E57F2A}" presName="hierChild4" presStyleCnt="0"/>
      <dgm:spPr/>
    </dgm:pt>
    <dgm:pt modelId="{2E245331-2EBA-4CBC-96D6-72A11EBC7250}" type="pres">
      <dgm:prSet presAssocID="{BBF9B4E1-14AD-4717-92B0-BCF42430AAE5}" presName="Name50" presStyleLbl="parChTrans1D4" presStyleIdx="51" presStyleCnt="61"/>
      <dgm:spPr/>
      <dgm:t>
        <a:bodyPr/>
        <a:lstStyle/>
        <a:p>
          <a:endParaRPr lang="pt-BR"/>
        </a:p>
      </dgm:t>
    </dgm:pt>
    <dgm:pt modelId="{223FA1C2-9178-4132-9A4A-C14D4F522602}" type="pres">
      <dgm:prSet presAssocID="{E5328F66-E81A-4E2F-8193-A4F56193FF43}" presName="hierRoot2" presStyleCnt="0">
        <dgm:presLayoutVars>
          <dgm:hierBranch val="r"/>
        </dgm:presLayoutVars>
      </dgm:prSet>
      <dgm:spPr/>
    </dgm:pt>
    <dgm:pt modelId="{132DED68-D3F2-4C9B-BD7C-7FFA0CFB628A}" type="pres">
      <dgm:prSet presAssocID="{E5328F66-E81A-4E2F-8193-A4F56193FF43}" presName="rootComposite" presStyleCnt="0"/>
      <dgm:spPr/>
    </dgm:pt>
    <dgm:pt modelId="{3C1FC223-1983-4983-B824-644158A5FE0F}" type="pres">
      <dgm:prSet presAssocID="{E5328F66-E81A-4E2F-8193-A4F56193FF43}" presName="rootText" presStyleLbl="node4" presStyleIdx="51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4C415B-74F7-4294-92C9-162937340789}" type="pres">
      <dgm:prSet presAssocID="{E5328F66-E81A-4E2F-8193-A4F56193FF43}" presName="rootConnector" presStyleLbl="node4" presStyleIdx="51" presStyleCnt="61"/>
      <dgm:spPr/>
      <dgm:t>
        <a:bodyPr/>
        <a:lstStyle/>
        <a:p>
          <a:endParaRPr lang="pt-BR"/>
        </a:p>
      </dgm:t>
    </dgm:pt>
    <dgm:pt modelId="{396F9393-7E57-41CB-BC2D-A011E3DE5AFF}" type="pres">
      <dgm:prSet presAssocID="{E5328F66-E81A-4E2F-8193-A4F56193FF43}" presName="hierChild4" presStyleCnt="0"/>
      <dgm:spPr/>
    </dgm:pt>
    <dgm:pt modelId="{629D6855-D436-4E32-9681-CD017A4632FC}" type="pres">
      <dgm:prSet presAssocID="{0366E9E5-BF21-4131-ABFE-4EFDCA0901AC}" presName="Name50" presStyleLbl="parChTrans1D4" presStyleIdx="52" presStyleCnt="61"/>
      <dgm:spPr/>
      <dgm:t>
        <a:bodyPr/>
        <a:lstStyle/>
        <a:p>
          <a:endParaRPr lang="pt-BR"/>
        </a:p>
      </dgm:t>
    </dgm:pt>
    <dgm:pt modelId="{36F3E934-93EA-4286-B053-6BEC3EF42A94}" type="pres">
      <dgm:prSet presAssocID="{94B63D3A-BCED-4991-B528-64C8DAB28B83}" presName="hierRoot2" presStyleCnt="0">
        <dgm:presLayoutVars>
          <dgm:hierBranch val="r"/>
        </dgm:presLayoutVars>
      </dgm:prSet>
      <dgm:spPr/>
    </dgm:pt>
    <dgm:pt modelId="{F77D74EE-BB43-4215-BE55-920377D1EA87}" type="pres">
      <dgm:prSet presAssocID="{94B63D3A-BCED-4991-B528-64C8DAB28B83}" presName="rootComposite" presStyleCnt="0"/>
      <dgm:spPr/>
    </dgm:pt>
    <dgm:pt modelId="{B46A8C0D-CCA5-473F-B150-7B567276AE76}" type="pres">
      <dgm:prSet presAssocID="{94B63D3A-BCED-4991-B528-64C8DAB28B83}" presName="rootText" presStyleLbl="node4" presStyleIdx="52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A3C3F7-C72F-4B93-9DEF-7BCD00AE88E8}" type="pres">
      <dgm:prSet presAssocID="{94B63D3A-BCED-4991-B528-64C8DAB28B83}" presName="rootConnector" presStyleLbl="node4" presStyleIdx="52" presStyleCnt="61"/>
      <dgm:spPr/>
      <dgm:t>
        <a:bodyPr/>
        <a:lstStyle/>
        <a:p>
          <a:endParaRPr lang="pt-BR"/>
        </a:p>
      </dgm:t>
    </dgm:pt>
    <dgm:pt modelId="{F7810799-7547-488C-8A49-654CA4C50451}" type="pres">
      <dgm:prSet presAssocID="{94B63D3A-BCED-4991-B528-64C8DAB28B83}" presName="hierChild4" presStyleCnt="0"/>
      <dgm:spPr/>
    </dgm:pt>
    <dgm:pt modelId="{B19F83BD-3A0A-4909-9365-8F56D635AF7D}" type="pres">
      <dgm:prSet presAssocID="{94B63D3A-BCED-4991-B528-64C8DAB28B83}" presName="hierChild5" presStyleCnt="0"/>
      <dgm:spPr/>
    </dgm:pt>
    <dgm:pt modelId="{A740F2A0-C274-4C76-AB10-6EC6D8F0AA95}" type="pres">
      <dgm:prSet presAssocID="{EDD23BB2-83FD-4F57-A29D-8CFBC2C795C9}" presName="Name50" presStyleLbl="parChTrans1D4" presStyleIdx="53" presStyleCnt="61"/>
      <dgm:spPr/>
      <dgm:t>
        <a:bodyPr/>
        <a:lstStyle/>
        <a:p>
          <a:endParaRPr lang="pt-BR"/>
        </a:p>
      </dgm:t>
    </dgm:pt>
    <dgm:pt modelId="{36E9968E-1D88-4A39-8DFE-4476A92FFEC3}" type="pres">
      <dgm:prSet presAssocID="{58153535-FA9C-4147-A320-12F93C3EE75C}" presName="hierRoot2" presStyleCnt="0">
        <dgm:presLayoutVars>
          <dgm:hierBranch val="r"/>
        </dgm:presLayoutVars>
      </dgm:prSet>
      <dgm:spPr/>
    </dgm:pt>
    <dgm:pt modelId="{0074DE88-BE0A-40C2-B153-2C2F5AF18D0B}" type="pres">
      <dgm:prSet presAssocID="{58153535-FA9C-4147-A320-12F93C3EE75C}" presName="rootComposite" presStyleCnt="0"/>
      <dgm:spPr/>
    </dgm:pt>
    <dgm:pt modelId="{92E918EA-5557-47B6-9C57-AAD2656DFA58}" type="pres">
      <dgm:prSet presAssocID="{58153535-FA9C-4147-A320-12F93C3EE75C}" presName="rootText" presStyleLbl="node4" presStyleIdx="53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A62934-3A65-403F-91AB-4BEE5D888AFF}" type="pres">
      <dgm:prSet presAssocID="{58153535-FA9C-4147-A320-12F93C3EE75C}" presName="rootConnector" presStyleLbl="node4" presStyleIdx="53" presStyleCnt="61"/>
      <dgm:spPr/>
      <dgm:t>
        <a:bodyPr/>
        <a:lstStyle/>
        <a:p>
          <a:endParaRPr lang="pt-BR"/>
        </a:p>
      </dgm:t>
    </dgm:pt>
    <dgm:pt modelId="{5B9372D7-6388-4641-BE7B-DA83999EB876}" type="pres">
      <dgm:prSet presAssocID="{58153535-FA9C-4147-A320-12F93C3EE75C}" presName="hierChild4" presStyleCnt="0"/>
      <dgm:spPr/>
    </dgm:pt>
    <dgm:pt modelId="{6CB43D86-A3D0-4662-AA6A-2FE83C6EA3F1}" type="pres">
      <dgm:prSet presAssocID="{58153535-FA9C-4147-A320-12F93C3EE75C}" presName="hierChild5" presStyleCnt="0"/>
      <dgm:spPr/>
    </dgm:pt>
    <dgm:pt modelId="{5B263B3E-9B72-4BC8-BF09-DAF5483F3973}" type="pres">
      <dgm:prSet presAssocID="{F1046FAE-E497-4A99-9803-38F44FAC3D96}" presName="Name50" presStyleLbl="parChTrans1D4" presStyleIdx="54" presStyleCnt="61"/>
      <dgm:spPr/>
      <dgm:t>
        <a:bodyPr/>
        <a:lstStyle/>
        <a:p>
          <a:endParaRPr lang="pt-BR"/>
        </a:p>
      </dgm:t>
    </dgm:pt>
    <dgm:pt modelId="{B22589A0-E31F-4B24-BE03-C78B241EE8D8}" type="pres">
      <dgm:prSet presAssocID="{B15A58C8-F4F6-4966-A695-AB896AC1553A}" presName="hierRoot2" presStyleCnt="0">
        <dgm:presLayoutVars>
          <dgm:hierBranch val="r"/>
        </dgm:presLayoutVars>
      </dgm:prSet>
      <dgm:spPr/>
    </dgm:pt>
    <dgm:pt modelId="{CE7836A6-5D8F-4C06-80D5-7CA7B5735BE4}" type="pres">
      <dgm:prSet presAssocID="{B15A58C8-F4F6-4966-A695-AB896AC1553A}" presName="rootComposite" presStyleCnt="0"/>
      <dgm:spPr/>
    </dgm:pt>
    <dgm:pt modelId="{DB3638A9-10DB-4202-B2AD-319D1D1C7C8A}" type="pres">
      <dgm:prSet presAssocID="{B15A58C8-F4F6-4966-A695-AB896AC1553A}" presName="rootText" presStyleLbl="node4" presStyleIdx="54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AAED3A-1D9F-4F1C-AC2B-9A7E06BDAC90}" type="pres">
      <dgm:prSet presAssocID="{B15A58C8-F4F6-4966-A695-AB896AC1553A}" presName="rootConnector" presStyleLbl="node4" presStyleIdx="54" presStyleCnt="61"/>
      <dgm:spPr/>
      <dgm:t>
        <a:bodyPr/>
        <a:lstStyle/>
        <a:p>
          <a:endParaRPr lang="pt-BR"/>
        </a:p>
      </dgm:t>
    </dgm:pt>
    <dgm:pt modelId="{272ACEF2-EBC2-4B36-BAEC-71B4CA8DDBCF}" type="pres">
      <dgm:prSet presAssocID="{B15A58C8-F4F6-4966-A695-AB896AC1553A}" presName="hierChild4" presStyleCnt="0"/>
      <dgm:spPr/>
    </dgm:pt>
    <dgm:pt modelId="{AC0EF590-1614-408F-9BD1-D9DF126FB60B}" type="pres">
      <dgm:prSet presAssocID="{B15A58C8-F4F6-4966-A695-AB896AC1553A}" presName="hierChild5" presStyleCnt="0"/>
      <dgm:spPr/>
    </dgm:pt>
    <dgm:pt modelId="{5352C76A-BA20-4603-A67E-57C0B786ECCE}" type="pres">
      <dgm:prSet presAssocID="{E5328F66-E81A-4E2F-8193-A4F56193FF43}" presName="hierChild5" presStyleCnt="0"/>
      <dgm:spPr/>
    </dgm:pt>
    <dgm:pt modelId="{9CE9AAFF-733D-4D3F-9C0A-8C0B96B98AF0}" type="pres">
      <dgm:prSet presAssocID="{2C00823E-DB9C-4836-ABFA-511536E521EA}" presName="Name50" presStyleLbl="parChTrans1D4" presStyleIdx="55" presStyleCnt="61"/>
      <dgm:spPr/>
      <dgm:t>
        <a:bodyPr/>
        <a:lstStyle/>
        <a:p>
          <a:endParaRPr lang="pt-BR"/>
        </a:p>
      </dgm:t>
    </dgm:pt>
    <dgm:pt modelId="{214B75CF-3862-49C0-9D05-4C9BBD649BCB}" type="pres">
      <dgm:prSet presAssocID="{AE43C266-207A-4406-A73D-AC366266C615}" presName="hierRoot2" presStyleCnt="0">
        <dgm:presLayoutVars>
          <dgm:hierBranch val="r"/>
        </dgm:presLayoutVars>
      </dgm:prSet>
      <dgm:spPr/>
    </dgm:pt>
    <dgm:pt modelId="{65B4156C-505C-41FE-94D8-892DE66CBD73}" type="pres">
      <dgm:prSet presAssocID="{AE43C266-207A-4406-A73D-AC366266C615}" presName="rootComposite" presStyleCnt="0"/>
      <dgm:spPr/>
    </dgm:pt>
    <dgm:pt modelId="{D0BD7754-1087-4BC0-A6A9-79276FAABAD8}" type="pres">
      <dgm:prSet presAssocID="{AE43C266-207A-4406-A73D-AC366266C615}" presName="rootText" presStyleLbl="node4" presStyleIdx="55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8EAEF0-FC67-4D13-909B-8B00CE587680}" type="pres">
      <dgm:prSet presAssocID="{AE43C266-207A-4406-A73D-AC366266C615}" presName="rootConnector" presStyleLbl="node4" presStyleIdx="55" presStyleCnt="61"/>
      <dgm:spPr/>
      <dgm:t>
        <a:bodyPr/>
        <a:lstStyle/>
        <a:p>
          <a:endParaRPr lang="pt-BR"/>
        </a:p>
      </dgm:t>
    </dgm:pt>
    <dgm:pt modelId="{3F5531EB-B73E-42C3-B395-8BD86D690960}" type="pres">
      <dgm:prSet presAssocID="{AE43C266-207A-4406-A73D-AC366266C615}" presName="hierChild4" presStyleCnt="0"/>
      <dgm:spPr/>
    </dgm:pt>
    <dgm:pt modelId="{6356B617-2638-4D11-8B59-470549E54EE4}" type="pres">
      <dgm:prSet presAssocID="{DCD8CC59-1A8F-4345-927B-A57B6C2AF853}" presName="Name50" presStyleLbl="parChTrans1D4" presStyleIdx="56" presStyleCnt="61"/>
      <dgm:spPr/>
      <dgm:t>
        <a:bodyPr/>
        <a:lstStyle/>
        <a:p>
          <a:endParaRPr lang="pt-BR"/>
        </a:p>
      </dgm:t>
    </dgm:pt>
    <dgm:pt modelId="{A26DA66F-A282-4A80-8C14-405027B5EB20}" type="pres">
      <dgm:prSet presAssocID="{927ABEA0-41A3-4BE8-B289-4E148970BA61}" presName="hierRoot2" presStyleCnt="0">
        <dgm:presLayoutVars>
          <dgm:hierBranch val="r"/>
        </dgm:presLayoutVars>
      </dgm:prSet>
      <dgm:spPr/>
    </dgm:pt>
    <dgm:pt modelId="{87BCC103-6BE5-40E0-B20E-DDD97B42D0FD}" type="pres">
      <dgm:prSet presAssocID="{927ABEA0-41A3-4BE8-B289-4E148970BA61}" presName="rootComposite" presStyleCnt="0"/>
      <dgm:spPr/>
    </dgm:pt>
    <dgm:pt modelId="{0142C5A7-BF7B-41B7-9A88-CFA34D0124BC}" type="pres">
      <dgm:prSet presAssocID="{927ABEA0-41A3-4BE8-B289-4E148970BA61}" presName="rootText" presStyleLbl="node4" presStyleIdx="56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0916F2-B77E-4E7E-91FF-DF470472B323}" type="pres">
      <dgm:prSet presAssocID="{927ABEA0-41A3-4BE8-B289-4E148970BA61}" presName="rootConnector" presStyleLbl="node4" presStyleIdx="56" presStyleCnt="61"/>
      <dgm:spPr/>
      <dgm:t>
        <a:bodyPr/>
        <a:lstStyle/>
        <a:p>
          <a:endParaRPr lang="pt-BR"/>
        </a:p>
      </dgm:t>
    </dgm:pt>
    <dgm:pt modelId="{DA618190-FA2D-4564-9BE8-59C1C7CBFEFE}" type="pres">
      <dgm:prSet presAssocID="{927ABEA0-41A3-4BE8-B289-4E148970BA61}" presName="hierChild4" presStyleCnt="0"/>
      <dgm:spPr/>
    </dgm:pt>
    <dgm:pt modelId="{4C58302D-FFA8-4E3C-B517-1AA89C04EBE6}" type="pres">
      <dgm:prSet presAssocID="{927ABEA0-41A3-4BE8-B289-4E148970BA61}" presName="hierChild5" presStyleCnt="0"/>
      <dgm:spPr/>
    </dgm:pt>
    <dgm:pt modelId="{DF349BC3-CCA1-44AA-ADEF-B9A44D6BCAC8}" type="pres">
      <dgm:prSet presAssocID="{19548D6A-CD3B-49EA-B0B2-8270BD93FCB5}" presName="Name50" presStyleLbl="parChTrans1D4" presStyleIdx="57" presStyleCnt="61"/>
      <dgm:spPr/>
      <dgm:t>
        <a:bodyPr/>
        <a:lstStyle/>
        <a:p>
          <a:endParaRPr lang="pt-BR"/>
        </a:p>
      </dgm:t>
    </dgm:pt>
    <dgm:pt modelId="{8F1E9C50-0999-4B39-96A5-F8E5440A0484}" type="pres">
      <dgm:prSet presAssocID="{0D33D972-353C-4FA6-9D9F-309DE97B3FE6}" presName="hierRoot2" presStyleCnt="0">
        <dgm:presLayoutVars>
          <dgm:hierBranch val="r"/>
        </dgm:presLayoutVars>
      </dgm:prSet>
      <dgm:spPr/>
    </dgm:pt>
    <dgm:pt modelId="{36C72113-2BE0-4FE7-BCD4-0A5B8591C6A4}" type="pres">
      <dgm:prSet presAssocID="{0D33D972-353C-4FA6-9D9F-309DE97B3FE6}" presName="rootComposite" presStyleCnt="0"/>
      <dgm:spPr/>
    </dgm:pt>
    <dgm:pt modelId="{DC80A872-2671-48E8-AB46-C38A8FC3FB3D}" type="pres">
      <dgm:prSet presAssocID="{0D33D972-353C-4FA6-9D9F-309DE97B3FE6}" presName="rootText" presStyleLbl="node4" presStyleIdx="57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8162ED7-7A10-4814-93BE-2BC8529CA3AD}" type="pres">
      <dgm:prSet presAssocID="{0D33D972-353C-4FA6-9D9F-309DE97B3FE6}" presName="rootConnector" presStyleLbl="node4" presStyleIdx="57" presStyleCnt="61"/>
      <dgm:spPr/>
      <dgm:t>
        <a:bodyPr/>
        <a:lstStyle/>
        <a:p>
          <a:endParaRPr lang="pt-BR"/>
        </a:p>
      </dgm:t>
    </dgm:pt>
    <dgm:pt modelId="{31445246-DA02-474B-A442-1739D233A96E}" type="pres">
      <dgm:prSet presAssocID="{0D33D972-353C-4FA6-9D9F-309DE97B3FE6}" presName="hierChild4" presStyleCnt="0"/>
      <dgm:spPr/>
    </dgm:pt>
    <dgm:pt modelId="{6F9177CF-EC76-442E-8AF7-E25949AF91F8}" type="pres">
      <dgm:prSet presAssocID="{0D33D972-353C-4FA6-9D9F-309DE97B3FE6}" presName="hierChild5" presStyleCnt="0"/>
      <dgm:spPr/>
    </dgm:pt>
    <dgm:pt modelId="{A3666B59-0A79-4721-BFCE-C392CE1B7052}" type="pres">
      <dgm:prSet presAssocID="{B861545E-BB20-45D1-95F4-52C8FC0748A2}" presName="Name50" presStyleLbl="parChTrans1D4" presStyleIdx="58" presStyleCnt="61"/>
      <dgm:spPr/>
      <dgm:t>
        <a:bodyPr/>
        <a:lstStyle/>
        <a:p>
          <a:endParaRPr lang="pt-BR"/>
        </a:p>
      </dgm:t>
    </dgm:pt>
    <dgm:pt modelId="{E95B72BE-17B5-427F-8576-8ADC40A39FC0}" type="pres">
      <dgm:prSet presAssocID="{CAD503E5-61AE-4992-8CC7-07558205704E}" presName="hierRoot2" presStyleCnt="0">
        <dgm:presLayoutVars>
          <dgm:hierBranch val="r"/>
        </dgm:presLayoutVars>
      </dgm:prSet>
      <dgm:spPr/>
    </dgm:pt>
    <dgm:pt modelId="{06EFF362-7FD0-46AB-AEDF-270F7D90284F}" type="pres">
      <dgm:prSet presAssocID="{CAD503E5-61AE-4992-8CC7-07558205704E}" presName="rootComposite" presStyleCnt="0"/>
      <dgm:spPr/>
    </dgm:pt>
    <dgm:pt modelId="{02AE10C0-47CF-48DE-B47E-720C70F38D7A}" type="pres">
      <dgm:prSet presAssocID="{CAD503E5-61AE-4992-8CC7-07558205704E}" presName="rootText" presStyleLbl="node4" presStyleIdx="58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78D51FD-63BB-4FC8-B079-7BE552EC86F2}" type="pres">
      <dgm:prSet presAssocID="{CAD503E5-61AE-4992-8CC7-07558205704E}" presName="rootConnector" presStyleLbl="node4" presStyleIdx="58" presStyleCnt="61"/>
      <dgm:spPr/>
      <dgm:t>
        <a:bodyPr/>
        <a:lstStyle/>
        <a:p>
          <a:endParaRPr lang="pt-BR"/>
        </a:p>
      </dgm:t>
    </dgm:pt>
    <dgm:pt modelId="{DA886DED-1CB4-456F-9B54-EF423EB2B9F8}" type="pres">
      <dgm:prSet presAssocID="{CAD503E5-61AE-4992-8CC7-07558205704E}" presName="hierChild4" presStyleCnt="0"/>
      <dgm:spPr/>
    </dgm:pt>
    <dgm:pt modelId="{0F0FFC17-CE71-4899-BDA1-D5EBEDB82721}" type="pres">
      <dgm:prSet presAssocID="{CAD503E5-61AE-4992-8CC7-07558205704E}" presName="hierChild5" presStyleCnt="0"/>
      <dgm:spPr/>
    </dgm:pt>
    <dgm:pt modelId="{1F2BBA7F-5F79-462B-B737-82E834AD5C0A}" type="pres">
      <dgm:prSet presAssocID="{AE43C266-207A-4406-A73D-AC366266C615}" presName="hierChild5" presStyleCnt="0"/>
      <dgm:spPr/>
    </dgm:pt>
    <dgm:pt modelId="{D9312C92-4223-4C73-B826-6AE955223718}" type="pres">
      <dgm:prSet presAssocID="{C93FB8C5-5167-42F6-B72F-E8C843E57F2A}" presName="hierChild5" presStyleCnt="0"/>
      <dgm:spPr/>
    </dgm:pt>
    <dgm:pt modelId="{526DCAF9-73A3-4573-A93E-5B95D2DB1397}" type="pres">
      <dgm:prSet presAssocID="{15577939-A3A2-425B-BFAC-2AF4B95ECC0A}" presName="hierChild5" presStyleCnt="0"/>
      <dgm:spPr/>
    </dgm:pt>
    <dgm:pt modelId="{7F37DCB3-AC27-440C-A4BA-768D93959AD0}" type="pres">
      <dgm:prSet presAssocID="{6308763E-DC47-4289-AF72-107EBF6F73C7}" presName="Name37" presStyleLbl="parChTrans1D3" presStyleIdx="9" presStyleCnt="16"/>
      <dgm:spPr/>
      <dgm:t>
        <a:bodyPr/>
        <a:lstStyle/>
        <a:p>
          <a:endParaRPr lang="pt-BR"/>
        </a:p>
      </dgm:t>
    </dgm:pt>
    <dgm:pt modelId="{936D21A6-32E4-4052-9D0D-BDD1473DF13E}" type="pres">
      <dgm:prSet presAssocID="{0A89865A-89AF-4A19-91D6-87E4C801DD43}" presName="hierRoot2" presStyleCnt="0">
        <dgm:presLayoutVars>
          <dgm:hierBranch val="r"/>
        </dgm:presLayoutVars>
      </dgm:prSet>
      <dgm:spPr/>
    </dgm:pt>
    <dgm:pt modelId="{2D1F1D26-C462-4E93-A2A9-4B0FF4748214}" type="pres">
      <dgm:prSet presAssocID="{0A89865A-89AF-4A19-91D6-87E4C801DD43}" presName="rootComposite" presStyleCnt="0"/>
      <dgm:spPr/>
    </dgm:pt>
    <dgm:pt modelId="{0670DD61-864A-4DF0-AE6D-0130EEBB36C1}" type="pres">
      <dgm:prSet presAssocID="{0A89865A-89AF-4A19-91D6-87E4C801DD43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A0812E-6D65-41A5-881C-3F4584A222B8}" type="pres">
      <dgm:prSet presAssocID="{0A89865A-89AF-4A19-91D6-87E4C801DD43}" presName="rootConnector" presStyleLbl="node3" presStyleIdx="9" presStyleCnt="16"/>
      <dgm:spPr/>
      <dgm:t>
        <a:bodyPr/>
        <a:lstStyle/>
        <a:p>
          <a:endParaRPr lang="pt-BR"/>
        </a:p>
      </dgm:t>
    </dgm:pt>
    <dgm:pt modelId="{A05D2C27-D8CA-419D-8519-844427F7DB07}" type="pres">
      <dgm:prSet presAssocID="{0A89865A-89AF-4A19-91D6-87E4C801DD43}" presName="hierChild4" presStyleCnt="0"/>
      <dgm:spPr/>
    </dgm:pt>
    <dgm:pt modelId="{7AEA0F30-5AA4-4110-8DCE-DA03CBF7F143}" type="pres">
      <dgm:prSet presAssocID="{354F47E8-1C41-49CA-9A80-B60FA20D47DE}" presName="Name50" presStyleLbl="parChTrans1D4" presStyleIdx="59" presStyleCnt="61"/>
      <dgm:spPr/>
      <dgm:t>
        <a:bodyPr/>
        <a:lstStyle/>
        <a:p>
          <a:endParaRPr lang="pt-BR"/>
        </a:p>
      </dgm:t>
    </dgm:pt>
    <dgm:pt modelId="{F082AEDE-DE71-4140-A6C4-626191FD7867}" type="pres">
      <dgm:prSet presAssocID="{B5C1A84D-8F82-4B56-8ED1-C46C82489EA1}" presName="hierRoot2" presStyleCnt="0">
        <dgm:presLayoutVars>
          <dgm:hierBranch val="r"/>
        </dgm:presLayoutVars>
      </dgm:prSet>
      <dgm:spPr/>
    </dgm:pt>
    <dgm:pt modelId="{38087697-A23F-45BE-B0FC-EEF4061CA05C}" type="pres">
      <dgm:prSet presAssocID="{B5C1A84D-8F82-4B56-8ED1-C46C82489EA1}" presName="rootComposite" presStyleCnt="0"/>
      <dgm:spPr/>
    </dgm:pt>
    <dgm:pt modelId="{828479FC-B6DB-4DD6-932C-9D6AFD7E6C6D}" type="pres">
      <dgm:prSet presAssocID="{B5C1A84D-8F82-4B56-8ED1-C46C82489EA1}" presName="rootText" presStyleLbl="node4" presStyleIdx="59" presStyleCnt="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E20F97-3AE7-4259-8E4B-D19F567391B9}" type="pres">
      <dgm:prSet presAssocID="{B5C1A84D-8F82-4B56-8ED1-C46C82489EA1}" presName="rootConnector" presStyleLbl="node4" presStyleIdx="59" presStyleCnt="61"/>
      <dgm:spPr/>
      <dgm:t>
        <a:bodyPr/>
        <a:lstStyle/>
        <a:p>
          <a:endParaRPr lang="pt-BR"/>
        </a:p>
      </dgm:t>
    </dgm:pt>
    <dgm:pt modelId="{402EA7B1-BADD-4430-A547-E8B7F8B34300}" type="pres">
      <dgm:prSet presAssocID="{B5C1A84D-8F82-4B56-8ED1-C46C82489EA1}" presName="hierChild4" presStyleCnt="0"/>
      <dgm:spPr/>
    </dgm:pt>
    <dgm:pt modelId="{0FECEEAD-8788-452F-A844-F7FE8AF5B13C}" type="pres">
      <dgm:prSet presAssocID="{B5C1A84D-8F82-4B56-8ED1-C46C82489EA1}" presName="hierChild5" presStyleCnt="0"/>
      <dgm:spPr/>
    </dgm:pt>
    <dgm:pt modelId="{38A02EEA-725A-4876-A14C-6B2EED46F6A6}" type="pres">
      <dgm:prSet presAssocID="{F050B505-7998-45DA-9D76-33F69988E9B4}" presName="Name50" presStyleLbl="parChTrans1D4" presStyleIdx="60" presStyleCnt="61"/>
      <dgm:spPr/>
      <dgm:t>
        <a:bodyPr/>
        <a:lstStyle/>
        <a:p>
          <a:endParaRPr lang="pt-BR"/>
        </a:p>
      </dgm:t>
    </dgm:pt>
    <dgm:pt modelId="{A79A22E0-3A17-4B79-B834-06CDA217AB9D}" type="pres">
      <dgm:prSet presAssocID="{7FD963FB-93C3-4128-9CB7-67DF6527D12A}" presName="hierRoot2" presStyleCnt="0">
        <dgm:presLayoutVars>
          <dgm:hierBranch val="r"/>
        </dgm:presLayoutVars>
      </dgm:prSet>
      <dgm:spPr/>
    </dgm:pt>
    <dgm:pt modelId="{0EEF9C38-0A90-468B-99B9-16A0BE827C19}" type="pres">
      <dgm:prSet presAssocID="{7FD963FB-93C3-4128-9CB7-67DF6527D12A}" presName="rootComposite" presStyleCnt="0"/>
      <dgm:spPr/>
    </dgm:pt>
    <dgm:pt modelId="{8AFD874C-6339-4E04-BDAC-4248A1ADD227}" type="pres">
      <dgm:prSet presAssocID="{7FD963FB-93C3-4128-9CB7-67DF6527D12A}" presName="rootText" presStyleLbl="node4" presStyleIdx="60" presStyleCnt="61" custLinFactNeighborY="-273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D75E80-3232-4CB1-B9B3-BF54324D5095}" type="pres">
      <dgm:prSet presAssocID="{7FD963FB-93C3-4128-9CB7-67DF6527D12A}" presName="rootConnector" presStyleLbl="node4" presStyleIdx="60" presStyleCnt="61"/>
      <dgm:spPr/>
      <dgm:t>
        <a:bodyPr/>
        <a:lstStyle/>
        <a:p>
          <a:endParaRPr lang="pt-BR"/>
        </a:p>
      </dgm:t>
    </dgm:pt>
    <dgm:pt modelId="{EB71F6A2-0A77-422E-AA40-579944577BB7}" type="pres">
      <dgm:prSet presAssocID="{7FD963FB-93C3-4128-9CB7-67DF6527D12A}" presName="hierChild4" presStyleCnt="0"/>
      <dgm:spPr/>
    </dgm:pt>
    <dgm:pt modelId="{572ACC02-D8FC-4BA6-9E62-1CB22E4B1D8A}" type="pres">
      <dgm:prSet presAssocID="{7FD963FB-93C3-4128-9CB7-67DF6527D12A}" presName="hierChild5" presStyleCnt="0"/>
      <dgm:spPr/>
    </dgm:pt>
    <dgm:pt modelId="{1BE178C4-6E97-4B2E-B41A-9B6C138959B6}" type="pres">
      <dgm:prSet presAssocID="{0A89865A-89AF-4A19-91D6-87E4C801DD43}" presName="hierChild5" presStyleCnt="0"/>
      <dgm:spPr/>
    </dgm:pt>
    <dgm:pt modelId="{5E439448-AFD1-44BF-93FD-1E3EC79AD506}" type="pres">
      <dgm:prSet presAssocID="{EAA37E23-B7FC-4DA9-BB6A-1AC06ED9DB8C}" presName="hierChild5" presStyleCnt="0"/>
      <dgm:spPr/>
    </dgm:pt>
    <dgm:pt modelId="{883BAB54-67B4-451F-B609-17AD9A82D42E}" type="pres">
      <dgm:prSet presAssocID="{2A6F18CA-8FC1-4030-B1BD-9C4E03C5E088}" presName="Name35" presStyleLbl="parChTrans1D2" presStyleIdx="2" presStyleCnt="3"/>
      <dgm:spPr/>
      <dgm:t>
        <a:bodyPr/>
        <a:lstStyle/>
        <a:p>
          <a:endParaRPr lang="pt-BR"/>
        </a:p>
      </dgm:t>
    </dgm:pt>
    <dgm:pt modelId="{99A201E8-2AB4-498C-B9AA-90A9855F5514}" type="pres">
      <dgm:prSet presAssocID="{609DF073-F905-442A-AFB8-DCBA5454B42D}" presName="hierRoot2" presStyleCnt="0">
        <dgm:presLayoutVars>
          <dgm:hierBranch val="init"/>
        </dgm:presLayoutVars>
      </dgm:prSet>
      <dgm:spPr/>
    </dgm:pt>
    <dgm:pt modelId="{2B885EA4-B97F-4480-BE5D-2D9829CE7DD7}" type="pres">
      <dgm:prSet presAssocID="{609DF073-F905-442A-AFB8-DCBA5454B42D}" presName="rootComposite" presStyleCnt="0"/>
      <dgm:spPr/>
    </dgm:pt>
    <dgm:pt modelId="{7C08F9D7-EB4E-4495-9795-D99281C47BBB}" type="pres">
      <dgm:prSet presAssocID="{609DF073-F905-442A-AFB8-DCBA5454B42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0C1435-B1BD-4A8A-902A-91087C056A07}" type="pres">
      <dgm:prSet presAssocID="{609DF073-F905-442A-AFB8-DCBA5454B42D}" presName="rootConnector" presStyleLbl="node2" presStyleIdx="2" presStyleCnt="3"/>
      <dgm:spPr/>
      <dgm:t>
        <a:bodyPr/>
        <a:lstStyle/>
        <a:p>
          <a:endParaRPr lang="pt-BR"/>
        </a:p>
      </dgm:t>
    </dgm:pt>
    <dgm:pt modelId="{10D74A3C-4D83-4935-BBB9-49BD19F4E244}" type="pres">
      <dgm:prSet presAssocID="{609DF073-F905-442A-AFB8-DCBA5454B42D}" presName="hierChild4" presStyleCnt="0"/>
      <dgm:spPr/>
    </dgm:pt>
    <dgm:pt modelId="{F2BAF397-9560-436A-8CC9-DDC7D35511A4}" type="pres">
      <dgm:prSet presAssocID="{F33CC6CD-5A6A-42B0-B6D1-06918F14365C}" presName="Name37" presStyleLbl="parChTrans1D3" presStyleIdx="10" presStyleCnt="16"/>
      <dgm:spPr/>
      <dgm:t>
        <a:bodyPr/>
        <a:lstStyle/>
        <a:p>
          <a:endParaRPr lang="pt-BR"/>
        </a:p>
      </dgm:t>
    </dgm:pt>
    <dgm:pt modelId="{F8322675-0AA5-4078-ABF4-C9E8D9D619BF}" type="pres">
      <dgm:prSet presAssocID="{DC4CA655-9D34-4330-B4DF-019FC6D9C802}" presName="hierRoot2" presStyleCnt="0">
        <dgm:presLayoutVars>
          <dgm:hierBranch val="init"/>
        </dgm:presLayoutVars>
      </dgm:prSet>
      <dgm:spPr/>
    </dgm:pt>
    <dgm:pt modelId="{6260CDAC-D1A6-485E-8694-931A1716E5FD}" type="pres">
      <dgm:prSet presAssocID="{DC4CA655-9D34-4330-B4DF-019FC6D9C802}" presName="rootComposite" presStyleCnt="0"/>
      <dgm:spPr/>
    </dgm:pt>
    <dgm:pt modelId="{CBBA21B3-C7DD-4D8A-8BE6-9401525C67B0}" type="pres">
      <dgm:prSet presAssocID="{DC4CA655-9D34-4330-B4DF-019FC6D9C802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0BDD91E-2843-4B15-9BC8-C9730528CF5D}" type="pres">
      <dgm:prSet presAssocID="{DC4CA655-9D34-4330-B4DF-019FC6D9C802}" presName="rootConnector" presStyleLbl="node3" presStyleIdx="10" presStyleCnt="16"/>
      <dgm:spPr/>
      <dgm:t>
        <a:bodyPr/>
        <a:lstStyle/>
        <a:p>
          <a:endParaRPr lang="pt-BR"/>
        </a:p>
      </dgm:t>
    </dgm:pt>
    <dgm:pt modelId="{B2E1E4CE-2853-46FF-A208-1117FB8BAD62}" type="pres">
      <dgm:prSet presAssocID="{DC4CA655-9D34-4330-B4DF-019FC6D9C802}" presName="hierChild4" presStyleCnt="0"/>
      <dgm:spPr/>
    </dgm:pt>
    <dgm:pt modelId="{466D6D4B-8BF6-4171-AE80-E01404FF76ED}" type="pres">
      <dgm:prSet presAssocID="{DC4CA655-9D34-4330-B4DF-019FC6D9C802}" presName="hierChild5" presStyleCnt="0"/>
      <dgm:spPr/>
    </dgm:pt>
    <dgm:pt modelId="{48CABAAF-5403-4C33-AED6-7026A35DB134}" type="pres">
      <dgm:prSet presAssocID="{DB8C797F-1241-4F87-82AB-B5585CDC1955}" presName="Name37" presStyleLbl="parChTrans1D3" presStyleIdx="11" presStyleCnt="16"/>
      <dgm:spPr/>
      <dgm:t>
        <a:bodyPr/>
        <a:lstStyle/>
        <a:p>
          <a:endParaRPr lang="pt-BR"/>
        </a:p>
      </dgm:t>
    </dgm:pt>
    <dgm:pt modelId="{5F4305BF-77D2-47C2-B46D-F7A1F040EC22}" type="pres">
      <dgm:prSet presAssocID="{17C2171B-B116-447C-B2DB-EE7AB0BC7F62}" presName="hierRoot2" presStyleCnt="0">
        <dgm:presLayoutVars>
          <dgm:hierBranch val="init"/>
        </dgm:presLayoutVars>
      </dgm:prSet>
      <dgm:spPr/>
    </dgm:pt>
    <dgm:pt modelId="{6F9232A7-92E1-4935-9FCA-80F800A659CD}" type="pres">
      <dgm:prSet presAssocID="{17C2171B-B116-447C-B2DB-EE7AB0BC7F62}" presName="rootComposite" presStyleCnt="0"/>
      <dgm:spPr/>
    </dgm:pt>
    <dgm:pt modelId="{FEC8E8A4-FD17-40C2-A3E4-3AF635A3EB67}" type="pres">
      <dgm:prSet presAssocID="{17C2171B-B116-447C-B2DB-EE7AB0BC7F62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772E46-605F-446A-9ADD-D85C33054674}" type="pres">
      <dgm:prSet presAssocID="{17C2171B-B116-447C-B2DB-EE7AB0BC7F62}" presName="rootConnector" presStyleLbl="node3" presStyleIdx="11" presStyleCnt="16"/>
      <dgm:spPr/>
      <dgm:t>
        <a:bodyPr/>
        <a:lstStyle/>
        <a:p>
          <a:endParaRPr lang="pt-BR"/>
        </a:p>
      </dgm:t>
    </dgm:pt>
    <dgm:pt modelId="{4BA1A9E7-0616-457C-9BEE-6B92F23CB3AF}" type="pres">
      <dgm:prSet presAssocID="{17C2171B-B116-447C-B2DB-EE7AB0BC7F62}" presName="hierChild4" presStyleCnt="0"/>
      <dgm:spPr/>
    </dgm:pt>
    <dgm:pt modelId="{B82AF4FF-E908-4770-A59E-C47632954454}" type="pres">
      <dgm:prSet presAssocID="{17C2171B-B116-447C-B2DB-EE7AB0BC7F62}" presName="hierChild5" presStyleCnt="0"/>
      <dgm:spPr/>
    </dgm:pt>
    <dgm:pt modelId="{0A20BDC5-77D9-40B2-A26E-1D7E189A47D3}" type="pres">
      <dgm:prSet presAssocID="{C3D30945-EC4F-472B-965F-273D0ED2A9A4}" presName="Name37" presStyleLbl="parChTrans1D3" presStyleIdx="12" presStyleCnt="16"/>
      <dgm:spPr/>
      <dgm:t>
        <a:bodyPr/>
        <a:lstStyle/>
        <a:p>
          <a:endParaRPr lang="pt-BR"/>
        </a:p>
      </dgm:t>
    </dgm:pt>
    <dgm:pt modelId="{624D60D3-99E1-42FC-A59B-C438ED6F8447}" type="pres">
      <dgm:prSet presAssocID="{7266C9C1-B0EF-41E9-8412-7B2148D705CA}" presName="hierRoot2" presStyleCnt="0">
        <dgm:presLayoutVars>
          <dgm:hierBranch val="init"/>
        </dgm:presLayoutVars>
      </dgm:prSet>
      <dgm:spPr/>
    </dgm:pt>
    <dgm:pt modelId="{1FAB2B61-CF29-4363-90D4-9E6356ECC5D1}" type="pres">
      <dgm:prSet presAssocID="{7266C9C1-B0EF-41E9-8412-7B2148D705CA}" presName="rootComposite" presStyleCnt="0"/>
      <dgm:spPr/>
    </dgm:pt>
    <dgm:pt modelId="{DC8753AC-4C01-404C-924A-C47E715A59EC}" type="pres">
      <dgm:prSet presAssocID="{7266C9C1-B0EF-41E9-8412-7B2148D705CA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571910-A54C-4943-8498-F3BF947953F0}" type="pres">
      <dgm:prSet presAssocID="{7266C9C1-B0EF-41E9-8412-7B2148D705CA}" presName="rootConnector" presStyleLbl="node3" presStyleIdx="12" presStyleCnt="16"/>
      <dgm:spPr/>
      <dgm:t>
        <a:bodyPr/>
        <a:lstStyle/>
        <a:p>
          <a:endParaRPr lang="pt-BR"/>
        </a:p>
      </dgm:t>
    </dgm:pt>
    <dgm:pt modelId="{7838E176-233E-4304-B72F-E115D961F46C}" type="pres">
      <dgm:prSet presAssocID="{7266C9C1-B0EF-41E9-8412-7B2148D705CA}" presName="hierChild4" presStyleCnt="0"/>
      <dgm:spPr/>
    </dgm:pt>
    <dgm:pt modelId="{A0219DC0-8C7F-49A7-A010-78DD87EAAAF6}" type="pres">
      <dgm:prSet presAssocID="{7266C9C1-B0EF-41E9-8412-7B2148D705CA}" presName="hierChild5" presStyleCnt="0"/>
      <dgm:spPr/>
    </dgm:pt>
    <dgm:pt modelId="{480EE2F5-2E1B-4648-A607-1D7709A52B70}" type="pres">
      <dgm:prSet presAssocID="{BF0355DD-6ED1-4E9D-827B-623BA94A1FBA}" presName="Name37" presStyleLbl="parChTrans1D3" presStyleIdx="13" presStyleCnt="16"/>
      <dgm:spPr/>
      <dgm:t>
        <a:bodyPr/>
        <a:lstStyle/>
        <a:p>
          <a:endParaRPr lang="pt-BR"/>
        </a:p>
      </dgm:t>
    </dgm:pt>
    <dgm:pt modelId="{30B72637-F46F-4FCD-98D0-CE03EB6E0126}" type="pres">
      <dgm:prSet presAssocID="{5D4BEB37-456E-44EF-9FEB-EAB90A77B6D6}" presName="hierRoot2" presStyleCnt="0">
        <dgm:presLayoutVars>
          <dgm:hierBranch val="init"/>
        </dgm:presLayoutVars>
      </dgm:prSet>
      <dgm:spPr/>
    </dgm:pt>
    <dgm:pt modelId="{25D9EC32-2AF5-48B6-955C-401765734E3B}" type="pres">
      <dgm:prSet presAssocID="{5D4BEB37-456E-44EF-9FEB-EAB90A77B6D6}" presName="rootComposite" presStyleCnt="0"/>
      <dgm:spPr/>
    </dgm:pt>
    <dgm:pt modelId="{58B4290E-C0D7-4380-8DC5-384588C144B5}" type="pres">
      <dgm:prSet presAssocID="{5D4BEB37-456E-44EF-9FEB-EAB90A77B6D6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04C332-8794-43AF-8B9C-A6A017DFBF08}" type="pres">
      <dgm:prSet presAssocID="{5D4BEB37-456E-44EF-9FEB-EAB90A77B6D6}" presName="rootConnector" presStyleLbl="node3" presStyleIdx="13" presStyleCnt="16"/>
      <dgm:spPr/>
      <dgm:t>
        <a:bodyPr/>
        <a:lstStyle/>
        <a:p>
          <a:endParaRPr lang="pt-BR"/>
        </a:p>
      </dgm:t>
    </dgm:pt>
    <dgm:pt modelId="{81BB82C3-85A5-4CDB-8010-D7B3D6C26561}" type="pres">
      <dgm:prSet presAssocID="{5D4BEB37-456E-44EF-9FEB-EAB90A77B6D6}" presName="hierChild4" presStyleCnt="0"/>
      <dgm:spPr/>
    </dgm:pt>
    <dgm:pt modelId="{AF4FFD56-2874-49F5-90C5-368A6C55EF41}" type="pres">
      <dgm:prSet presAssocID="{5D4BEB37-456E-44EF-9FEB-EAB90A77B6D6}" presName="hierChild5" presStyleCnt="0"/>
      <dgm:spPr/>
    </dgm:pt>
    <dgm:pt modelId="{2D2BDBC5-FBFF-465C-9858-FF3685B82297}" type="pres">
      <dgm:prSet presAssocID="{8CF697C5-83FB-47B5-A8BC-42963294F449}" presName="Name37" presStyleLbl="parChTrans1D3" presStyleIdx="14" presStyleCnt="16"/>
      <dgm:spPr/>
      <dgm:t>
        <a:bodyPr/>
        <a:lstStyle/>
        <a:p>
          <a:endParaRPr lang="pt-BR"/>
        </a:p>
      </dgm:t>
    </dgm:pt>
    <dgm:pt modelId="{0EFC58CF-6B38-45C8-B441-DE1145132838}" type="pres">
      <dgm:prSet presAssocID="{5462F8CD-410B-4486-BE3A-74B2E2F82A4D}" presName="hierRoot2" presStyleCnt="0">
        <dgm:presLayoutVars>
          <dgm:hierBranch val="init"/>
        </dgm:presLayoutVars>
      </dgm:prSet>
      <dgm:spPr/>
    </dgm:pt>
    <dgm:pt modelId="{728279AE-F1DD-454C-9894-0744ED7F53A0}" type="pres">
      <dgm:prSet presAssocID="{5462F8CD-410B-4486-BE3A-74B2E2F82A4D}" presName="rootComposite" presStyleCnt="0"/>
      <dgm:spPr/>
    </dgm:pt>
    <dgm:pt modelId="{FE42F1A0-4304-4132-B74B-F29D394F62D0}" type="pres">
      <dgm:prSet presAssocID="{5462F8CD-410B-4486-BE3A-74B2E2F82A4D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155A5C-E575-493B-94CC-405B8207C3DC}" type="pres">
      <dgm:prSet presAssocID="{5462F8CD-410B-4486-BE3A-74B2E2F82A4D}" presName="rootConnector" presStyleLbl="node3" presStyleIdx="14" presStyleCnt="16"/>
      <dgm:spPr/>
      <dgm:t>
        <a:bodyPr/>
        <a:lstStyle/>
        <a:p>
          <a:endParaRPr lang="pt-BR"/>
        </a:p>
      </dgm:t>
    </dgm:pt>
    <dgm:pt modelId="{AE753C71-FB05-476F-92F4-4EF9659DAB56}" type="pres">
      <dgm:prSet presAssocID="{5462F8CD-410B-4486-BE3A-74B2E2F82A4D}" presName="hierChild4" presStyleCnt="0"/>
      <dgm:spPr/>
    </dgm:pt>
    <dgm:pt modelId="{72AA470D-C18E-49C7-B5D1-33860C5175A1}" type="pres">
      <dgm:prSet presAssocID="{5462F8CD-410B-4486-BE3A-74B2E2F82A4D}" presName="hierChild5" presStyleCnt="0"/>
      <dgm:spPr/>
    </dgm:pt>
    <dgm:pt modelId="{C8E51312-3303-46A2-A933-D8E22B733D7F}" type="pres">
      <dgm:prSet presAssocID="{5D7F5BA7-3E77-4074-AE97-D6F027714275}" presName="Name37" presStyleLbl="parChTrans1D3" presStyleIdx="15" presStyleCnt="16"/>
      <dgm:spPr/>
    </dgm:pt>
    <dgm:pt modelId="{74FC507D-7C40-4BCF-A141-EE9F0177FF36}" type="pres">
      <dgm:prSet presAssocID="{CDF6BE75-C421-45F5-94AC-C84FD635442F}" presName="hierRoot2" presStyleCnt="0">
        <dgm:presLayoutVars>
          <dgm:hierBranch val="init"/>
        </dgm:presLayoutVars>
      </dgm:prSet>
      <dgm:spPr/>
    </dgm:pt>
    <dgm:pt modelId="{2B070737-7A9A-47D9-BEB9-CD0403C8C251}" type="pres">
      <dgm:prSet presAssocID="{CDF6BE75-C421-45F5-94AC-C84FD635442F}" presName="rootComposite" presStyleCnt="0"/>
      <dgm:spPr/>
    </dgm:pt>
    <dgm:pt modelId="{90A7C5AC-C4BE-4DD8-93AD-B83FA1547A8F}" type="pres">
      <dgm:prSet presAssocID="{CDF6BE75-C421-45F5-94AC-C84FD635442F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6669484-AC70-47D2-B4FF-D17EDF1E92BC}" type="pres">
      <dgm:prSet presAssocID="{CDF6BE75-C421-45F5-94AC-C84FD635442F}" presName="rootConnector" presStyleLbl="node3" presStyleIdx="15" presStyleCnt="16"/>
      <dgm:spPr/>
      <dgm:t>
        <a:bodyPr/>
        <a:lstStyle/>
        <a:p>
          <a:endParaRPr lang="pt-BR"/>
        </a:p>
      </dgm:t>
    </dgm:pt>
    <dgm:pt modelId="{2E2B44DF-CCB9-4747-818B-C9D7C956A9EA}" type="pres">
      <dgm:prSet presAssocID="{CDF6BE75-C421-45F5-94AC-C84FD635442F}" presName="hierChild4" presStyleCnt="0"/>
      <dgm:spPr/>
    </dgm:pt>
    <dgm:pt modelId="{BC98AA9A-5877-4E2F-BBCC-42E251C1FAE4}" type="pres">
      <dgm:prSet presAssocID="{CDF6BE75-C421-45F5-94AC-C84FD635442F}" presName="hierChild5" presStyleCnt="0"/>
      <dgm:spPr/>
    </dgm:pt>
    <dgm:pt modelId="{78A4E732-2FCD-41FC-88D9-3AE29395C2B9}" type="pres">
      <dgm:prSet presAssocID="{609DF073-F905-442A-AFB8-DCBA5454B42D}" presName="hierChild5" presStyleCnt="0"/>
      <dgm:spPr/>
    </dgm:pt>
    <dgm:pt modelId="{3232FCB2-2D1C-41D9-8718-CED9F6CB7CDA}" type="pres">
      <dgm:prSet presAssocID="{DC60C910-1796-47E0-A22F-3F2F4705389B}" presName="hierChild3" presStyleCnt="0"/>
      <dgm:spPr/>
    </dgm:pt>
  </dgm:ptLst>
  <dgm:cxnLst>
    <dgm:cxn modelId="{08B9B22E-A28D-41E2-A7FE-313FFEABFD11}" type="presOf" srcId="{E9D52D6A-4ECE-4376-9CF6-EB11F131C5E2}" destId="{DDE7C93C-C7D7-41E4-AFB4-87148DBE39CB}" srcOrd="0" destOrd="0" presId="urn:microsoft.com/office/officeart/2005/8/layout/orgChart1"/>
    <dgm:cxn modelId="{F9C7B230-8057-419D-9234-B428EA71D283}" srcId="{02557C68-67F4-4180-9A0C-4F79B94751EC}" destId="{9CE6187E-9256-4D0F-BA66-FB29B9788982}" srcOrd="5" destOrd="0" parTransId="{3FB0DA34-44E9-4354-85F7-C8E02C8BC775}" sibTransId="{F3E1D981-F446-4076-815A-E7BA43ADE275}"/>
    <dgm:cxn modelId="{1E3D5FD2-4A14-4216-B005-18B35194BA95}" type="presOf" srcId="{CF52BAA9-16CD-4B2A-93C8-FFDDFBCCB911}" destId="{F1FE6C33-64D6-417C-8FCE-C9619F11801C}" srcOrd="0" destOrd="0" presId="urn:microsoft.com/office/officeart/2005/8/layout/orgChart1"/>
    <dgm:cxn modelId="{A22C4A07-54DC-408E-89E8-A32A391A21F3}" type="presOf" srcId="{609DF073-F905-442A-AFB8-DCBA5454B42D}" destId="{7C08F9D7-EB4E-4495-9795-D99281C47BBB}" srcOrd="0" destOrd="0" presId="urn:microsoft.com/office/officeart/2005/8/layout/orgChart1"/>
    <dgm:cxn modelId="{67AF89D0-602F-4834-806C-5145086CF67D}" srcId="{02557C68-67F4-4180-9A0C-4F79B94751EC}" destId="{103F895B-7D8D-4CAD-9562-5AC75A8C98D5}" srcOrd="1" destOrd="0" parTransId="{F4906C56-BC71-4049-B1D4-F6B047BE6DF0}" sibTransId="{AD630DA5-4998-4D50-88D1-79EF08E3B67D}"/>
    <dgm:cxn modelId="{2C521FCF-64D3-40CD-8E2C-BE0B882CB5D9}" srcId="{1D63E45D-8362-46D0-8C2C-78892714A022}" destId="{88939D64-74D2-48AA-8D89-F64D2F301E77}" srcOrd="0" destOrd="0" parTransId="{40BD5E18-6B50-4431-BD72-C7BC6BB3A749}" sibTransId="{7F2F8D13-04F0-4CAA-AAD2-00569877CFD1}"/>
    <dgm:cxn modelId="{9DDFC475-BDBA-438C-AB8C-33DA1B2C1AB8}" srcId="{E5328F66-E81A-4E2F-8193-A4F56193FF43}" destId="{58153535-FA9C-4147-A320-12F93C3EE75C}" srcOrd="1" destOrd="0" parTransId="{EDD23BB2-83FD-4F57-A29D-8CFBC2C795C9}" sibTransId="{823BAC03-A01E-4686-862A-7B07CAA26E21}"/>
    <dgm:cxn modelId="{C6E7D1FA-D70B-4FF8-AA9C-1DE6C921099A}" type="presOf" srcId="{C9455EFE-3460-4B48-B02E-B242A634E104}" destId="{07442165-BD82-4C0C-925F-D8712D1109ED}" srcOrd="1" destOrd="0" presId="urn:microsoft.com/office/officeart/2005/8/layout/orgChart1"/>
    <dgm:cxn modelId="{81051F16-E574-45B2-BD5F-13150D532E68}" type="presOf" srcId="{623A0367-5646-4F69-BFF2-6DD9E2BB6C41}" destId="{13182A9B-00A2-43BF-8C30-B401CF62F2FD}" srcOrd="0" destOrd="0" presId="urn:microsoft.com/office/officeart/2005/8/layout/orgChart1"/>
    <dgm:cxn modelId="{9D00A8BA-A358-47CA-8EF0-D98D2A706B5D}" srcId="{E5328F66-E81A-4E2F-8193-A4F56193FF43}" destId="{94B63D3A-BCED-4991-B528-64C8DAB28B83}" srcOrd="0" destOrd="0" parTransId="{0366E9E5-BF21-4131-ABFE-4EFDCA0901AC}" sibTransId="{D4ACDFBF-5B32-4C87-BD33-CAFFA975FC17}"/>
    <dgm:cxn modelId="{208812E7-E4F2-46E0-9D9F-131558BD42E0}" type="presOf" srcId="{DC0647CB-7E75-4A71-AAEA-4226005F4C49}" destId="{C9EBE506-A52D-4275-8A1E-4FE980D5DD52}" srcOrd="0" destOrd="0" presId="urn:microsoft.com/office/officeart/2005/8/layout/orgChart1"/>
    <dgm:cxn modelId="{3B4B34F9-39F9-425D-BDE2-B8B44FFE447E}" type="presOf" srcId="{4B5F37A2-7669-468A-A411-7E29FE5E1B24}" destId="{3B085B7A-C5CA-4345-BAFC-FFED36444F4E}" srcOrd="1" destOrd="0" presId="urn:microsoft.com/office/officeart/2005/8/layout/orgChart1"/>
    <dgm:cxn modelId="{E529F3D2-6EDB-45F4-A795-184BF4FA9E93}" type="presOf" srcId="{8B3383A3-9C58-4C73-B1D0-A131B1B5DFD7}" destId="{34F9D8ED-E889-480B-8A00-F7A42480C8CF}" srcOrd="0" destOrd="0" presId="urn:microsoft.com/office/officeart/2005/8/layout/orgChart1"/>
    <dgm:cxn modelId="{F4A9682B-E651-4357-8EE1-15A6C5A641B5}" type="presOf" srcId="{64E8A304-1D89-4112-B60A-BB55AC722A71}" destId="{0E5EA62A-EB5B-417E-873F-0CD53214F330}" srcOrd="0" destOrd="0" presId="urn:microsoft.com/office/officeart/2005/8/layout/orgChart1"/>
    <dgm:cxn modelId="{75C89C63-3A06-4B00-A071-73F9CF9C7586}" type="presOf" srcId="{846FDA72-240A-48F5-B20C-C4A5D7046C12}" destId="{A82FB8DD-26F1-40B8-9DD2-51ED47527D55}" srcOrd="1" destOrd="0" presId="urn:microsoft.com/office/officeart/2005/8/layout/orgChart1"/>
    <dgm:cxn modelId="{CB75F530-40A6-4C3F-A2D2-771B2B0D8A80}" type="presOf" srcId="{5462F8CD-410B-4486-BE3A-74B2E2F82A4D}" destId="{FE42F1A0-4304-4132-B74B-F29D394F62D0}" srcOrd="0" destOrd="0" presId="urn:microsoft.com/office/officeart/2005/8/layout/orgChart1"/>
    <dgm:cxn modelId="{001756CE-23D7-44CE-A4B7-BDFF57EE6716}" type="presOf" srcId="{36188695-0656-4B85-8966-590E9C066DFF}" destId="{D5F30A8F-6CE1-4C8E-A988-AD7F467BB3B2}" srcOrd="1" destOrd="0" presId="urn:microsoft.com/office/officeart/2005/8/layout/orgChart1"/>
    <dgm:cxn modelId="{7B401286-55BD-4864-9EF4-7D7EE8609854}" type="presOf" srcId="{C3D30945-EC4F-472B-965F-273D0ED2A9A4}" destId="{0A20BDC5-77D9-40B2-A26E-1D7E189A47D3}" srcOrd="0" destOrd="0" presId="urn:microsoft.com/office/officeart/2005/8/layout/orgChart1"/>
    <dgm:cxn modelId="{707DAE69-3034-498B-BFB3-636B0F82E8DD}" type="presOf" srcId="{07E31163-681B-4AAB-8818-D681F5339EFB}" destId="{CA786545-D427-4793-8C10-8B03E0C78B56}" srcOrd="1" destOrd="0" presId="urn:microsoft.com/office/officeart/2005/8/layout/orgChart1"/>
    <dgm:cxn modelId="{B319C6B8-FE10-4631-B0EE-0C11353711A8}" type="presOf" srcId="{0A89865A-89AF-4A19-91D6-87E4C801DD43}" destId="{0670DD61-864A-4DF0-AE6D-0130EEBB36C1}" srcOrd="0" destOrd="0" presId="urn:microsoft.com/office/officeart/2005/8/layout/orgChart1"/>
    <dgm:cxn modelId="{A9E29A28-EF64-458A-B918-11B262536E31}" type="presOf" srcId="{0366E9E5-BF21-4131-ABFE-4EFDCA0901AC}" destId="{629D6855-D436-4E32-9681-CD017A4632FC}" srcOrd="0" destOrd="0" presId="urn:microsoft.com/office/officeart/2005/8/layout/orgChart1"/>
    <dgm:cxn modelId="{71014525-FBA3-4E51-BEC8-DED69E5F2340}" type="presOf" srcId="{81A7E427-4D44-4198-A267-B54EFB1D02D5}" destId="{05176DEC-65B7-49C3-AB6D-B4365DB1540B}" srcOrd="1" destOrd="0" presId="urn:microsoft.com/office/officeart/2005/8/layout/orgChart1"/>
    <dgm:cxn modelId="{2A5C4A4F-141B-4547-917B-6EF5B7982033}" type="presOf" srcId="{6F542245-A89D-4382-9A13-296B7E88A2F0}" destId="{D26B4620-F6B4-415D-BED4-F4C6CCFDC86A}" srcOrd="1" destOrd="0" presId="urn:microsoft.com/office/officeart/2005/8/layout/orgChart1"/>
    <dgm:cxn modelId="{D6A6E685-AE0D-471A-9E84-D2F64B72B393}" type="presOf" srcId="{09B87B2C-63D0-45CC-9BAF-95B8263F9F92}" destId="{1424E44A-4D56-48AF-BB08-493D525616AF}" srcOrd="0" destOrd="0" presId="urn:microsoft.com/office/officeart/2005/8/layout/orgChart1"/>
    <dgm:cxn modelId="{C148B5D2-6A88-42EF-9BEF-7006DDF78BC8}" type="presOf" srcId="{42FE1847-A48A-4D7E-9942-667B0885101E}" destId="{A18EF5E2-B9A5-41A0-B441-BF5B1E49C6B8}" srcOrd="1" destOrd="0" presId="urn:microsoft.com/office/officeart/2005/8/layout/orgChart1"/>
    <dgm:cxn modelId="{B2F066BB-0DA9-4D82-90ED-09A5D84EAE05}" type="presOf" srcId="{586AC5A4-263D-40CE-961A-0E6120384E93}" destId="{B8CFD7B3-0F60-4FCC-AF60-8DA8D50C294B}" srcOrd="1" destOrd="0" presId="urn:microsoft.com/office/officeart/2005/8/layout/orgChart1"/>
    <dgm:cxn modelId="{B9CB7625-813E-44D6-ACBB-8584E85636F4}" srcId="{DC60C910-1796-47E0-A22F-3F2F4705389B}" destId="{EAA37E23-B7FC-4DA9-BB6A-1AC06ED9DB8C}" srcOrd="1" destOrd="0" parTransId="{1EACE893-733F-4190-8302-68D449EF2C06}" sibTransId="{8AAB3612-77EB-4D14-909F-FB4D992E9CE9}"/>
    <dgm:cxn modelId="{E2FBD902-38EB-4A41-BC98-916BFCA10E25}" type="presOf" srcId="{7FDED4EB-5C9B-4515-AE4A-5E1E8F01AE35}" destId="{EAF3C84D-8F64-4CFE-867E-A93166E4FBB6}" srcOrd="0" destOrd="0" presId="urn:microsoft.com/office/officeart/2005/8/layout/orgChart1"/>
    <dgm:cxn modelId="{703CD7F0-A251-4F50-A0C6-E37DFEE63418}" type="presOf" srcId="{EE0BBC92-6E1B-4288-8D10-775426C7DF2B}" destId="{E27E2D3E-815B-40EA-8C7E-290CE0834A82}" srcOrd="1" destOrd="0" presId="urn:microsoft.com/office/officeart/2005/8/layout/orgChart1"/>
    <dgm:cxn modelId="{DE9BBC0A-192C-4BE0-9074-B2AB982BEF93}" type="presOf" srcId="{B5C1A84D-8F82-4B56-8ED1-C46C82489EA1}" destId="{828479FC-B6DB-4DD6-932C-9D6AFD7E6C6D}" srcOrd="0" destOrd="0" presId="urn:microsoft.com/office/officeart/2005/8/layout/orgChart1"/>
    <dgm:cxn modelId="{D4C3E948-9C8A-4082-8EA4-DCA053D65770}" type="presOf" srcId="{58153535-FA9C-4147-A320-12F93C3EE75C}" destId="{AFA62934-3A65-403F-91AB-4BEE5D888AFF}" srcOrd="1" destOrd="0" presId="urn:microsoft.com/office/officeart/2005/8/layout/orgChart1"/>
    <dgm:cxn modelId="{81AAD321-3444-41A9-86C0-32429830077A}" type="presOf" srcId="{83D97A2F-252D-4176-B054-7DB4207A8800}" destId="{D19C6090-7E0A-4FEF-8826-BBA25F439316}" srcOrd="1" destOrd="0" presId="urn:microsoft.com/office/officeart/2005/8/layout/orgChart1"/>
    <dgm:cxn modelId="{7136964B-1162-4987-98C9-B6E813AF02AD}" type="presOf" srcId="{354F47E8-1C41-49CA-9A80-B60FA20D47DE}" destId="{7AEA0F30-5AA4-4110-8DCE-DA03CBF7F143}" srcOrd="0" destOrd="0" presId="urn:microsoft.com/office/officeart/2005/8/layout/orgChart1"/>
    <dgm:cxn modelId="{80B61697-D6CB-490B-9541-5FA49554EFF6}" srcId="{8BC429C3-5C0D-4EF0-BE1C-38BAD408EF1A}" destId="{C9455EFE-3460-4B48-B02E-B242A634E104}" srcOrd="3" destOrd="0" parTransId="{0438F771-B359-49E1-9279-5C8860D8CBFB}" sibTransId="{3B90BE25-6C00-4F0E-AB41-E2B28F57A5EA}"/>
    <dgm:cxn modelId="{4212757B-0B13-44AA-A5A7-17CCDD0CAE57}" srcId="{8BC429C3-5C0D-4EF0-BE1C-38BAD408EF1A}" destId="{DA481969-BA1C-4476-8811-FA6DFC018333}" srcOrd="0" destOrd="0" parTransId="{67A6C495-E273-4BC9-970E-E1E76075D723}" sibTransId="{3B0DB3BE-7B1C-4DA1-9D58-05D9E7E9696B}"/>
    <dgm:cxn modelId="{73F18064-9294-49B5-9F28-40C395D0389C}" type="presOf" srcId="{B25F179A-A62B-4D94-890A-BFCF5923A3BB}" destId="{4915D9CF-565E-4886-836E-6BA0CDE9F170}" srcOrd="0" destOrd="0" presId="urn:microsoft.com/office/officeart/2005/8/layout/orgChart1"/>
    <dgm:cxn modelId="{333C9822-A435-48AA-B3DD-963080639F67}" type="presOf" srcId="{0D33D972-353C-4FA6-9D9F-309DE97B3FE6}" destId="{DC80A872-2671-48E8-AB46-C38A8FC3FB3D}" srcOrd="0" destOrd="0" presId="urn:microsoft.com/office/officeart/2005/8/layout/orgChart1"/>
    <dgm:cxn modelId="{58EC890C-FF45-4A92-A8FC-50AE7ADAC867}" type="presOf" srcId="{3BDEA70D-7221-44A7-9B29-E7A78A787D5B}" destId="{351B76EA-4BF0-4392-B0A1-2355DF98EA73}" srcOrd="0" destOrd="0" presId="urn:microsoft.com/office/officeart/2005/8/layout/orgChart1"/>
    <dgm:cxn modelId="{300B9A66-F09F-4BCB-B700-D32656BFD2AC}" srcId="{8BC429C3-5C0D-4EF0-BE1C-38BAD408EF1A}" destId="{586AC5A4-263D-40CE-961A-0E6120384E93}" srcOrd="4" destOrd="0" parTransId="{8B66FF80-A4D5-4C1B-9867-DAFB1721515F}" sibTransId="{2AF0566A-40FF-4EDC-8DE8-6785300FB662}"/>
    <dgm:cxn modelId="{CD1F4F2C-58D6-47A6-9678-66D6667A8FB8}" srcId="{E5328F66-E81A-4E2F-8193-A4F56193FF43}" destId="{B15A58C8-F4F6-4966-A695-AB896AC1553A}" srcOrd="2" destOrd="0" parTransId="{F1046FAE-E497-4A99-9803-38F44FAC3D96}" sibTransId="{9E9377EB-713F-40F7-BCCE-1CABEE5B43AA}"/>
    <dgm:cxn modelId="{95EA442A-D729-48FC-8AC4-204387B8AB54}" type="presOf" srcId="{E55E0771-8C49-4AB9-9F13-D6CBB2873B2A}" destId="{B7B5A3D4-5BAF-48DD-81C4-499D2EEA5EF2}" srcOrd="1" destOrd="0" presId="urn:microsoft.com/office/officeart/2005/8/layout/orgChart1"/>
    <dgm:cxn modelId="{5968F0D3-42D1-4562-BE8E-7722A5DE70FA}" type="presOf" srcId="{D141D64D-A40F-43D2-9AAD-77EE0E8AFCEC}" destId="{51DED65E-D7C9-4BD6-8939-9701C5FC98BC}" srcOrd="0" destOrd="0" presId="urn:microsoft.com/office/officeart/2005/8/layout/orgChart1"/>
    <dgm:cxn modelId="{0553AF72-2E40-4BDD-8745-9917F3D943CC}" type="presOf" srcId="{1B913766-B0A8-4468-95B5-A394D01F243B}" destId="{E4B36A0C-D57D-45F7-B91C-64BF7B5964F8}" srcOrd="0" destOrd="0" presId="urn:microsoft.com/office/officeart/2005/8/layout/orgChart1"/>
    <dgm:cxn modelId="{966146B8-AC64-483D-B6B2-2E5AA4B6B7AC}" type="presOf" srcId="{BB23EC0D-70F6-423C-A974-82F8622CE5D5}" destId="{E078BB0B-780D-4988-B774-C2FF243B6097}" srcOrd="1" destOrd="0" presId="urn:microsoft.com/office/officeart/2005/8/layout/orgChart1"/>
    <dgm:cxn modelId="{1DC9B18E-B933-44C6-ADF9-ABB266FC8EF9}" type="presOf" srcId="{99382464-9C0C-41C5-9538-A4553A94378C}" destId="{55508FAF-4B76-4672-9E3A-D0458D9CED4B}" srcOrd="0" destOrd="0" presId="urn:microsoft.com/office/officeart/2005/8/layout/orgChart1"/>
    <dgm:cxn modelId="{6BD0BE3E-8B2F-4078-8926-339B28508C59}" type="presOf" srcId="{CF52BAA9-16CD-4B2A-93C8-FFDDFBCCB911}" destId="{5A8F6EC5-E619-49F0-8A6E-72614215DC93}" srcOrd="1" destOrd="0" presId="urn:microsoft.com/office/officeart/2005/8/layout/orgChart1"/>
    <dgm:cxn modelId="{66A7DD72-A4D7-4184-B270-FEB1E44332FF}" type="presOf" srcId="{3EF47313-0BBD-4D11-A7AB-17323CF9A3C4}" destId="{0379A6CE-8BBD-494C-9968-C12D44425043}" srcOrd="1" destOrd="0" presId="urn:microsoft.com/office/officeart/2005/8/layout/orgChart1"/>
    <dgm:cxn modelId="{E70414A1-2CCA-45F1-9587-F2E17AB6B66F}" srcId="{A85B7433-BF4A-4A8B-A84A-ABEBDC226830}" destId="{99382464-9C0C-41C5-9538-A4553A94378C}" srcOrd="1" destOrd="0" parTransId="{CA9B1D9B-EC7A-4D21-A0F6-7AACDA2476E4}" sibTransId="{2E65F06E-6501-42F3-B48D-790BF3DBAEEB}"/>
    <dgm:cxn modelId="{4CD2E443-DED5-4271-BB8F-2930002C6A2F}" type="presOf" srcId="{E55E0771-8C49-4AB9-9F13-D6CBB2873B2A}" destId="{D7DC8FBD-4840-4A39-9DDF-DAFA62D86275}" srcOrd="0" destOrd="0" presId="urn:microsoft.com/office/officeart/2005/8/layout/orgChart1"/>
    <dgm:cxn modelId="{5EEA3AB1-10D5-4A13-ACD0-E48F795C6F10}" srcId="{15577939-A3A2-425B-BFAC-2AF4B95ECC0A}" destId="{D116C98C-99F2-4C12-A615-233EA5B959ED}" srcOrd="6" destOrd="0" parTransId="{3C117373-6884-43CA-A5C0-CA0D7B7A4426}" sibTransId="{08040488-9325-46B0-86AC-DE78325591FA}"/>
    <dgm:cxn modelId="{B8AE44B3-F138-46FA-BF8F-FEAE5BD3C7B1}" type="presOf" srcId="{0094648C-62A4-44B9-ABFE-A0A8D7426E70}" destId="{34337267-AA6C-4CA4-95DE-55C5A2F43F1E}" srcOrd="0" destOrd="0" presId="urn:microsoft.com/office/officeart/2005/8/layout/orgChart1"/>
    <dgm:cxn modelId="{177DAE88-B9A4-4E2F-BA90-B209B844C98A}" type="presOf" srcId="{7CF9215E-3412-4398-84AE-B03B35622F49}" destId="{8747E23B-05C1-42A0-AE3E-88F08B0AD0A3}" srcOrd="0" destOrd="0" presId="urn:microsoft.com/office/officeart/2005/8/layout/orgChart1"/>
    <dgm:cxn modelId="{D0FAEEB9-D58A-4521-9186-46074BA6DDC0}" type="presOf" srcId="{3289200C-0851-4D27-8A1A-3688FADB2BC5}" destId="{E5007641-F232-4EA9-9EC6-CADB0CFE242D}" srcOrd="0" destOrd="0" presId="urn:microsoft.com/office/officeart/2005/8/layout/orgChart1"/>
    <dgm:cxn modelId="{EA6DCB32-D89C-45CD-8381-68E48EB3497E}" type="presOf" srcId="{DC4CA655-9D34-4330-B4DF-019FC6D9C802}" destId="{CBBA21B3-C7DD-4D8A-8BE6-9401525C67B0}" srcOrd="0" destOrd="0" presId="urn:microsoft.com/office/officeart/2005/8/layout/orgChart1"/>
    <dgm:cxn modelId="{E2186311-B0CE-4A4A-9C15-638B9A6C4163}" type="presOf" srcId="{F1046FAE-E497-4A99-9803-38F44FAC3D96}" destId="{5B263B3E-9B72-4BC8-BF09-DAF5483F3973}" srcOrd="0" destOrd="0" presId="urn:microsoft.com/office/officeart/2005/8/layout/orgChart1"/>
    <dgm:cxn modelId="{05E0FA1D-671D-496D-954C-4D6F6B611496}" srcId="{846FDA72-240A-48F5-B20C-C4A5D7046C12}" destId="{EE0BBC92-6E1B-4288-8D10-775426C7DF2B}" srcOrd="2" destOrd="0" parTransId="{4BC92CE8-D994-4BA6-991B-2B0D5D137237}" sibTransId="{A2E8903A-081E-4E5C-9DAD-59ECB36D66D3}"/>
    <dgm:cxn modelId="{D2178549-4119-474E-9606-1C79A528FA9D}" type="presOf" srcId="{13778FCD-CBC5-4836-9321-55BDF7CBE2EF}" destId="{0FE20745-BE8C-4F02-A192-356B409FEE6F}" srcOrd="0" destOrd="0" presId="urn:microsoft.com/office/officeart/2005/8/layout/orgChart1"/>
    <dgm:cxn modelId="{F704CEB3-CC2A-4EC5-8DB8-0A6797F3B5D4}" type="presOf" srcId="{2171FD62-E3CE-4C4C-9442-9D200CA26291}" destId="{49DDE5BF-755A-42A4-AD8C-3CE2F1F99CE8}" srcOrd="0" destOrd="0" presId="urn:microsoft.com/office/officeart/2005/8/layout/orgChart1"/>
    <dgm:cxn modelId="{1CB41669-7C8E-4F3C-A345-255CC39385D2}" srcId="{DC60C910-1796-47E0-A22F-3F2F4705389B}" destId="{357CE904-7894-49C0-98CE-922CA8008A0D}" srcOrd="0" destOrd="0" parTransId="{EFF7F0D7-405E-4792-BF22-20526E78AA71}" sibTransId="{63C47F72-E547-4DD8-9191-14E90AECD19C}"/>
    <dgm:cxn modelId="{BFC06EF9-0FFA-4361-A3B4-EDFF78415E45}" srcId="{D116C98C-99F2-4C12-A615-233EA5B959ED}" destId="{C147C587-37D1-41F5-B429-2B7745AADE42}" srcOrd="4" destOrd="0" parTransId="{B70AE109-4542-4D3D-8A04-28BB86AD572B}" sibTransId="{F623C37F-4B27-4C2F-95E4-3B73EFBB17A9}"/>
    <dgm:cxn modelId="{CBE201FF-DFF4-4455-8CB1-25579236EF6F}" type="presOf" srcId="{17C2171B-B116-447C-B2DB-EE7AB0BC7F62}" destId="{FEC8E8A4-FD17-40C2-A3E4-3AF635A3EB67}" srcOrd="0" destOrd="0" presId="urn:microsoft.com/office/officeart/2005/8/layout/orgChart1"/>
    <dgm:cxn modelId="{3F180B84-9873-45FF-A3EE-2A9AE5DD3D3E}" type="presOf" srcId="{D71B729A-1E1A-4120-B218-A63EA0CC23B6}" destId="{2247D649-8EFD-423D-800F-6E89E0EAE0FD}" srcOrd="0" destOrd="0" presId="urn:microsoft.com/office/officeart/2005/8/layout/orgChart1"/>
    <dgm:cxn modelId="{6E058107-0678-41F7-9F45-9171809AA047}" type="presOf" srcId="{9CE6187E-9256-4D0F-BA66-FB29B9788982}" destId="{8BD09133-2261-4A35-83AD-EC06A511064C}" srcOrd="1" destOrd="0" presId="urn:microsoft.com/office/officeart/2005/8/layout/orgChart1"/>
    <dgm:cxn modelId="{932FFD91-45C6-4235-838E-085CC7712E64}" type="presOf" srcId="{103F895B-7D8D-4CAD-9562-5AC75A8C98D5}" destId="{DBEB5A6E-1BB4-4F90-AA42-CABD79C8744C}" srcOrd="1" destOrd="0" presId="urn:microsoft.com/office/officeart/2005/8/layout/orgChart1"/>
    <dgm:cxn modelId="{8D695EEA-AFF8-4D33-9F73-7564EDA9FF40}" type="presOf" srcId="{E5328F66-E81A-4E2F-8193-A4F56193FF43}" destId="{934C415B-74F7-4294-92C9-162937340789}" srcOrd="1" destOrd="0" presId="urn:microsoft.com/office/officeart/2005/8/layout/orgChart1"/>
    <dgm:cxn modelId="{5FC2378D-BC45-4BFB-AE78-80F4DC56423F}" type="presOf" srcId="{B9BD9B15-D346-44BF-B1DE-8F0D7D51CBF4}" destId="{11DD1EBD-F310-4562-A0BF-09C2512E9C77}" srcOrd="0" destOrd="0" presId="urn:microsoft.com/office/officeart/2005/8/layout/orgChart1"/>
    <dgm:cxn modelId="{C5705E44-AE86-4FCF-9982-215779CD99C1}" type="presOf" srcId="{02557C68-67F4-4180-9A0C-4F79B94751EC}" destId="{AD611196-7E0C-419D-8085-F7988A6F35A0}" srcOrd="0" destOrd="0" presId="urn:microsoft.com/office/officeart/2005/8/layout/orgChart1"/>
    <dgm:cxn modelId="{894A00AD-00C4-4384-8F25-1C70A50EF5CC}" type="presOf" srcId="{CC7EC73D-7A1C-4B4C-AAEC-13E59D07402B}" destId="{AD41143A-E944-48E0-830F-ED16B131026F}" srcOrd="0" destOrd="0" presId="urn:microsoft.com/office/officeart/2005/8/layout/orgChart1"/>
    <dgm:cxn modelId="{3D859D23-0773-4B15-8C48-9B76C1593470}" srcId="{A21C2387-57A5-4660-A68B-094ED58D7B53}" destId="{6F542245-A89D-4382-9A13-296B7E88A2F0}" srcOrd="1" destOrd="0" parTransId="{E18E7E9A-4D7F-4829-9252-B08876AE6ED0}" sibTransId="{FF634A9A-F66A-4818-B062-1A27C1F11ED3}"/>
    <dgm:cxn modelId="{05EB3D69-745D-4FD0-A6DF-7EB5FE566B5E}" type="presOf" srcId="{17AAEAA7-6250-4C1A-BA99-D7BFE568D76D}" destId="{8FDE8320-90D8-41BD-B9D7-7901A270DE2F}" srcOrd="0" destOrd="0" presId="urn:microsoft.com/office/officeart/2005/8/layout/orgChart1"/>
    <dgm:cxn modelId="{7741AF66-5D4E-4284-9046-E71F93A17F65}" type="presOf" srcId="{530E95E4-AA4B-4451-83FF-98A55269E3AF}" destId="{05BFC691-5410-40AE-9EC5-F6828F013657}" srcOrd="0" destOrd="0" presId="urn:microsoft.com/office/officeart/2005/8/layout/orgChart1"/>
    <dgm:cxn modelId="{95C24EBC-BCE5-4052-9ED0-E3FDC934323A}" type="presOf" srcId="{846FDA72-240A-48F5-B20C-C4A5D7046C12}" destId="{B06FABB6-A8EA-476F-A8EB-455F5C546AE0}" srcOrd="0" destOrd="0" presId="urn:microsoft.com/office/officeart/2005/8/layout/orgChart1"/>
    <dgm:cxn modelId="{DD338D07-B087-4997-8667-C2F226452A18}" type="presOf" srcId="{FE16B776-CD76-4A0D-BADB-B43DDBEBC5D5}" destId="{CBE199AC-774D-493E-B776-E0082627CE3D}" srcOrd="0" destOrd="0" presId="urn:microsoft.com/office/officeart/2005/8/layout/orgChart1"/>
    <dgm:cxn modelId="{0ACC7049-1C07-4AB6-B23F-CC601DFA4A8F}" type="presOf" srcId="{4B5F37A2-7669-468A-A411-7E29FE5E1B24}" destId="{FB3F19B4-287F-409C-9E12-73F2D6E6BCB8}" srcOrd="0" destOrd="0" presId="urn:microsoft.com/office/officeart/2005/8/layout/orgChart1"/>
    <dgm:cxn modelId="{271EECB9-E73A-4F0A-A4E0-BC46A9EE6BCB}" srcId="{15577939-A3A2-425B-BFAC-2AF4B95ECC0A}" destId="{D141D64D-A40F-43D2-9AAD-77EE0E8AFCEC}" srcOrd="0" destOrd="0" parTransId="{C2E60CDE-9977-4DA0-A489-EB709D84DB54}" sibTransId="{88F4ECB2-AEA9-4F2F-BB39-942D629FB8D2}"/>
    <dgm:cxn modelId="{A55B1F46-7C92-43F9-85AE-8D1921C5BBB9}" srcId="{08197B19-655E-4155-99FA-2CE6536091FE}" destId="{13090D80-1C93-4D82-A9A7-18D7DE9DCD0B}" srcOrd="1" destOrd="0" parTransId="{3BDEA70D-7221-44A7-9B29-E7A78A787D5B}" sibTransId="{F6111D17-A831-467A-8224-4DDDAE13195F}"/>
    <dgm:cxn modelId="{150FB41F-5204-4752-979E-73E7300DC99D}" type="presOf" srcId="{BB3A4C11-F9E2-402D-8319-11E76F40DC19}" destId="{05319DBB-ED7B-41F1-9825-59323612436C}" srcOrd="1" destOrd="0" presId="urn:microsoft.com/office/officeart/2005/8/layout/orgChart1"/>
    <dgm:cxn modelId="{840C0A76-D52F-4280-A2E2-20FE0CB53B7F}" type="presOf" srcId="{38C8F22A-8F9C-462E-87B6-21DCF158CE40}" destId="{D1B5A80F-E8C5-4F1F-8DA8-003CE6C5AA60}" srcOrd="0" destOrd="0" presId="urn:microsoft.com/office/officeart/2005/8/layout/orgChart1"/>
    <dgm:cxn modelId="{A4523C0F-54FC-4F85-A94A-58F6C3132511}" type="presOf" srcId="{609DF073-F905-442A-AFB8-DCBA5454B42D}" destId="{E00C1435-B1BD-4A8A-902A-91087C056A07}" srcOrd="1" destOrd="0" presId="urn:microsoft.com/office/officeart/2005/8/layout/orgChart1"/>
    <dgm:cxn modelId="{254128EB-614F-49AA-AAB4-79FE7E27D26D}" type="presOf" srcId="{8CF697C5-83FB-47B5-A8BC-42963294F449}" destId="{2D2BDBC5-FBFF-465C-9858-FF3685B82297}" srcOrd="0" destOrd="0" presId="urn:microsoft.com/office/officeart/2005/8/layout/orgChart1"/>
    <dgm:cxn modelId="{30C17E74-E304-48E5-9762-CDB7A2DB6E67}" type="presOf" srcId="{4C7AA615-A1D0-47FC-99E8-ED5ED83175A2}" destId="{9823C115-057C-482B-8478-0C5A8ECCE863}" srcOrd="0" destOrd="0" presId="urn:microsoft.com/office/officeart/2005/8/layout/orgChart1"/>
    <dgm:cxn modelId="{A30265EF-C601-4831-90EE-2D9C917C1A48}" type="presOf" srcId="{A21C2387-57A5-4660-A68B-094ED58D7B53}" destId="{4EC1DBBF-2F4C-45B0-9F1F-560CB8F03DF0}" srcOrd="0" destOrd="0" presId="urn:microsoft.com/office/officeart/2005/8/layout/orgChart1"/>
    <dgm:cxn modelId="{702D9BC2-EA8A-48A8-A2CF-A379684FC51E}" srcId="{02557C68-67F4-4180-9A0C-4F79B94751EC}" destId="{53FF5288-F33C-4064-86E4-5A8C9E7655A1}" srcOrd="2" destOrd="0" parTransId="{3B094C0D-93BF-4F10-967D-36E9E9B23B71}" sibTransId="{DD604A11-D59F-4D15-A2F8-9A9E43C417B1}"/>
    <dgm:cxn modelId="{C2DCF6BE-8D1E-4054-B10E-E2887D4109F2}" type="presOf" srcId="{357CE904-7894-49C0-98CE-922CA8008A0D}" destId="{F2D3EAA1-9BCA-4EAE-A6C3-89F9368A5E1B}" srcOrd="1" destOrd="0" presId="urn:microsoft.com/office/officeart/2005/8/layout/orgChart1"/>
    <dgm:cxn modelId="{F40B4FA6-3CE8-4F24-B443-801B5ED9F835}" type="presOf" srcId="{67A6C495-E273-4BC9-970E-E1E76075D723}" destId="{D63C8062-048D-403F-9615-66C27759F930}" srcOrd="0" destOrd="0" presId="urn:microsoft.com/office/officeart/2005/8/layout/orgChart1"/>
    <dgm:cxn modelId="{83AAE89D-5320-491C-992F-AFD055842F9E}" srcId="{DC60C910-1796-47E0-A22F-3F2F4705389B}" destId="{609DF073-F905-442A-AFB8-DCBA5454B42D}" srcOrd="2" destOrd="0" parTransId="{2A6F18CA-8FC1-4030-B1BD-9C4E03C5E088}" sibTransId="{FBC335F4-0BEE-4075-B913-9942C170C971}"/>
    <dgm:cxn modelId="{EF9F21D9-636F-4595-B8DA-1470A2BCD975}" type="presOf" srcId="{7266C9C1-B0EF-41E9-8412-7B2148D705CA}" destId="{F2571910-A54C-4943-8498-F3BF947953F0}" srcOrd="1" destOrd="0" presId="urn:microsoft.com/office/officeart/2005/8/layout/orgChart1"/>
    <dgm:cxn modelId="{1766E7A3-24E1-419E-87CA-0E01B3C872B7}" srcId="{AE43C266-207A-4406-A73D-AC366266C615}" destId="{CAD503E5-61AE-4992-8CC7-07558205704E}" srcOrd="2" destOrd="0" parTransId="{B861545E-BB20-45D1-95F4-52C8FC0748A2}" sibTransId="{2EDB3905-66E6-4041-B89D-8B49DD770B75}"/>
    <dgm:cxn modelId="{3B637B69-C3D5-41F9-BF2C-AA7A2A7274FA}" type="presOf" srcId="{DC60C910-1796-47E0-A22F-3F2F4705389B}" destId="{9540BEFC-629E-4AD1-AF1A-11C6916BE295}" srcOrd="0" destOrd="0" presId="urn:microsoft.com/office/officeart/2005/8/layout/orgChart1"/>
    <dgm:cxn modelId="{7E3CDEB9-6B83-4CEF-B7A2-C7A9EA29B5A3}" srcId="{846FDA72-240A-48F5-B20C-C4A5D7046C12}" destId="{35E94BD3-8BDD-41AD-9B09-404BCC0DE6B9}" srcOrd="0" destOrd="0" parTransId="{33D735B5-74A6-42CF-9278-EFD54AFBB277}" sibTransId="{6B092867-03F4-4DE4-85E0-F3CDF7C5452D}"/>
    <dgm:cxn modelId="{98782F68-3A9B-4386-B257-6658C416119E}" type="presOf" srcId="{3FB0DA34-44E9-4354-85F7-C8E02C8BC775}" destId="{131D1F7B-35A9-4909-BA87-42179569B4D8}" srcOrd="0" destOrd="0" presId="urn:microsoft.com/office/officeart/2005/8/layout/orgChart1"/>
    <dgm:cxn modelId="{FF996FEE-E451-41A9-A7CE-28CC5E2BB2F3}" type="presOf" srcId="{AE08BAF2-BC6C-4086-9AEE-D38F844DFF87}" destId="{C09CA412-DA0D-4BD2-89F1-B835B06AEA5C}" srcOrd="1" destOrd="0" presId="urn:microsoft.com/office/officeart/2005/8/layout/orgChart1"/>
    <dgm:cxn modelId="{24DE7519-C649-46A1-B08A-6C8E60C8DD1B}" type="presOf" srcId="{DC60C910-1796-47E0-A22F-3F2F4705389B}" destId="{7DBB7E6D-F9FF-446B-9680-6B411E769792}" srcOrd="1" destOrd="0" presId="urn:microsoft.com/office/officeart/2005/8/layout/orgChart1"/>
    <dgm:cxn modelId="{369DF1DF-0E8C-40A3-BA89-29901BCF0C12}" srcId="{D116C98C-99F2-4C12-A615-233EA5B959ED}" destId="{FC4C04F4-441E-42F3-81CE-71FE53BE8EE5}" srcOrd="1" destOrd="0" parTransId="{38C8F22A-8F9C-462E-87B6-21DCF158CE40}" sibTransId="{F6E7382E-514B-49F1-8E37-608902E4E7DF}"/>
    <dgm:cxn modelId="{2BB895B1-F28B-4F27-BCE6-FAA658369950}" srcId="{17AAEAA7-6250-4C1A-BA99-D7BFE568D76D}" destId="{79B2885F-979E-451A-BF48-A14D1059AA83}" srcOrd="1" destOrd="0" parTransId="{F88B0ED9-2EBF-4E50-B164-8B6EA91F2F64}" sibTransId="{BA45E703-B5DD-4D27-A19F-67CB756A4FA7}"/>
    <dgm:cxn modelId="{9641735D-FBA6-4A8E-BD5E-CC98B9AA096B}" type="presOf" srcId="{BB3A4C11-F9E2-402D-8319-11E76F40DC19}" destId="{B743DA1E-16EB-4C75-B42F-33191CF440D2}" srcOrd="0" destOrd="0" presId="urn:microsoft.com/office/officeart/2005/8/layout/orgChart1"/>
    <dgm:cxn modelId="{181AA5F7-20C9-4181-8CC7-458883540B4E}" type="presOf" srcId="{CDF6BE75-C421-45F5-94AC-C84FD635442F}" destId="{66669484-AC70-47D2-B4FF-D17EDF1E92BC}" srcOrd="1" destOrd="0" presId="urn:microsoft.com/office/officeart/2005/8/layout/orgChart1"/>
    <dgm:cxn modelId="{3A9C49C1-D55D-49A0-9DBC-7C1BF7F791CE}" type="presOf" srcId="{DB8C797F-1241-4F87-82AB-B5585CDC1955}" destId="{48CABAAF-5403-4C33-AED6-7026A35DB134}" srcOrd="0" destOrd="0" presId="urn:microsoft.com/office/officeart/2005/8/layout/orgChart1"/>
    <dgm:cxn modelId="{B6425014-2432-4DB3-A673-2834623A08D1}" srcId="{D116C98C-99F2-4C12-A615-233EA5B959ED}" destId="{3EF47313-0BBD-4D11-A7AB-17323CF9A3C4}" srcOrd="2" destOrd="0" parTransId="{57B685C6-E28A-435C-98CE-77B12DA75B3A}" sibTransId="{F4D6A309-6D11-4C19-B737-BF7F590D97DD}"/>
    <dgm:cxn modelId="{6D7FF940-2298-4C8A-9C97-28BC5DE55B3D}" type="presOf" srcId="{3BCA3ADA-1073-4840-8006-AFC9CC2FAB5E}" destId="{CD3FDC56-B206-4623-8124-526EAF5659D7}" srcOrd="0" destOrd="0" presId="urn:microsoft.com/office/officeart/2005/8/layout/orgChart1"/>
    <dgm:cxn modelId="{EDECA7C9-7364-46A5-981A-57430A184FE4}" srcId="{07E31163-681B-4AAB-8818-D681F5339EFB}" destId="{B9BD9B15-D346-44BF-B1DE-8F0D7D51CBF4}" srcOrd="4" destOrd="0" parTransId="{7790F264-01A7-43B4-8D53-44E3E6D4601E}" sibTransId="{C8DC72AD-400C-42FA-80F7-2AAC9E136609}"/>
    <dgm:cxn modelId="{F6342176-C657-4C6B-BF8B-505CAD2AA53D}" srcId="{609DF073-F905-442A-AFB8-DCBA5454B42D}" destId="{DC4CA655-9D34-4330-B4DF-019FC6D9C802}" srcOrd="0" destOrd="0" parTransId="{F33CC6CD-5A6A-42B0-B6D1-06918F14365C}" sibTransId="{6421F4DF-981A-42D9-A394-1D2C657D76AF}"/>
    <dgm:cxn modelId="{57948A0A-D7DB-4763-ACA7-ACAC43BCBE0A}" type="presOf" srcId="{B25F179A-A62B-4D94-890A-BFCF5923A3BB}" destId="{F03D7466-841F-47E8-98B6-2861902FA8A5}" srcOrd="1" destOrd="0" presId="urn:microsoft.com/office/officeart/2005/8/layout/orgChart1"/>
    <dgm:cxn modelId="{88C464FE-4637-4E21-BB5E-91F06487CC7A}" srcId="{846FDA72-240A-48F5-B20C-C4A5D7046C12}" destId="{42FE1847-A48A-4D7E-9942-667B0885101E}" srcOrd="1" destOrd="0" parTransId="{13778FCD-CBC5-4836-9321-55BDF7CBE2EF}" sibTransId="{AAA6E38F-F371-4BDC-BE46-F35B41BEABBD}"/>
    <dgm:cxn modelId="{02BC7D58-C763-4A5D-AE9B-D85D69434421}" type="presOf" srcId="{7266C9C1-B0EF-41E9-8412-7B2148D705CA}" destId="{DC8753AC-4C01-404C-924A-C47E715A59EC}" srcOrd="0" destOrd="0" presId="urn:microsoft.com/office/officeart/2005/8/layout/orgChart1"/>
    <dgm:cxn modelId="{5F16DB64-3524-42B1-A77B-58CC5234785C}" srcId="{0A89865A-89AF-4A19-91D6-87E4C801DD43}" destId="{7FD963FB-93C3-4128-9CB7-67DF6527D12A}" srcOrd="1" destOrd="0" parTransId="{F050B505-7998-45DA-9D76-33F69988E9B4}" sibTransId="{766F2431-F8B5-4C64-A879-81DC0500B0DC}"/>
    <dgm:cxn modelId="{0698844C-0C65-4C1A-800B-B9B5A4B752E1}" srcId="{1D63E45D-8362-46D0-8C2C-78892714A022}" destId="{7A6FAB82-4557-4F5A-986D-1334F77962C3}" srcOrd="1" destOrd="0" parTransId="{68E56D7A-A33A-41CC-ABE0-60665587F184}" sibTransId="{1D566977-D68D-4141-9416-17C4843D5BE8}"/>
    <dgm:cxn modelId="{CA067FF7-1308-4997-A124-EA47F2657A57}" type="presOf" srcId="{927ABEA0-41A3-4BE8-B289-4E148970BA61}" destId="{790916F2-B77E-4E7E-91FF-DF470472B323}" srcOrd="1" destOrd="0" presId="urn:microsoft.com/office/officeart/2005/8/layout/orgChart1"/>
    <dgm:cxn modelId="{175638EC-B666-4D5F-AA75-9BBA56E99AE7}" type="presOf" srcId="{48FB19A1-D587-4C40-8BDA-6B1CCD3BBD94}" destId="{21EBC2C8-CE46-4E24-9E91-83776743F618}" srcOrd="0" destOrd="0" presId="urn:microsoft.com/office/officeart/2005/8/layout/orgChart1"/>
    <dgm:cxn modelId="{BBE81C2B-46C0-4720-8749-90BA3776AE39}" type="presOf" srcId="{53FF5288-F33C-4064-86E4-5A8C9E7655A1}" destId="{0C2B3E7C-85F5-4A25-9E1A-66CA7BAB66A5}" srcOrd="0" destOrd="0" presId="urn:microsoft.com/office/officeart/2005/8/layout/orgChart1"/>
    <dgm:cxn modelId="{D48C0C8F-40EF-42DB-9E7A-377BDA2B4AF5}" type="presOf" srcId="{CAD503E5-61AE-4992-8CC7-07558205704E}" destId="{578D51FD-63BB-4FC8-B079-7BE552EC86F2}" srcOrd="1" destOrd="0" presId="urn:microsoft.com/office/officeart/2005/8/layout/orgChart1"/>
    <dgm:cxn modelId="{80BC9B7D-1061-49D6-AEB2-FB86355FAB10}" type="presOf" srcId="{B861545E-BB20-45D1-95F4-52C8FC0748A2}" destId="{A3666B59-0A79-4721-BFCE-C392CE1B7052}" srcOrd="0" destOrd="0" presId="urn:microsoft.com/office/officeart/2005/8/layout/orgChart1"/>
    <dgm:cxn modelId="{214AFF64-8097-4F86-B409-A52330401C9B}" srcId="{15577939-A3A2-425B-BFAC-2AF4B95ECC0A}" destId="{07E31163-681B-4AAB-8818-D681F5339EFB}" srcOrd="4" destOrd="0" parTransId="{7EF2D6FD-49F0-4350-A322-819503E3CD28}" sibTransId="{766CAAD9-ACB2-465F-908B-9C643DF76DE1}"/>
    <dgm:cxn modelId="{9E6EC237-951B-4DE8-ADAC-9AD815C54163}" type="presOf" srcId="{F4906C56-BC71-4049-B1D4-F6B047BE6DF0}" destId="{35E6A3DE-D020-497B-BD16-E5C055F5A8CD}" srcOrd="0" destOrd="0" presId="urn:microsoft.com/office/officeart/2005/8/layout/orgChart1"/>
    <dgm:cxn modelId="{999156A8-25FE-4D88-9717-CCD39E4B96A6}" srcId="{0A89865A-89AF-4A19-91D6-87E4C801DD43}" destId="{B5C1A84D-8F82-4B56-8ED1-C46C82489EA1}" srcOrd="0" destOrd="0" parTransId="{354F47E8-1C41-49CA-9A80-B60FA20D47DE}" sibTransId="{B97D8C79-65B9-4E85-832B-6730D3B4CBC9}"/>
    <dgm:cxn modelId="{01DA45B5-6DF4-48D8-AFBB-802832FE20ED}" srcId="{1B913766-B0A8-4468-95B5-A394D01F243B}" destId="{81A7E427-4D44-4198-A267-B54EFB1D02D5}" srcOrd="1" destOrd="0" parTransId="{681F2033-3D15-45F0-A4A7-AF3BDC995BD8}" sibTransId="{17A16238-73C4-42CE-9C5D-C7F88660C6FB}"/>
    <dgm:cxn modelId="{A5882362-C683-4397-BD02-7D2DAC0431F5}" type="presOf" srcId="{FC4C04F4-441E-42F3-81CE-71FE53BE8EE5}" destId="{2D88704C-5916-4D20-896C-94F11A9704CF}" srcOrd="1" destOrd="0" presId="urn:microsoft.com/office/officeart/2005/8/layout/orgChart1"/>
    <dgm:cxn modelId="{E4B68E29-3F98-42D5-86A5-C4D671656A28}" type="presOf" srcId="{94B63D3A-BCED-4991-B528-64C8DAB28B83}" destId="{26A3C3F7-C72F-4B93-9DEF-7BCD00AE88E8}" srcOrd="1" destOrd="0" presId="urn:microsoft.com/office/officeart/2005/8/layout/orgChart1"/>
    <dgm:cxn modelId="{1C16754D-C99C-47AB-A36D-6A78BBBAFEBC}" type="presOf" srcId="{07B9F0AC-CF7C-459C-94CC-87CFA62EBB83}" destId="{30322C5B-D3CA-44D9-BF19-214093E4E2CB}" srcOrd="0" destOrd="0" presId="urn:microsoft.com/office/officeart/2005/8/layout/orgChart1"/>
    <dgm:cxn modelId="{C8E2CA90-3726-40A6-BEFE-0F7A53E1E6B2}" type="presOf" srcId="{8A974227-A1C8-4BA0-9F3D-CAC554DA6021}" destId="{073CCDD7-5B8B-48FE-99F7-172BBE7D63A5}" srcOrd="0" destOrd="0" presId="urn:microsoft.com/office/officeart/2005/8/layout/orgChart1"/>
    <dgm:cxn modelId="{1BDB1FD9-C89F-4781-BAED-C8C0B7F13A8E}" type="presOf" srcId="{94B63D3A-BCED-4991-B528-64C8DAB28B83}" destId="{B46A8C0D-CCA5-473F-B150-7B567276AE76}" srcOrd="0" destOrd="0" presId="urn:microsoft.com/office/officeart/2005/8/layout/orgChart1"/>
    <dgm:cxn modelId="{C96453DE-7599-41F1-B935-B378509EB4B6}" type="presOf" srcId="{C3EA37E5-7920-403E-85D4-5E8551E4FF87}" destId="{7AE49E38-8556-42B2-9C56-B7F14268AEEE}" srcOrd="1" destOrd="0" presId="urn:microsoft.com/office/officeart/2005/8/layout/orgChart1"/>
    <dgm:cxn modelId="{0C6774B3-5DE8-4239-BD83-B7D0DD163D0B}" type="presOf" srcId="{88939D64-74D2-48AA-8D89-F64D2F301E77}" destId="{549AB024-1507-4A46-928A-F6332FFFC92A}" srcOrd="0" destOrd="0" presId="urn:microsoft.com/office/officeart/2005/8/layout/orgChart1"/>
    <dgm:cxn modelId="{1EDC45B4-018B-44E7-8B72-C253BC093205}" type="presOf" srcId="{02557C68-67F4-4180-9A0C-4F79B94751EC}" destId="{F62779AC-7698-4E2A-92C4-94E3F798D36C}" srcOrd="1" destOrd="0" presId="urn:microsoft.com/office/officeart/2005/8/layout/orgChart1"/>
    <dgm:cxn modelId="{F92CEA22-36C6-41F4-9144-ADA41C6545CA}" srcId="{357CE904-7894-49C0-98CE-922CA8008A0D}" destId="{AE08BAF2-BC6C-4086-9AEE-D38F844DFF87}" srcOrd="0" destOrd="0" parTransId="{0EA08A79-CB36-4EB0-A7E8-B2BAF5155775}" sibTransId="{5EDC526C-CA3D-4136-A102-D57310978839}"/>
    <dgm:cxn modelId="{D25FB394-3675-467A-AA19-68DFB464BC0F}" type="presOf" srcId="{F1F9BEEC-1B83-4B71-AAAE-4544B51DD99C}" destId="{6D98DB0F-D557-404C-B98E-B11586C96583}" srcOrd="0" destOrd="0" presId="urn:microsoft.com/office/officeart/2005/8/layout/orgChart1"/>
    <dgm:cxn modelId="{9B55EE38-7DC6-4D6E-9CDB-B8A76DCCA187}" type="presOf" srcId="{58153535-FA9C-4147-A320-12F93C3EE75C}" destId="{92E918EA-5557-47B6-9C57-AAD2656DFA58}" srcOrd="0" destOrd="0" presId="urn:microsoft.com/office/officeart/2005/8/layout/orgChart1"/>
    <dgm:cxn modelId="{A1325585-A530-40F7-84E6-19C973224BBB}" type="presOf" srcId="{92281A7F-BF44-4C34-9A42-1445E017A57B}" destId="{C4F48070-57F2-4B9E-8254-BD36A7C3B58A}" srcOrd="0" destOrd="0" presId="urn:microsoft.com/office/officeart/2005/8/layout/orgChart1"/>
    <dgm:cxn modelId="{91F35C2D-315E-4C1C-92C3-E3C957263F25}" type="presOf" srcId="{DDC4CA55-EB4B-422E-A3D9-5D760B94FF01}" destId="{E913A3C8-E246-43CF-A37F-6F5D4190C663}" srcOrd="0" destOrd="0" presId="urn:microsoft.com/office/officeart/2005/8/layout/orgChart1"/>
    <dgm:cxn modelId="{195A809E-29C2-42EE-A237-7AF182A6626A}" type="presOf" srcId="{B9BD9B15-D346-44BF-B1DE-8F0D7D51CBF4}" destId="{4B76EF01-8206-4795-8959-C5D9E3141DBD}" srcOrd="1" destOrd="0" presId="urn:microsoft.com/office/officeart/2005/8/layout/orgChart1"/>
    <dgm:cxn modelId="{EAD9F061-DDAE-4E49-AD0B-1316E388B84D}" srcId="{D116C98C-99F2-4C12-A615-233EA5B959ED}" destId="{A85B7433-BF4A-4A8B-A84A-ABEBDC226830}" srcOrd="0" destOrd="0" parTransId="{036160A5-E4DB-4376-AC8D-B820F8EFA923}" sibTransId="{AC095089-DD3A-4798-9D24-211835CE250E}"/>
    <dgm:cxn modelId="{E4F8D6FD-05BD-435E-8045-256348DDBEC1}" type="presOf" srcId="{98074713-F669-4AC8-BEDA-E7B7256914CE}" destId="{B0CDBB30-AF1A-4C2E-BB0C-020E9F2A27D7}" srcOrd="0" destOrd="0" presId="urn:microsoft.com/office/officeart/2005/8/layout/orgChart1"/>
    <dgm:cxn modelId="{E2DF9DD2-B3A1-43E5-B7FD-D64F16AB6CD4}" type="presOf" srcId="{02A53263-A49C-4CC1-83A3-A44C96688FA9}" destId="{D28FE6CB-DC6C-4E20-837C-C298276C12AD}" srcOrd="1" destOrd="0" presId="urn:microsoft.com/office/officeart/2005/8/layout/orgChart1"/>
    <dgm:cxn modelId="{C5AF3432-CC60-4D66-98AE-C31A4713534F}" srcId="{15577939-A3A2-425B-BFAC-2AF4B95ECC0A}" destId="{1B913766-B0A8-4468-95B5-A394D01F243B}" srcOrd="5" destOrd="0" parTransId="{D71B729A-1E1A-4120-B218-A63EA0CC23B6}" sibTransId="{90380261-DBF9-4716-8B86-DA4645E8618D}"/>
    <dgm:cxn modelId="{539B1876-205F-4ECD-A70F-0AC94F0021F0}" type="presOf" srcId="{1D63E45D-8362-46D0-8C2C-78892714A022}" destId="{3894CB97-055A-4A93-8DB3-8C330881E6EF}" srcOrd="0" destOrd="0" presId="urn:microsoft.com/office/officeart/2005/8/layout/orgChart1"/>
    <dgm:cxn modelId="{29067D22-F1FC-4BC4-92EC-472E2F6D8B20}" type="presOf" srcId="{E58B224C-102E-4467-95DE-69D8454E2CEB}" destId="{69D5CCB4-027F-4E77-B7A9-970747EAF6A4}" srcOrd="1" destOrd="0" presId="urn:microsoft.com/office/officeart/2005/8/layout/orgChart1"/>
    <dgm:cxn modelId="{63A2ADDE-BA30-4ED4-AE77-74A2C6134132}" type="presOf" srcId="{7EF2D6FD-49F0-4350-A322-819503E3CD28}" destId="{831B556C-6123-426C-B741-4FB14CB16B1D}" srcOrd="0" destOrd="0" presId="urn:microsoft.com/office/officeart/2005/8/layout/orgChart1"/>
    <dgm:cxn modelId="{FDAF740C-57A7-47DA-B435-B224FDC8ED41}" type="presOf" srcId="{23BEBBBB-E75D-4F62-90B9-1111404AD8D7}" destId="{548ABBC1-B2C9-4A86-B13C-D1611424A8DB}" srcOrd="0" destOrd="0" presId="urn:microsoft.com/office/officeart/2005/8/layout/orgChart1"/>
    <dgm:cxn modelId="{CE4339CC-66E2-42EB-A4B2-9AF9E6CA24A3}" srcId="{EAA37E23-B7FC-4DA9-BB6A-1AC06ED9DB8C}" destId="{83D97A2F-252D-4176-B054-7DB4207A8800}" srcOrd="0" destOrd="0" parTransId="{92281A7F-BF44-4C34-9A42-1445E017A57B}" sibTransId="{7E52D5DB-D3D0-4731-8B0B-D5B2A658D420}"/>
    <dgm:cxn modelId="{6C6F3C66-9546-40A8-B136-1F1C5756C51D}" type="presOf" srcId="{C3EA37E5-7920-403E-85D4-5E8551E4FF87}" destId="{0DF86CBF-D0DC-4495-9D35-BEEC2C2EA0CD}" srcOrd="0" destOrd="0" presId="urn:microsoft.com/office/officeart/2005/8/layout/orgChart1"/>
    <dgm:cxn modelId="{37385497-DA55-4175-87B8-69605104E87D}" type="presOf" srcId="{57B685C6-E28A-435C-98CE-77B12DA75B3A}" destId="{A2905377-44C2-41B4-85FC-F6FAF7E4BB24}" srcOrd="0" destOrd="0" presId="urn:microsoft.com/office/officeart/2005/8/layout/orgChart1"/>
    <dgm:cxn modelId="{D2074ECF-D068-4A94-AA06-563465E007BE}" type="presOf" srcId="{7790F264-01A7-43B4-8D53-44E3E6D4601E}" destId="{9B09AE46-F425-4978-B926-F8D97FF73E57}" srcOrd="0" destOrd="0" presId="urn:microsoft.com/office/officeart/2005/8/layout/orgChart1"/>
    <dgm:cxn modelId="{6E6792E8-75FB-4967-878B-37D4FCAF7A7C}" type="presOf" srcId="{5D7F5BA7-3E77-4074-AE97-D6F027714275}" destId="{C8E51312-3303-46A2-A933-D8E22B733D7F}" srcOrd="0" destOrd="0" presId="urn:microsoft.com/office/officeart/2005/8/layout/orgChart1"/>
    <dgm:cxn modelId="{D5ADA52E-2C8D-4E46-A1E7-47960DA16460}" type="presOf" srcId="{6C7C6A44-B44E-41A6-9956-195C51EBF8F6}" destId="{C0F729F4-B71F-4C4F-B828-375C478373AB}" srcOrd="1" destOrd="0" presId="urn:microsoft.com/office/officeart/2005/8/layout/orgChart1"/>
    <dgm:cxn modelId="{934470F6-FDFF-4611-96B5-F0A3D5F2A50F}" type="presOf" srcId="{2A6F18CA-8FC1-4030-B1BD-9C4E03C5E088}" destId="{883BAB54-67B4-451F-B609-17AD9A82D42E}" srcOrd="0" destOrd="0" presId="urn:microsoft.com/office/officeart/2005/8/layout/orgChart1"/>
    <dgm:cxn modelId="{A0F8E1E5-1F45-43FC-9B95-5947273A1EAB}" type="presOf" srcId="{6F542245-A89D-4382-9A13-296B7E88A2F0}" destId="{04B0B4A4-89DD-47A8-AF9A-E60DB75D2B19}" srcOrd="0" destOrd="0" presId="urn:microsoft.com/office/officeart/2005/8/layout/orgChart1"/>
    <dgm:cxn modelId="{729DD088-41DE-4D98-BA8D-064AF44989A3}" type="presOf" srcId="{6C7C6A44-B44E-41A6-9956-195C51EBF8F6}" destId="{305B9783-94BB-4F30-B313-266408295E0B}" srcOrd="0" destOrd="0" presId="urn:microsoft.com/office/officeart/2005/8/layout/orgChart1"/>
    <dgm:cxn modelId="{77F43031-7CAE-47D9-BF09-7ECF2F6FFC84}" type="presOf" srcId="{15577939-A3A2-425B-BFAC-2AF4B95ECC0A}" destId="{AF72105E-8D89-4CEC-BA76-865F983DCDB9}" srcOrd="0" destOrd="0" presId="urn:microsoft.com/office/officeart/2005/8/layout/orgChart1"/>
    <dgm:cxn modelId="{17D7E27F-9D83-44A2-A85D-9BC618624401}" srcId="{17AAEAA7-6250-4C1A-BA99-D7BFE568D76D}" destId="{7FDED4EB-5C9B-4515-AE4A-5E1E8F01AE35}" srcOrd="0" destOrd="0" parTransId="{DD3E0A2F-ADC0-43D2-8163-84B61C83E017}" sibTransId="{A672B368-4DBF-4519-9241-F1ECBFAA4C24}"/>
    <dgm:cxn modelId="{E6300853-FA84-47A0-9505-3CF1BD099129}" type="presOf" srcId="{08197B19-655E-4155-99FA-2CE6536091FE}" destId="{02670947-B2F4-4E17-8ED3-B09F247902F8}" srcOrd="1" destOrd="0" presId="urn:microsoft.com/office/officeart/2005/8/layout/orgChart1"/>
    <dgm:cxn modelId="{60C3B141-E99C-4F8E-8C70-8C7303FBD73B}" type="presOf" srcId="{7FD963FB-93C3-4128-9CB7-67DF6527D12A}" destId="{8AFD874C-6339-4E04-BDAC-4248A1ADD227}" srcOrd="0" destOrd="0" presId="urn:microsoft.com/office/officeart/2005/8/layout/orgChart1"/>
    <dgm:cxn modelId="{6D2089C9-9547-408E-82D2-14CF41D4BA57}" type="presOf" srcId="{8BC429C3-5C0D-4EF0-BE1C-38BAD408EF1A}" destId="{944165DA-3B7F-4A69-8FCC-ABE68A1221A4}" srcOrd="0" destOrd="0" presId="urn:microsoft.com/office/officeart/2005/8/layout/orgChart1"/>
    <dgm:cxn modelId="{0648558B-8EA0-4DDF-B3C9-B895EBFD33D0}" srcId="{D116C98C-99F2-4C12-A615-233EA5B959ED}" destId="{36188695-0656-4B85-8966-590E9C066DFF}" srcOrd="3" destOrd="0" parTransId="{623A0367-5646-4F69-BFF2-6DD9E2BB6C41}" sibTransId="{113E28EA-332A-4DAE-889B-7BFC416045A8}"/>
    <dgm:cxn modelId="{4B2F0107-F153-4688-BEA0-E57FB1687058}" type="presOf" srcId="{ED515569-4F76-451C-90A8-04BC70471F1F}" destId="{DA283932-2F04-4222-ADA3-FDB6B83548D3}" srcOrd="0" destOrd="0" presId="urn:microsoft.com/office/officeart/2005/8/layout/orgChart1"/>
    <dgm:cxn modelId="{517C2EB2-963D-411C-AB19-C04004A280A8}" srcId="{02557C68-67F4-4180-9A0C-4F79B94751EC}" destId="{E55E0771-8C49-4AB9-9F13-D6CBB2873B2A}" srcOrd="0" destOrd="0" parTransId="{7572B728-66EC-42A5-926A-CE9DA6D74FA8}" sibTransId="{C382AE8A-1875-4205-B7C9-2E06E9B51C18}"/>
    <dgm:cxn modelId="{559D6AB0-E6D5-4384-A174-5648EC22E458}" srcId="{8BC429C3-5C0D-4EF0-BE1C-38BAD408EF1A}" destId="{BB3A4C11-F9E2-402D-8319-11E76F40DC19}" srcOrd="2" destOrd="0" parTransId="{8A974227-A1C8-4BA0-9F3D-CAC554DA6021}" sibTransId="{2A468A21-EE71-4B37-9E28-F1D5E419AFA1}"/>
    <dgm:cxn modelId="{0EC263BA-FC71-4130-A465-7C0E2B459B7C}" type="presOf" srcId="{17C2171B-B116-447C-B2DB-EE7AB0BC7F62}" destId="{23772E46-605F-446A-9ADD-D85C33054674}" srcOrd="1" destOrd="0" presId="urn:microsoft.com/office/officeart/2005/8/layout/orgChart1"/>
    <dgm:cxn modelId="{AC1C3C5C-147A-4EA7-ADBB-88BD0438F1B1}" type="presOf" srcId="{3EF47313-0BBD-4D11-A7AB-17323CF9A3C4}" destId="{01ABF669-2354-4E9D-9EED-573E9B4A1EEB}" srcOrd="0" destOrd="0" presId="urn:microsoft.com/office/officeart/2005/8/layout/orgChart1"/>
    <dgm:cxn modelId="{97C2A450-36E7-4C9B-9E14-22E2BDDBBC07}" type="presOf" srcId="{EAA37E23-B7FC-4DA9-BB6A-1AC06ED9DB8C}" destId="{C90747CF-98D9-4789-B7AF-8E3247D37F72}" srcOrd="0" destOrd="0" presId="urn:microsoft.com/office/officeart/2005/8/layout/orgChart1"/>
    <dgm:cxn modelId="{B1C2103A-9A4C-46F1-83E0-1EC88F227A33}" type="presOf" srcId="{6B480FD9-BA08-4BA0-AF1A-525134F11759}" destId="{EDC878DC-24D9-41BB-BE79-EFCCAFB7A46F}" srcOrd="0" destOrd="0" presId="urn:microsoft.com/office/officeart/2005/8/layout/orgChart1"/>
    <dgm:cxn modelId="{E771AC73-382B-4E41-B2A7-61048B4CE34A}" srcId="{07E31163-681B-4AAB-8818-D681F5339EFB}" destId="{60085103-881F-475A-BFDC-60C3A487F7CA}" srcOrd="0" destOrd="0" parTransId="{ED515569-4F76-451C-90A8-04BC70471F1F}" sibTransId="{8C47522B-42E0-4CDB-B4D1-A172DD9E88E3}"/>
    <dgm:cxn modelId="{E157B283-4CF6-441C-81C3-0587DF45377E}" srcId="{EAA37E23-B7FC-4DA9-BB6A-1AC06ED9DB8C}" destId="{0A89865A-89AF-4A19-91D6-87E4C801DD43}" srcOrd="2" destOrd="0" parTransId="{6308763E-DC47-4289-AF72-107EBF6F73C7}" sibTransId="{137F453B-6A3D-4E4A-A946-C3C99009C6B7}"/>
    <dgm:cxn modelId="{8C0120BC-7966-4B21-A227-E29350763562}" type="presOf" srcId="{EE0BBC92-6E1B-4288-8D10-775426C7DF2B}" destId="{6A5B2EBA-D479-42FC-967C-33CC16C2409A}" srcOrd="0" destOrd="0" presId="urn:microsoft.com/office/officeart/2005/8/layout/orgChart1"/>
    <dgm:cxn modelId="{2FF8FF68-BDA7-4447-99DB-BC868C748671}" type="presOf" srcId="{586AC5A4-263D-40CE-961A-0E6120384E93}" destId="{661A234F-2C7B-4047-89B1-1D7E71873ADC}" srcOrd="0" destOrd="0" presId="urn:microsoft.com/office/officeart/2005/8/layout/orgChart1"/>
    <dgm:cxn modelId="{A314B806-A901-4061-8C3A-D82F3C8B11C2}" type="presOf" srcId="{4BC92CE8-D994-4BA6-991B-2B0D5D137237}" destId="{D2748984-4176-4B70-A7B8-854EEE436A66}" srcOrd="0" destOrd="0" presId="urn:microsoft.com/office/officeart/2005/8/layout/orgChart1"/>
    <dgm:cxn modelId="{3F2283B7-F2F6-4DAD-B9D0-9D369010246C}" type="presOf" srcId="{46F42C31-E3C0-42B1-9F78-089E1C68784B}" destId="{87511B60-653B-400D-A721-AE3EDA815F59}" srcOrd="0" destOrd="0" presId="urn:microsoft.com/office/officeart/2005/8/layout/orgChart1"/>
    <dgm:cxn modelId="{3A9D0DA5-D066-44D4-8706-866D03C97F4F}" type="presOf" srcId="{297296FA-48D8-465F-88FB-58E442224FEF}" destId="{0498D4E7-F631-49FB-B83C-68B2B7FE758A}" srcOrd="1" destOrd="0" presId="urn:microsoft.com/office/officeart/2005/8/layout/orgChart1"/>
    <dgm:cxn modelId="{F924D8C1-CD42-4BFB-83F7-3AEB78A10C68}" type="presOf" srcId="{F4163AD0-22C9-4247-AE6B-31AE6C29C1C6}" destId="{DE16A3DC-6A5F-4DB0-87E3-9F5812D2A579}" srcOrd="0" destOrd="0" presId="urn:microsoft.com/office/officeart/2005/8/layout/orgChart1"/>
    <dgm:cxn modelId="{FDC1A188-5953-4078-B5B7-2DB382C98835}" type="presOf" srcId="{7FD963FB-93C3-4128-9CB7-67DF6527D12A}" destId="{B4D75E80-3232-4CB1-B9B3-BF54324D5095}" srcOrd="1" destOrd="0" presId="urn:microsoft.com/office/officeart/2005/8/layout/orgChart1"/>
    <dgm:cxn modelId="{C19BCF46-F9EA-4155-8AC7-618040009CFB}" srcId="{AE43C266-207A-4406-A73D-AC366266C615}" destId="{0D33D972-353C-4FA6-9D9F-309DE97B3FE6}" srcOrd="1" destOrd="0" parTransId="{19548D6A-CD3B-49EA-B0B2-8270BD93FCB5}" sibTransId="{C265DC6D-EDB4-4AEA-8607-EF53D66E6992}"/>
    <dgm:cxn modelId="{5E2A94F4-7309-42BB-A051-5DF0A665693F}" type="presOf" srcId="{C69C3578-C6F4-4F69-B6ED-8094B14F2A25}" destId="{B22B157E-6CAB-4F20-B194-1162453CC259}" srcOrd="1" destOrd="0" presId="urn:microsoft.com/office/officeart/2005/8/layout/orgChart1"/>
    <dgm:cxn modelId="{EFB720BC-4A12-4146-9CF6-B66BE32A5603}" srcId="{15577939-A3A2-425B-BFAC-2AF4B95ECC0A}" destId="{C93FB8C5-5167-42F6-B72F-E8C843E57F2A}" srcOrd="7" destOrd="0" parTransId="{CC7EC73D-7A1C-4B4C-AAEC-13E59D07402B}" sibTransId="{C19AF108-D4CC-4C56-AA9D-18957623CBC0}"/>
    <dgm:cxn modelId="{E10D441A-02BD-484C-BF7A-33CF371D0B3C}" srcId="{C93FB8C5-5167-42F6-B72F-E8C843E57F2A}" destId="{AE43C266-207A-4406-A73D-AC366266C615}" srcOrd="1" destOrd="0" parTransId="{2C00823E-DB9C-4836-ABFA-511536E521EA}" sibTransId="{87805CAD-2286-4AB3-9EF8-898594F9DE8B}"/>
    <dgm:cxn modelId="{BE16E2FB-C240-4FDC-918D-A9B4FBFC0AFB}" type="presOf" srcId="{79B2885F-979E-451A-BF48-A14D1059AA83}" destId="{E9A34CD6-4B7F-4737-B4E6-933D6569471B}" srcOrd="1" destOrd="0" presId="urn:microsoft.com/office/officeart/2005/8/layout/orgChart1"/>
    <dgm:cxn modelId="{99F28531-0D12-4CA6-AC00-5FEC6DAAB3B2}" type="presOf" srcId="{35E94BD3-8BDD-41AD-9B09-404BCC0DE6B9}" destId="{F35AA8BD-0A4D-42A2-8DBD-5D33BA0D698B}" srcOrd="0" destOrd="0" presId="urn:microsoft.com/office/officeart/2005/8/layout/orgChart1"/>
    <dgm:cxn modelId="{D4C84D9B-81D3-46AA-9D51-C8A121211656}" type="presOf" srcId="{8BF3FB06-8C00-4094-AB22-5BB0F60FFEE6}" destId="{1544081C-240B-4AED-8F67-925C1F26697B}" srcOrd="0" destOrd="0" presId="urn:microsoft.com/office/officeart/2005/8/layout/orgChart1"/>
    <dgm:cxn modelId="{0DA988B9-C8D1-44AF-B5E8-82E1C9D23DF4}" type="presOf" srcId="{6DE50AF2-33FD-479A-B919-8CD13664450F}" destId="{61B8DA37-7E88-4657-B28B-4138DC6EAADB}" srcOrd="0" destOrd="0" presId="urn:microsoft.com/office/officeart/2005/8/layout/orgChart1"/>
    <dgm:cxn modelId="{BEA1FC4B-5F63-4051-8D19-07A020011BA5}" type="presOf" srcId="{5462F8CD-410B-4486-BE3A-74B2E2F82A4D}" destId="{21155A5C-E575-493B-94CC-405B8207C3DC}" srcOrd="1" destOrd="0" presId="urn:microsoft.com/office/officeart/2005/8/layout/orgChart1"/>
    <dgm:cxn modelId="{6DE39D0B-C177-4BA9-8F56-7F5A94688348}" type="presOf" srcId="{E18E7E9A-4D7F-4829-9252-B08876AE6ED0}" destId="{C3EC9B40-44F1-4A2F-BE77-D5C63D1FF7F3}" srcOrd="0" destOrd="0" presId="urn:microsoft.com/office/officeart/2005/8/layout/orgChart1"/>
    <dgm:cxn modelId="{BF720EEF-FA6E-46E4-AB1A-51093EF4E8AA}" srcId="{EAA37E23-B7FC-4DA9-BB6A-1AC06ED9DB8C}" destId="{15577939-A3A2-425B-BFAC-2AF4B95ECC0A}" srcOrd="1" destOrd="0" parTransId="{DC0647CB-7E75-4A71-AAEA-4226005F4C49}" sibTransId="{6CC1F5FA-CFAD-49CA-A2EA-5EADA6976C37}"/>
    <dgm:cxn modelId="{C66BFF90-6642-4847-AF61-6D9E3A6FE852}" type="presOf" srcId="{E58B224C-102E-4467-95DE-69D8454E2CEB}" destId="{7DABF9CD-EB1E-48DE-8C1B-AB9C3AB4745C}" srcOrd="0" destOrd="0" presId="urn:microsoft.com/office/officeart/2005/8/layout/orgChart1"/>
    <dgm:cxn modelId="{87FBF5AF-7E6B-4998-8CB1-B8A02F5DE71F}" type="presOf" srcId="{B15A58C8-F4F6-4966-A695-AB896AC1553A}" destId="{6AAAED3A-1D9F-4F1C-AC2B-9A7E06BDAC90}" srcOrd="1" destOrd="0" presId="urn:microsoft.com/office/officeart/2005/8/layout/orgChart1"/>
    <dgm:cxn modelId="{BF9D18EC-4560-4F83-80F2-565E638082E8}" type="presOf" srcId="{3C117373-6884-43CA-A5C0-CA0D7B7A4426}" destId="{FFEA3551-B896-4063-ABC5-51311D724352}" srcOrd="0" destOrd="0" presId="urn:microsoft.com/office/officeart/2005/8/layout/orgChart1"/>
    <dgm:cxn modelId="{CFC88D39-F52D-4159-96E5-928AA2D187F6}" srcId="{357CE904-7894-49C0-98CE-922CA8008A0D}" destId="{CF52BAA9-16CD-4B2A-93C8-FFDDFBCCB911}" srcOrd="6" destOrd="0" parTransId="{6DE50AF2-33FD-479A-B919-8CD13664450F}" sibTransId="{6EDEAEB8-4288-431F-926C-82895D28D5BF}"/>
    <dgm:cxn modelId="{EBB9AFF1-2EC4-4E94-B80F-C76E29A3237F}" type="presOf" srcId="{19548D6A-CD3B-49EA-B0B2-8270BD93FCB5}" destId="{DF349BC3-CCA1-44AA-ADEF-B9A44D6BCAC8}" srcOrd="0" destOrd="0" presId="urn:microsoft.com/office/officeart/2005/8/layout/orgChart1"/>
    <dgm:cxn modelId="{0CBE6C29-DF9A-438E-A752-2281B3C1E6A1}" srcId="{609DF073-F905-442A-AFB8-DCBA5454B42D}" destId="{5D4BEB37-456E-44EF-9FEB-EAB90A77B6D6}" srcOrd="3" destOrd="0" parTransId="{BF0355DD-6ED1-4E9D-827B-623BA94A1FBA}" sibTransId="{F47B79C1-165A-4852-B8B1-8C8F4314921E}"/>
    <dgm:cxn modelId="{2850AA13-9218-4FCE-A1FE-A775038B9243}" srcId="{609DF073-F905-442A-AFB8-DCBA5454B42D}" destId="{CDF6BE75-C421-45F5-94AC-C84FD635442F}" srcOrd="5" destOrd="0" parTransId="{5D7F5BA7-3E77-4074-AE97-D6F027714275}" sibTransId="{A2816BFA-4B81-417B-BAE8-53E9B5DE177F}"/>
    <dgm:cxn modelId="{5D509AEF-144B-4344-80D3-BB1645D399C4}" type="presOf" srcId="{C93FB8C5-5167-42F6-B72F-E8C843E57F2A}" destId="{9140117D-DBD9-4026-9976-FF248FA53DA7}" srcOrd="0" destOrd="0" presId="urn:microsoft.com/office/officeart/2005/8/layout/orgChart1"/>
    <dgm:cxn modelId="{E440477A-4A7E-40C0-BBDA-421377711642}" type="presOf" srcId="{C150058B-0CFF-4A43-B143-2A2D2A2A0CF7}" destId="{38EE1ACF-9FCB-4ED9-8A09-8AFA888C27FB}" srcOrd="1" destOrd="0" presId="urn:microsoft.com/office/officeart/2005/8/layout/orgChart1"/>
    <dgm:cxn modelId="{D5F912E9-401A-4002-97B1-D4C5351DEC8E}" type="presOf" srcId="{7EB8CED1-ADE0-45C9-A25A-A77F418849DA}" destId="{1895CBAB-8F64-4DD6-AF88-391A09CDCDEF}" srcOrd="0" destOrd="0" presId="urn:microsoft.com/office/officeart/2005/8/layout/orgChart1"/>
    <dgm:cxn modelId="{BD0E33A5-2884-4F04-AFE3-8326BF3A36DE}" type="presOf" srcId="{F050B505-7998-45DA-9D76-33F69988E9B4}" destId="{38A02EEA-725A-4876-A14C-6B2EED46F6A6}" srcOrd="0" destOrd="0" presId="urn:microsoft.com/office/officeart/2005/8/layout/orgChart1"/>
    <dgm:cxn modelId="{2854F4BB-EECC-4805-9C16-C25A897D7947}" type="presOf" srcId="{8BC429C3-5C0D-4EF0-BE1C-38BAD408EF1A}" destId="{D34CAE5D-CBBE-4C42-B387-3E0F2F036E33}" srcOrd="1" destOrd="0" presId="urn:microsoft.com/office/officeart/2005/8/layout/orgChart1"/>
    <dgm:cxn modelId="{578FC90C-0AF5-478B-8053-109505E378F7}" type="presOf" srcId="{F88B0ED9-2EBF-4E50-B164-8B6EA91F2F64}" destId="{1E487ED2-D15F-4D62-983F-5027401919BD}" srcOrd="0" destOrd="0" presId="urn:microsoft.com/office/officeart/2005/8/layout/orgChart1"/>
    <dgm:cxn modelId="{A99F1515-EFBD-44D4-A976-4CDCF2941193}" type="presOf" srcId="{F33CC6CD-5A6A-42B0-B6D1-06918F14365C}" destId="{F2BAF397-9560-436A-8CC9-DDC7D35511A4}" srcOrd="0" destOrd="0" presId="urn:microsoft.com/office/officeart/2005/8/layout/orgChart1"/>
    <dgm:cxn modelId="{3BD393E9-BEEA-4374-B494-F4A18BA4A0D1}" srcId="{A21C2387-57A5-4660-A68B-094ED58D7B53}" destId="{C3EA37E5-7920-403E-85D4-5E8551E4FF87}" srcOrd="0" destOrd="0" parTransId="{086F187E-B004-4208-B1F0-170B6C5B5D9B}" sibTransId="{38DEB81E-DE02-42AA-AFD1-2B0C835D4547}"/>
    <dgm:cxn modelId="{6037F948-E8C3-4ACC-9948-14E64795A0CA}" type="presOf" srcId="{153A0D64-A162-4020-915C-24F6FFE3BAEE}" destId="{1188EE01-DB15-46A0-B3C6-0BF22F34F6AC}" srcOrd="0" destOrd="0" presId="urn:microsoft.com/office/officeart/2005/8/layout/orgChart1"/>
    <dgm:cxn modelId="{7658BD95-9DBB-495A-AE81-FBD7678B7215}" type="presOf" srcId="{17AAEAA7-6250-4C1A-BA99-D7BFE568D76D}" destId="{CA4B12A3-F102-4284-AA01-8614067B9F67}" srcOrd="1" destOrd="0" presId="urn:microsoft.com/office/officeart/2005/8/layout/orgChart1"/>
    <dgm:cxn modelId="{7C0D3318-7631-4F9A-9408-B8E40387BD4D}" type="presOf" srcId="{2C00823E-DB9C-4836-ABFA-511536E521EA}" destId="{9CE9AAFF-733D-4D3F-9C0A-8C0B96B98AF0}" srcOrd="0" destOrd="0" presId="urn:microsoft.com/office/officeart/2005/8/layout/orgChart1"/>
    <dgm:cxn modelId="{97183ADE-DCC7-4D88-B436-E6648EE1B22C}" srcId="{609DF073-F905-442A-AFB8-DCBA5454B42D}" destId="{7266C9C1-B0EF-41E9-8412-7B2148D705CA}" srcOrd="2" destOrd="0" parTransId="{C3D30945-EC4F-472B-965F-273D0ED2A9A4}" sibTransId="{E5F5D0EB-3018-43A3-9FCE-5ACCF7159DCD}"/>
    <dgm:cxn modelId="{1E36B692-B29A-4B01-88AD-ABBBAD8CD792}" type="presOf" srcId="{D116C98C-99F2-4C12-A615-233EA5B959ED}" destId="{FE0AB049-7697-4779-BDC8-87C606EB4D38}" srcOrd="1" destOrd="0" presId="urn:microsoft.com/office/officeart/2005/8/layout/orgChart1"/>
    <dgm:cxn modelId="{2B1273B7-66CC-4B2C-8974-360A7FBA7C7F}" type="presOf" srcId="{7A6FAB82-4557-4F5A-986D-1334F77962C3}" destId="{2DAEC53D-04F4-4CA6-B772-DA5C02A80D54}" srcOrd="1" destOrd="0" presId="urn:microsoft.com/office/officeart/2005/8/layout/orgChart1"/>
    <dgm:cxn modelId="{DEFCCC4A-9D93-496A-A8DD-17161CF9EB31}" type="presOf" srcId="{C147C587-37D1-41F5-B429-2B7745AADE42}" destId="{DD37A4F0-26FF-4DB0-A250-57005160DB5C}" srcOrd="1" destOrd="0" presId="urn:microsoft.com/office/officeart/2005/8/layout/orgChart1"/>
    <dgm:cxn modelId="{BDD7CE94-BC29-4B87-B530-DABF6DB8BD3D}" type="presOf" srcId="{2171FD62-E3CE-4C4C-9442-9D200CA26291}" destId="{02BAD0E1-B98F-4B5F-B497-D00102AF593E}" srcOrd="1" destOrd="0" presId="urn:microsoft.com/office/officeart/2005/8/layout/orgChart1"/>
    <dgm:cxn modelId="{61BBDE25-574F-4FD5-82B6-8604DEA28C32}" srcId="{02557C68-67F4-4180-9A0C-4F79B94751EC}" destId="{C69C3578-C6F4-4F69-B6ED-8094B14F2A25}" srcOrd="6" destOrd="0" parTransId="{8B3383A3-9C58-4C73-B1D0-A131B1B5DFD7}" sibTransId="{B1218126-B8FB-4ABF-B62D-054B55521A8C}"/>
    <dgm:cxn modelId="{C746E8E9-0CEE-4296-9DA0-91880434F97A}" srcId="{02557C68-67F4-4180-9A0C-4F79B94751EC}" destId="{BB23EC0D-70F6-423C-A974-82F8622CE5D5}" srcOrd="4" destOrd="0" parTransId="{23BEBBBB-E75D-4F62-90B9-1111404AD8D7}" sibTransId="{5A0325DB-8438-48B4-84FF-BFB11E3B0407}"/>
    <dgm:cxn modelId="{EDD47F6B-BCB0-46CB-A9D7-ACD1FEDBFC3E}" type="presOf" srcId="{60085103-881F-475A-BFDC-60C3A487F7CA}" destId="{DA9700D0-8956-4ADB-A761-319C7E1DE639}" srcOrd="0" destOrd="0" presId="urn:microsoft.com/office/officeart/2005/8/layout/orgChart1"/>
    <dgm:cxn modelId="{73BCC8C8-88AB-4ECD-A639-E55B41BCD873}" type="presOf" srcId="{13090D80-1C93-4D82-A9A7-18D7DE9DCD0B}" destId="{A83DB494-2925-4A1A-9BC7-EFFDB6ECF0EC}" srcOrd="1" destOrd="0" presId="urn:microsoft.com/office/officeart/2005/8/layout/orgChart1"/>
    <dgm:cxn modelId="{88AEE543-D78F-4096-947E-C1CAA27D39A7}" type="presOf" srcId="{C147C587-37D1-41F5-B429-2B7745AADE42}" destId="{B75958E0-1C4C-487B-8905-656969E845D0}" srcOrd="0" destOrd="0" presId="urn:microsoft.com/office/officeart/2005/8/layout/orgChart1"/>
    <dgm:cxn modelId="{F0B3C3DE-C465-431C-ACB4-74B61E7CA8D0}" type="presOf" srcId="{4C7AA615-A1D0-47FC-99E8-ED5ED83175A2}" destId="{351BE720-4EC9-42D2-9A56-E1BCEB8C98FD}" srcOrd="1" destOrd="0" presId="urn:microsoft.com/office/officeart/2005/8/layout/orgChart1"/>
    <dgm:cxn modelId="{18154E14-2E16-408E-9A76-04F589D8205F}" srcId="{357CE904-7894-49C0-98CE-922CA8008A0D}" destId="{6C7C6A44-B44E-41A6-9956-195C51EBF8F6}" srcOrd="1" destOrd="0" parTransId="{98074713-F669-4AC8-BEDA-E7B7256914CE}" sibTransId="{31730559-D68F-4D0F-8210-00200193DE09}"/>
    <dgm:cxn modelId="{3DA0DCB0-750A-4374-94C7-BF04D12B906F}" type="presOf" srcId="{CAD503E5-61AE-4992-8CC7-07558205704E}" destId="{02AE10C0-47CF-48DE-B47E-720C70F38D7A}" srcOrd="0" destOrd="0" presId="urn:microsoft.com/office/officeart/2005/8/layout/orgChart1"/>
    <dgm:cxn modelId="{6B98AEC2-0EB3-41C1-B72E-581F64E9E215}" type="presOf" srcId="{FC4C04F4-441E-42F3-81CE-71FE53BE8EE5}" destId="{80FF5C5C-C40B-4018-A00B-1019B50AC5CC}" srcOrd="0" destOrd="0" presId="urn:microsoft.com/office/officeart/2005/8/layout/orgChart1"/>
    <dgm:cxn modelId="{773564A9-FF1A-4607-8351-EA5D7905FB51}" srcId="{357CE904-7894-49C0-98CE-922CA8008A0D}" destId="{EBF3BEB1-F8C1-4782-A7ED-7D8B8CC03197}" srcOrd="3" destOrd="0" parTransId="{823B2584-11A5-4E3E-A8D1-5650DE40BF9A}" sibTransId="{7E3E94FE-2DF0-4BA1-8880-73298DA40068}"/>
    <dgm:cxn modelId="{C83C1D0A-69D4-4DDC-B6CC-7FB4C8FB9615}" srcId="{15577939-A3A2-425B-BFAC-2AF4B95ECC0A}" destId="{846FDA72-240A-48F5-B20C-C4A5D7046C12}" srcOrd="3" destOrd="0" parTransId="{D7EDCA2B-6734-4206-ACCE-50DD93A85684}" sibTransId="{4F47A8DE-F45C-4054-965A-A23DA36D22E9}"/>
    <dgm:cxn modelId="{D80CE73A-4D61-4B78-8A59-69817B1475D6}" type="presOf" srcId="{68E56D7A-A33A-41CC-ABE0-60665587F184}" destId="{2829C473-9730-4434-A58E-67D46A603A5D}" srcOrd="0" destOrd="0" presId="urn:microsoft.com/office/officeart/2005/8/layout/orgChart1"/>
    <dgm:cxn modelId="{30EE3406-4DD5-4023-9501-8D2FE7D32127}" type="presOf" srcId="{036160A5-E4DB-4376-AC8D-B820F8EFA923}" destId="{30FF149D-A076-4DCC-95CF-AE4DEFE6ABE2}" srcOrd="0" destOrd="0" presId="urn:microsoft.com/office/officeart/2005/8/layout/orgChart1"/>
    <dgm:cxn modelId="{AE5B36D8-72AB-44AF-A71D-3A2A782595AE}" type="presOf" srcId="{0A89865A-89AF-4A19-91D6-87E4C801DD43}" destId="{3FA0812E-6D65-41A5-881C-3F4584A222B8}" srcOrd="1" destOrd="0" presId="urn:microsoft.com/office/officeart/2005/8/layout/orgChart1"/>
    <dgm:cxn modelId="{8751D7DB-DB99-408F-A9CE-B584522C2E40}" type="presOf" srcId="{C93FB8C5-5167-42F6-B72F-E8C843E57F2A}" destId="{F3E264A3-36BB-4385-A558-EEBE18F12C16}" srcOrd="1" destOrd="0" presId="urn:microsoft.com/office/officeart/2005/8/layout/orgChart1"/>
    <dgm:cxn modelId="{F155F443-6084-4E17-B6FC-2886504FF818}" srcId="{AE43C266-207A-4406-A73D-AC366266C615}" destId="{927ABEA0-41A3-4BE8-B289-4E148970BA61}" srcOrd="0" destOrd="0" parTransId="{DCD8CC59-1A8F-4345-927B-A57B6C2AF853}" sibTransId="{E73A09BA-7272-4B83-AAE5-38AA9AD3CFC1}"/>
    <dgm:cxn modelId="{727F47CF-9D45-47F3-8539-EB035CCE13A9}" type="presOf" srcId="{927ABEA0-41A3-4BE8-B289-4E148970BA61}" destId="{0142C5A7-BF7B-41B7-9A88-CFA34D0124BC}" srcOrd="0" destOrd="0" presId="urn:microsoft.com/office/officeart/2005/8/layout/orgChart1"/>
    <dgm:cxn modelId="{53CA3265-CDC4-4953-8295-F93F33067A8A}" type="presOf" srcId="{7572B728-66EC-42A5-926A-CE9DA6D74FA8}" destId="{953904B7-2833-4704-ADCD-6F4737814BA6}" srcOrd="0" destOrd="0" presId="urn:microsoft.com/office/officeart/2005/8/layout/orgChart1"/>
    <dgm:cxn modelId="{84299B32-C812-4AD8-9294-17B6B5EB1876}" type="presOf" srcId="{AE43C266-207A-4406-A73D-AC366266C615}" destId="{9F8EAEF0-FC67-4D13-909B-8B00CE587680}" srcOrd="1" destOrd="0" presId="urn:microsoft.com/office/officeart/2005/8/layout/orgChart1"/>
    <dgm:cxn modelId="{740D3FF1-8210-4B60-9C96-507B9400B37D}" type="presOf" srcId="{6B480FD9-BA08-4BA0-AF1A-525134F11759}" destId="{95B8ED9C-D044-4E00-8A49-F7CBA57C6DD7}" srcOrd="1" destOrd="0" presId="urn:microsoft.com/office/officeart/2005/8/layout/orgChart1"/>
    <dgm:cxn modelId="{F72FFE9B-F477-4120-AADA-708E77C6CED5}" srcId="{83D97A2F-252D-4176-B054-7DB4207A8800}" destId="{08197B19-655E-4155-99FA-2CE6536091FE}" srcOrd="1" destOrd="0" parTransId="{0094648C-62A4-44B9-ABFE-A0A8D7426E70}" sibTransId="{F10B147E-9893-4DD2-85F5-7E2CA8E1A75F}"/>
    <dgm:cxn modelId="{F2C5AA74-74EE-4B4F-BFB6-FB4AAC5B0D17}" srcId="{846FDA72-240A-48F5-B20C-C4A5D7046C12}" destId="{1D63E45D-8362-46D0-8C2C-78892714A022}" srcOrd="3" destOrd="0" parTransId="{7CF9215E-3412-4398-84AE-B03B35622F49}" sibTransId="{F4D57A14-AFE3-4B28-BC6C-D8963B2E03AE}"/>
    <dgm:cxn modelId="{78050800-AB61-4D59-96F0-595C863DB9BC}" srcId="{A85B7433-BF4A-4A8B-A84A-ABEBDC226830}" destId="{B4BAE6A7-A85E-44B9-834B-89BE159C1305}" srcOrd="0" destOrd="0" parTransId="{153A0D64-A162-4020-915C-24F6FFE3BAEE}" sibTransId="{66FF0035-57BA-41E1-AC27-82FE37C33459}"/>
    <dgm:cxn modelId="{3C2CFC07-6151-4FF7-89DE-BE5DF8114CC8}" type="presOf" srcId="{07E31163-681B-4AAB-8818-D681F5339EFB}" destId="{E649C4C4-3040-46C8-B456-944A552DB640}" srcOrd="0" destOrd="0" presId="urn:microsoft.com/office/officeart/2005/8/layout/orgChart1"/>
    <dgm:cxn modelId="{78CAE378-6D9D-408D-A73B-54F256F37926}" type="presOf" srcId="{EDD23BB2-83FD-4F57-A29D-8CFBC2C795C9}" destId="{A740F2A0-C274-4C76-AB10-6EC6D8F0AA95}" srcOrd="0" destOrd="0" presId="urn:microsoft.com/office/officeart/2005/8/layout/orgChart1"/>
    <dgm:cxn modelId="{BFAA0D41-1B31-4F6C-8C88-029422CE684F}" type="presOf" srcId="{CA9B1D9B-EC7A-4D21-A0F6-7AACDA2476E4}" destId="{71DE857F-07E2-441A-A4F4-58B0B3D28F20}" srcOrd="0" destOrd="0" presId="urn:microsoft.com/office/officeart/2005/8/layout/orgChart1"/>
    <dgm:cxn modelId="{E7D03A81-B165-41DC-93B2-6E5E9AD53548}" type="presOf" srcId="{40BD5E18-6B50-4431-BD72-C7BC6BB3A749}" destId="{3700C5E0-69D7-4821-87BB-467B19EE8F71}" srcOrd="0" destOrd="0" presId="urn:microsoft.com/office/officeart/2005/8/layout/orgChart1"/>
    <dgm:cxn modelId="{3C362094-4375-47AC-B353-1E613F472327}" type="presOf" srcId="{33D735B5-74A6-42CF-9278-EFD54AFBB277}" destId="{8FE1767A-8C85-457F-8822-D859390A7BF7}" srcOrd="0" destOrd="0" presId="urn:microsoft.com/office/officeart/2005/8/layout/orgChart1"/>
    <dgm:cxn modelId="{D2BD86FA-8FDA-47C9-9C8E-30A267AE670A}" type="presOf" srcId="{02A53263-A49C-4CC1-83A3-A44C96688FA9}" destId="{A69574A8-D95C-4EDF-86B9-3E2F9629EAE0}" srcOrd="0" destOrd="0" presId="urn:microsoft.com/office/officeart/2005/8/layout/orgChart1"/>
    <dgm:cxn modelId="{F8348767-7820-4195-BC4A-F4638982E213}" type="presOf" srcId="{297296FA-48D8-465F-88FB-58E442224FEF}" destId="{EFAC6B21-1DE8-4786-96E7-7C0FBAC1B6A2}" srcOrd="0" destOrd="0" presId="urn:microsoft.com/office/officeart/2005/8/layout/orgChart1"/>
    <dgm:cxn modelId="{B5E95581-9731-47C5-8110-CE6FE47909EC}" type="presOf" srcId="{36188695-0656-4B85-8966-590E9C066DFF}" destId="{030A196C-9AD8-4507-B432-F096EA6B3BCF}" srcOrd="0" destOrd="0" presId="urn:microsoft.com/office/officeart/2005/8/layout/orgChart1"/>
    <dgm:cxn modelId="{06A875CD-EF61-46A2-AB59-A116FE3AD01A}" srcId="{17AAEAA7-6250-4C1A-BA99-D7BFE568D76D}" destId="{530E95E4-AA4B-4451-83FF-98A55269E3AF}" srcOrd="2" destOrd="0" parTransId="{7EB8CED1-ADE0-45C9-A25A-A77F418849DA}" sibTransId="{60229367-99EE-4554-98DA-32833DBE6790}"/>
    <dgm:cxn modelId="{50B89160-643E-4ED6-A537-DE86CDC20184}" type="presOf" srcId="{CDF6BE75-C421-45F5-94AC-C84FD635442F}" destId="{90A7C5AC-C4BE-4DD8-93AD-B83FA1547A8F}" srcOrd="0" destOrd="0" presId="urn:microsoft.com/office/officeart/2005/8/layout/orgChart1"/>
    <dgm:cxn modelId="{3773C310-2F6E-4492-995A-4C05B7492079}" type="presOf" srcId="{7A6FAB82-4557-4F5A-986D-1334F77962C3}" destId="{B7ABB70B-ADDB-4AD5-8815-A96310FFCD2B}" srcOrd="0" destOrd="0" presId="urn:microsoft.com/office/officeart/2005/8/layout/orgChart1"/>
    <dgm:cxn modelId="{28A77DA5-3FB6-4F3F-AA9E-368DD9CE608C}" srcId="{1B913766-B0A8-4468-95B5-A394D01F243B}" destId="{02557C68-67F4-4180-9A0C-4F79B94751EC}" srcOrd="0" destOrd="0" parTransId="{09B87B2C-63D0-45CC-9BAF-95B8263F9F92}" sibTransId="{FFC842C0-BB88-4EA9-BE8A-D2EF3C7C57A2}"/>
    <dgm:cxn modelId="{4474BD6E-EEB5-4279-B6CF-4BFE5E5A6E99}" srcId="{07E31163-681B-4AAB-8818-D681F5339EFB}" destId="{2171FD62-E3CE-4C4C-9442-9D200CA26291}" srcOrd="2" destOrd="0" parTransId="{46F42C31-E3C0-42B1-9F78-089E1C68784B}" sibTransId="{5460FD33-EB53-4035-B222-EAE6B75B3365}"/>
    <dgm:cxn modelId="{F717A94B-971E-4824-8832-A64F0474E6A7}" srcId="{3C6534C1-D5CB-4C81-A074-942CE53E2259}" destId="{DC60C910-1796-47E0-A22F-3F2F4705389B}" srcOrd="0" destOrd="0" parTransId="{1427613D-34A5-4776-AA35-055A7F0D590E}" sibTransId="{6501EBC4-49BA-4129-8849-BA2EF4BEC6B8}"/>
    <dgm:cxn modelId="{5B576E26-8F10-4B89-8464-A5F85FD920C8}" type="presOf" srcId="{103F895B-7D8D-4CAD-9562-5AC75A8C98D5}" destId="{D6B7EA39-E5F0-4A7E-B7C7-DDD2F51EC586}" srcOrd="0" destOrd="0" presId="urn:microsoft.com/office/officeart/2005/8/layout/orgChart1"/>
    <dgm:cxn modelId="{F309914E-2A59-41AB-91B6-0C9F39877BE0}" type="presOf" srcId="{823B2584-11A5-4E3E-A8D1-5650DE40BF9A}" destId="{BC7D7A9F-9685-4D7D-A8E4-11D9DEBE2319}" srcOrd="0" destOrd="0" presId="urn:microsoft.com/office/officeart/2005/8/layout/orgChart1"/>
    <dgm:cxn modelId="{EE1E4B27-7AF1-4DBA-B358-B068232C8A88}" type="presOf" srcId="{357CE904-7894-49C0-98CE-922CA8008A0D}" destId="{03B531BA-1AE3-4208-AF52-CCC97B8AD9B4}" srcOrd="0" destOrd="0" presId="urn:microsoft.com/office/officeart/2005/8/layout/orgChart1"/>
    <dgm:cxn modelId="{E62D9883-DD4B-481F-A0CA-B6EBA15DEEE3}" type="presOf" srcId="{67937B00-207C-4EF7-B6B5-338630BCF4E6}" destId="{5B971104-D130-439E-BC26-138DDB38CFBA}" srcOrd="0" destOrd="0" presId="urn:microsoft.com/office/officeart/2005/8/layout/orgChart1"/>
    <dgm:cxn modelId="{DCDE0E8E-2F97-49CA-BCE5-90EEFEA07E5C}" srcId="{07E31163-681B-4AAB-8818-D681F5339EFB}" destId="{DDC4CA55-EB4B-422E-A3D9-5D760B94FF01}" srcOrd="1" destOrd="0" parTransId="{67937B00-207C-4EF7-B6B5-338630BCF4E6}" sibTransId="{F29EE6BA-C907-4D92-A719-E5A3E2D2E6A8}"/>
    <dgm:cxn modelId="{740FD4E7-BB71-44F3-B490-E38809721A97}" type="presOf" srcId="{B25CFF5B-F465-4F31-961F-0B766959C0A4}" destId="{7B337F27-26E8-4850-B935-1E54B95DC557}" srcOrd="0" destOrd="0" presId="urn:microsoft.com/office/officeart/2005/8/layout/orgChart1"/>
    <dgm:cxn modelId="{D6D6A155-AA29-4CFF-A6BB-01AAF631051D}" type="presOf" srcId="{08197B19-655E-4155-99FA-2CE6536091FE}" destId="{7DAC8BBB-FB77-4D64-922D-590CCDA549B4}" srcOrd="0" destOrd="0" presId="urn:microsoft.com/office/officeart/2005/8/layout/orgChart1"/>
    <dgm:cxn modelId="{758C4F04-3ADC-4A64-B74C-F7482FE02AA6}" type="presOf" srcId="{3C6534C1-D5CB-4C81-A074-942CE53E2259}" destId="{088FEDDA-11F6-4FC8-9722-B01600C54A56}" srcOrd="0" destOrd="0" presId="urn:microsoft.com/office/officeart/2005/8/layout/orgChart1"/>
    <dgm:cxn modelId="{4B9DE6DD-4F26-4CB4-9934-089D971D7414}" type="presOf" srcId="{60085103-881F-475A-BFDC-60C3A487F7CA}" destId="{1781F13A-9FCE-4653-97C8-24363CE4C8F9}" srcOrd="1" destOrd="0" presId="urn:microsoft.com/office/officeart/2005/8/layout/orgChart1"/>
    <dgm:cxn modelId="{17386011-E2A3-44BE-9762-AD343D9A479B}" type="presOf" srcId="{AE43C266-207A-4406-A73D-AC366266C615}" destId="{D0BD7754-1087-4BC0-A6A9-79276FAABAD8}" srcOrd="0" destOrd="0" presId="urn:microsoft.com/office/officeart/2005/8/layout/orgChart1"/>
    <dgm:cxn modelId="{4BE06366-0950-493A-B34D-3FCD93185062}" type="presOf" srcId="{B15A58C8-F4F6-4966-A695-AB896AC1553A}" destId="{DB3638A9-10DB-4202-B2AD-319D1D1C7C8A}" srcOrd="0" destOrd="0" presId="urn:microsoft.com/office/officeart/2005/8/layout/orgChart1"/>
    <dgm:cxn modelId="{B17FF85F-EA6E-4F1C-90C7-AF4BD1E7A93B}" type="presOf" srcId="{DDC4CA55-EB4B-422E-A3D9-5D760B94FF01}" destId="{6CD2198F-720E-4C0A-88A0-2389CC7F8142}" srcOrd="1" destOrd="0" presId="urn:microsoft.com/office/officeart/2005/8/layout/orgChart1"/>
    <dgm:cxn modelId="{422CFAEE-5C6E-4198-A790-4C340DE0AF93}" type="presOf" srcId="{530E95E4-AA4B-4451-83FF-98A55269E3AF}" destId="{41918D35-696A-4957-8B78-271BE8234F31}" srcOrd="1" destOrd="0" presId="urn:microsoft.com/office/officeart/2005/8/layout/orgChart1"/>
    <dgm:cxn modelId="{0B58C24D-E866-4BC6-94EB-30F5ACBAE704}" type="presOf" srcId="{79B2885F-979E-451A-BF48-A14D1059AA83}" destId="{020A2608-2731-4CDB-A6DC-0345FF3EF88C}" srcOrd="0" destOrd="0" presId="urn:microsoft.com/office/officeart/2005/8/layout/orgChart1"/>
    <dgm:cxn modelId="{9D50C31A-01F2-4797-991B-80BB2375B05C}" srcId="{07E31163-681B-4AAB-8818-D681F5339EFB}" destId="{4C7AA615-A1D0-47FC-99E8-ED5ED83175A2}" srcOrd="3" destOrd="0" parTransId="{64E8A304-1D89-4112-B60A-BB55AC722A71}" sibTransId="{3DCA9532-31CA-4470-AD5F-454342B4FC17}"/>
    <dgm:cxn modelId="{86DDEDE4-FA86-451E-9B97-354DD64635E5}" type="presOf" srcId="{9FD5D77B-889A-402D-A357-AA5F745DA0FE}" destId="{3F34B49B-45CF-4FEF-B3F4-7590F5C8C8B2}" srcOrd="0" destOrd="0" presId="urn:microsoft.com/office/officeart/2005/8/layout/orgChart1"/>
    <dgm:cxn modelId="{7B5E13C8-62A9-4226-B2DA-66403E7E857D}" srcId="{D116C98C-99F2-4C12-A615-233EA5B959ED}" destId="{6B480FD9-BA08-4BA0-AF1A-525134F11759}" srcOrd="5" destOrd="0" parTransId="{8BF3FB06-8C00-4094-AB22-5BB0F60FFEE6}" sibTransId="{E956B36C-0993-4D25-8721-C6A8FC1C679F}"/>
    <dgm:cxn modelId="{E47BC1A2-D4DA-4767-9D01-A4C2FD9783AC}" type="presOf" srcId="{BBF9B4E1-14AD-4717-92B0-BCF42430AAE5}" destId="{2E245331-2EBA-4CBC-96D6-72A11EBC7250}" srcOrd="0" destOrd="0" presId="urn:microsoft.com/office/officeart/2005/8/layout/orgChart1"/>
    <dgm:cxn modelId="{0BD944E9-4B80-4599-9873-C3A064F00AE9}" type="presOf" srcId="{C2E60CDE-9977-4DA0-A489-EB709D84DB54}" destId="{47FBCF61-4CC2-4B4B-B8E6-376EE7A26745}" srcOrd="0" destOrd="0" presId="urn:microsoft.com/office/officeart/2005/8/layout/orgChart1"/>
    <dgm:cxn modelId="{463DB3B7-23F7-479F-A049-CF3369152F79}" type="presOf" srcId="{0EA08A79-CB36-4EB0-A7E8-B2BAF5155775}" destId="{B1FC9429-BE86-4CEF-8DCC-7FE68AE3554A}" srcOrd="0" destOrd="0" presId="urn:microsoft.com/office/officeart/2005/8/layout/orgChart1"/>
    <dgm:cxn modelId="{63E7650C-670A-4A6D-B75F-ADD24FBE5ABE}" type="presOf" srcId="{15577939-A3A2-425B-BFAC-2AF4B95ECC0A}" destId="{115DCB51-0011-4713-88D0-CEC101D5514F}" srcOrd="1" destOrd="0" presId="urn:microsoft.com/office/officeart/2005/8/layout/orgChart1"/>
    <dgm:cxn modelId="{BE18D5A2-55E6-4287-8146-D51FCC625B57}" srcId="{15577939-A3A2-425B-BFAC-2AF4B95ECC0A}" destId="{8BC429C3-5C0D-4EF0-BE1C-38BAD408EF1A}" srcOrd="2" destOrd="0" parTransId="{F1F9BEEC-1B83-4B71-AAAE-4544B51DD99C}" sibTransId="{95EE4F08-DEC7-4F5B-9FE9-4D33934C4CCC}"/>
    <dgm:cxn modelId="{5B6CFF5C-EC10-4ED7-9027-C70919B9162E}" type="presOf" srcId="{5D4BEB37-456E-44EF-9FEB-EAB90A77B6D6}" destId="{5E04C332-8794-43AF-8B9C-A6A017DFBF08}" srcOrd="1" destOrd="0" presId="urn:microsoft.com/office/officeart/2005/8/layout/orgChart1"/>
    <dgm:cxn modelId="{62A35027-E7E0-452C-BA5F-DA371FB9964D}" type="presOf" srcId="{6308763E-DC47-4289-AF72-107EBF6F73C7}" destId="{7F37DCB3-AC27-440C-A4BA-768D93959AD0}" srcOrd="0" destOrd="0" presId="urn:microsoft.com/office/officeart/2005/8/layout/orgChart1"/>
    <dgm:cxn modelId="{865A03BC-8322-4A9C-9270-F0975A4DACC8}" type="presOf" srcId="{681F2033-3D15-45F0-A4A7-AF3BDC995BD8}" destId="{EF59C8E0-B44B-4FFF-93BB-27E0BFD86EFB}" srcOrd="0" destOrd="0" presId="urn:microsoft.com/office/officeart/2005/8/layout/orgChart1"/>
    <dgm:cxn modelId="{237CD771-9179-40EB-A634-E53A5EAF9190}" type="presOf" srcId="{8B66FF80-A4D5-4C1B-9867-DAFB1721515F}" destId="{E53F5E83-C069-4101-B1AA-71C62ABC1695}" srcOrd="0" destOrd="0" presId="urn:microsoft.com/office/officeart/2005/8/layout/orgChart1"/>
    <dgm:cxn modelId="{8EE96B13-6623-4707-84D6-29D4BC4B80D7}" type="presOf" srcId="{AE08BAF2-BC6C-4086-9AEE-D38F844DFF87}" destId="{F7E6F5CB-93C2-4201-8248-5777B561DE76}" srcOrd="0" destOrd="0" presId="urn:microsoft.com/office/officeart/2005/8/layout/orgChart1"/>
    <dgm:cxn modelId="{5AA32CFD-5633-470C-913A-BFD0ACE430FE}" type="presOf" srcId="{7FDED4EB-5C9B-4515-AE4A-5E1E8F01AE35}" destId="{7EEEABCA-552B-40E6-B1E1-F8B8178294EF}" srcOrd="1" destOrd="0" presId="urn:microsoft.com/office/officeart/2005/8/layout/orgChart1"/>
    <dgm:cxn modelId="{88697544-DDBA-41F7-AEC5-E317B6664D73}" type="presOf" srcId="{35E94BD3-8BDD-41AD-9B09-404BCC0DE6B9}" destId="{F623342F-FE6D-4601-82B9-4295899775BF}" srcOrd="1" destOrd="0" presId="urn:microsoft.com/office/officeart/2005/8/layout/orgChart1"/>
    <dgm:cxn modelId="{4A7B2467-113E-4639-99B4-6CE3E2BD2FB6}" type="presOf" srcId="{DA481969-BA1C-4476-8811-FA6DFC018333}" destId="{0AA541B5-21BD-4964-ABBE-A2586A9709C3}" srcOrd="0" destOrd="0" presId="urn:microsoft.com/office/officeart/2005/8/layout/orgChart1"/>
    <dgm:cxn modelId="{A62A7154-9FD9-437A-9805-B1B6DCA71334}" type="presOf" srcId="{1EACE893-733F-4190-8302-68D449EF2C06}" destId="{B2588D7A-0D71-4F0E-90C3-BB17B90C8CEB}" srcOrd="0" destOrd="0" presId="urn:microsoft.com/office/officeart/2005/8/layout/orgChart1"/>
    <dgm:cxn modelId="{E68F3644-DF11-4DB1-BFC8-B5B3D827B977}" type="presOf" srcId="{9CE6187E-9256-4D0F-BA66-FB29B9788982}" destId="{39846473-08F1-4D05-8412-F310C5A95CBB}" srcOrd="0" destOrd="0" presId="urn:microsoft.com/office/officeart/2005/8/layout/orgChart1"/>
    <dgm:cxn modelId="{A7F890DC-E21A-4F6D-A7B2-9ADBACEFC2B7}" srcId="{357CE904-7894-49C0-98CE-922CA8008A0D}" destId="{4B5F37A2-7669-468A-A411-7E29FE5E1B24}" srcOrd="2" destOrd="0" parTransId="{9FD5D77B-889A-402D-A357-AA5F745DA0FE}" sibTransId="{AC029AF2-4E84-45D8-A256-D529A6501A7A}"/>
    <dgm:cxn modelId="{D9D0054F-5171-409A-A6DA-8F522F9EF769}" type="presOf" srcId="{086F187E-B004-4208-B1F0-170B6C5B5D9B}" destId="{AB6E92A9-AAA6-431C-B79C-F7964E37E0CC}" srcOrd="0" destOrd="0" presId="urn:microsoft.com/office/officeart/2005/8/layout/orgChart1"/>
    <dgm:cxn modelId="{D62F4FEB-265A-4B32-BA3F-60A926D25B4F}" srcId="{609DF073-F905-442A-AFB8-DCBA5454B42D}" destId="{5462F8CD-410B-4486-BE3A-74B2E2F82A4D}" srcOrd="4" destOrd="0" parTransId="{8CF697C5-83FB-47B5-A8BC-42963294F449}" sibTransId="{32DDC4BA-E1CD-4841-A9BB-3258C7390519}"/>
    <dgm:cxn modelId="{F7569AC3-40E2-4EF0-BF9A-5F0A7A21FDEC}" type="presOf" srcId="{EFF7F0D7-405E-4792-BF22-20526E78AA71}" destId="{1E3A81FE-65B0-4CC8-8C9B-A27E3EA6CE6F}" srcOrd="0" destOrd="0" presId="urn:microsoft.com/office/officeart/2005/8/layout/orgChart1"/>
    <dgm:cxn modelId="{30CE4CE5-A18E-4458-942B-9B2ED87AD0C2}" type="presOf" srcId="{5D4BEB37-456E-44EF-9FEB-EAB90A77B6D6}" destId="{58B4290E-C0D7-4380-8DC5-384588C144B5}" srcOrd="0" destOrd="0" presId="urn:microsoft.com/office/officeart/2005/8/layout/orgChart1"/>
    <dgm:cxn modelId="{FA48DF60-6CBC-47AB-8B8B-B36478196A43}" type="presOf" srcId="{A85B7433-BF4A-4A8B-A84A-ABEBDC226830}" destId="{FE5540C1-6F85-498F-A051-1200C7688CEC}" srcOrd="1" destOrd="0" presId="urn:microsoft.com/office/officeart/2005/8/layout/orgChart1"/>
    <dgm:cxn modelId="{C6852D4A-C2BF-4879-BFDE-858FC3DD7906}" srcId="{02557C68-67F4-4180-9A0C-4F79B94751EC}" destId="{E58B224C-102E-4467-95DE-69D8454E2CEB}" srcOrd="3" destOrd="0" parTransId="{B25CFF5B-F465-4F31-961F-0B766959C0A4}" sibTransId="{2A7049C4-B8B5-4420-9CA3-55045BB5DF40}"/>
    <dgm:cxn modelId="{F90EF1BC-E63A-4363-A838-ACD8F6C660DE}" srcId="{C93FB8C5-5167-42F6-B72F-E8C843E57F2A}" destId="{E5328F66-E81A-4E2F-8193-A4F56193FF43}" srcOrd="0" destOrd="0" parTransId="{BBF9B4E1-14AD-4717-92B0-BCF42430AAE5}" sibTransId="{27DB5A2D-EA34-4F56-9809-7FEB0B115789}"/>
    <dgm:cxn modelId="{2C6586DF-BE8F-40B3-B741-1EF30060CADB}" type="presOf" srcId="{B4BAE6A7-A85E-44B9-834B-89BE159C1305}" destId="{8E265769-A521-41B6-9833-43C2B1179700}" srcOrd="0" destOrd="0" presId="urn:microsoft.com/office/officeart/2005/8/layout/orgChart1"/>
    <dgm:cxn modelId="{06A84EAE-879E-42B6-9956-3D8FB9B30C9D}" type="presOf" srcId="{BB23EC0D-70F6-423C-A974-82F8622CE5D5}" destId="{99A6C528-1F14-428C-A547-099BC7810728}" srcOrd="0" destOrd="0" presId="urn:microsoft.com/office/officeart/2005/8/layout/orgChart1"/>
    <dgm:cxn modelId="{E996EC17-5267-443A-8F03-2D19C8D07096}" type="presOf" srcId="{0D33D972-353C-4FA6-9D9F-309DE97B3FE6}" destId="{E8162ED7-7A10-4814-93BE-2BC8529CA3AD}" srcOrd="1" destOrd="0" presId="urn:microsoft.com/office/officeart/2005/8/layout/orgChart1"/>
    <dgm:cxn modelId="{300FDC3F-A6C1-4F9D-90CB-F952495D0447}" srcId="{357CE904-7894-49C0-98CE-922CA8008A0D}" destId="{C150058B-0CFF-4A43-B143-2A2D2A2A0CF7}" srcOrd="5" destOrd="0" parTransId="{07B9F0AC-CF7C-459C-94CC-87CFA62EBB83}" sibTransId="{67BE076B-9C7C-4857-A61B-C465D56AC6B1}"/>
    <dgm:cxn modelId="{EA48A4E1-9930-4F83-848E-76E6087AA9C5}" srcId="{08197B19-655E-4155-99FA-2CE6536091FE}" destId="{B25F179A-A62B-4D94-890A-BFCF5923A3BB}" srcOrd="0" destOrd="0" parTransId="{3289200C-0851-4D27-8A1A-3688FADB2BC5}" sibTransId="{2E430A59-8978-43B8-A382-E9D4419A0DE3}"/>
    <dgm:cxn modelId="{76AB2B43-49D8-4FAA-82DC-F4B2C8B8830B}" type="presOf" srcId="{C69C3578-C6F4-4F69-B6ED-8094B14F2A25}" destId="{B6D911E6-F1F0-4494-AB51-0823B550E1A4}" srcOrd="0" destOrd="0" presId="urn:microsoft.com/office/officeart/2005/8/layout/orgChart1"/>
    <dgm:cxn modelId="{F0993643-BA9A-49B2-823C-1E8E58F37549}" type="presOf" srcId="{42FE1847-A48A-4D7E-9942-667B0885101E}" destId="{68EED4C1-77E5-4FFB-A19F-A0C1EC8D2C08}" srcOrd="0" destOrd="0" presId="urn:microsoft.com/office/officeart/2005/8/layout/orgChart1"/>
    <dgm:cxn modelId="{79586689-CBB5-4B34-B7CD-88BE3E47BDAA}" type="presOf" srcId="{0438F771-B359-49E1-9279-5C8860D8CBFB}" destId="{373502ED-F3D9-49DE-9623-97B82DD8D9E8}" srcOrd="0" destOrd="0" presId="urn:microsoft.com/office/officeart/2005/8/layout/orgChart1"/>
    <dgm:cxn modelId="{8B315F4D-39FC-49D7-B8D5-6F1B521E30A5}" type="presOf" srcId="{A21C2387-57A5-4660-A68B-094ED58D7B53}" destId="{94770EAB-915E-41E3-8596-F2B1D8E78FF2}" srcOrd="1" destOrd="0" presId="urn:microsoft.com/office/officeart/2005/8/layout/orgChart1"/>
    <dgm:cxn modelId="{143B6195-5EEC-4F0A-880B-F880440E21B6}" srcId="{15577939-A3A2-425B-BFAC-2AF4B95ECC0A}" destId="{A21C2387-57A5-4660-A68B-094ED58D7B53}" srcOrd="1" destOrd="0" parTransId="{E9D52D6A-4ECE-4376-9CF6-EB11F131C5E2}" sibTransId="{F42CF9EF-2474-43CB-83D6-5A003B743663}"/>
    <dgm:cxn modelId="{9628C4DD-50CD-438E-A6BB-FCF4D7358E61}" type="presOf" srcId="{EBF3BEB1-F8C1-4782-A7ED-7D8B8CC03197}" destId="{4B49B957-F738-49FB-AD56-D8D8A78A3F0A}" srcOrd="0" destOrd="0" presId="urn:microsoft.com/office/officeart/2005/8/layout/orgChart1"/>
    <dgm:cxn modelId="{753E45B0-D0D0-4BAC-A08D-6B9E0BD6261E}" type="presOf" srcId="{DD3E0A2F-ADC0-43D2-8163-84B61C83E017}" destId="{DC41A98A-BDF4-44BC-80A3-219E99F254B5}" srcOrd="0" destOrd="0" presId="urn:microsoft.com/office/officeart/2005/8/layout/orgChart1"/>
    <dgm:cxn modelId="{C0A7F72B-52C9-4C72-872B-7B3C68CE3A61}" type="presOf" srcId="{E5328F66-E81A-4E2F-8193-A4F56193FF43}" destId="{3C1FC223-1983-4983-B824-644158A5FE0F}" srcOrd="0" destOrd="0" presId="urn:microsoft.com/office/officeart/2005/8/layout/orgChart1"/>
    <dgm:cxn modelId="{306ED515-299F-4D58-ADAF-1D4D65A8C5BA}" type="presOf" srcId="{D7EDCA2B-6734-4206-ACCE-50DD93A85684}" destId="{89CAC587-5765-49C9-BB15-CF81DB7E56B3}" srcOrd="0" destOrd="0" presId="urn:microsoft.com/office/officeart/2005/8/layout/orgChart1"/>
    <dgm:cxn modelId="{21F9F1E9-6B8E-4617-A9DE-E5B93C33F29E}" type="presOf" srcId="{1D63E45D-8362-46D0-8C2C-78892714A022}" destId="{EACFABDF-084E-4A60-9130-58C1954EF4BA}" srcOrd="1" destOrd="0" presId="urn:microsoft.com/office/officeart/2005/8/layout/orgChart1"/>
    <dgm:cxn modelId="{9C9710FD-D560-4044-9E23-A586F1367496}" type="presOf" srcId="{81A7E427-4D44-4198-A267-B54EFB1D02D5}" destId="{729D4E34-D6D2-4357-9D3B-26A7711AE9B6}" srcOrd="0" destOrd="0" presId="urn:microsoft.com/office/officeart/2005/8/layout/orgChart1"/>
    <dgm:cxn modelId="{BDB3F0E9-AB73-42C3-8009-6BA628A970F5}" srcId="{357CE904-7894-49C0-98CE-922CA8008A0D}" destId="{02A53263-A49C-4CC1-83A3-A44C96688FA9}" srcOrd="4" destOrd="0" parTransId="{FE16B776-CD76-4A0D-BADB-B43DDBEBC5D5}" sibTransId="{8DD9BF0D-FA3D-432A-8157-73D3BDDC0556}"/>
    <dgm:cxn modelId="{2ABDCF54-43CF-45E5-8560-4427C75BEBE7}" type="presOf" srcId="{1B913766-B0A8-4468-95B5-A394D01F243B}" destId="{0D2C7320-FEBC-4EFF-AF1B-5F912A7CC44D}" srcOrd="1" destOrd="0" presId="urn:microsoft.com/office/officeart/2005/8/layout/orgChart1"/>
    <dgm:cxn modelId="{DDBFDFAF-53FC-43A0-957E-14DA4E4EA7AC}" type="presOf" srcId="{99382464-9C0C-41C5-9538-A4553A94378C}" destId="{DCAB8837-F2DF-4DD2-9F9B-7AB761431552}" srcOrd="1" destOrd="0" presId="urn:microsoft.com/office/officeart/2005/8/layout/orgChart1"/>
    <dgm:cxn modelId="{4D482038-84CC-45F6-BE1E-D1F4FDD6AFFD}" type="presOf" srcId="{83D97A2F-252D-4176-B054-7DB4207A8800}" destId="{86DEABF2-52FB-4EFB-A76D-BDB088D5CBA8}" srcOrd="0" destOrd="0" presId="urn:microsoft.com/office/officeart/2005/8/layout/orgChart1"/>
    <dgm:cxn modelId="{1C56574D-941C-4AC6-A02B-D93D60D39A40}" type="presOf" srcId="{7507305A-234E-4443-A72B-09836FD11875}" destId="{16247055-C85D-44BF-B2A3-A0BC87F850B2}" srcOrd="0" destOrd="0" presId="urn:microsoft.com/office/officeart/2005/8/layout/orgChart1"/>
    <dgm:cxn modelId="{8DB777DF-812D-4708-93E9-EAD21B5F8129}" type="presOf" srcId="{B5C1A84D-8F82-4B56-8ED1-C46C82489EA1}" destId="{75E20F97-3AE7-4259-8E4B-D19F567391B9}" srcOrd="1" destOrd="0" presId="urn:microsoft.com/office/officeart/2005/8/layout/orgChart1"/>
    <dgm:cxn modelId="{0C577B01-A586-444C-AD8D-80A5D9DB42F2}" srcId="{609DF073-F905-442A-AFB8-DCBA5454B42D}" destId="{17C2171B-B116-447C-B2DB-EE7AB0BC7F62}" srcOrd="1" destOrd="0" parTransId="{DB8C797F-1241-4F87-82AB-B5585CDC1955}" sibTransId="{F6EA47F8-CBC9-41A2-9A77-3CC93A50B164}"/>
    <dgm:cxn modelId="{85C9A997-B611-45B5-84D0-2E20244381E1}" type="presOf" srcId="{BF0355DD-6ED1-4E9D-827B-623BA94A1FBA}" destId="{480EE2F5-2E1B-4648-A607-1D7709A52B70}" srcOrd="0" destOrd="0" presId="urn:microsoft.com/office/officeart/2005/8/layout/orgChart1"/>
    <dgm:cxn modelId="{006FD34D-AC86-4F55-B237-4507ADCB1D52}" type="presOf" srcId="{B70AE109-4542-4D3D-8A04-28BB86AD572B}" destId="{202D77F5-AD33-4530-85BC-87A73CB7721A}" srcOrd="0" destOrd="0" presId="urn:microsoft.com/office/officeart/2005/8/layout/orgChart1"/>
    <dgm:cxn modelId="{8EF5EFE0-DD85-48AA-9AA9-CEB4B8234621}" type="presOf" srcId="{53FF5288-F33C-4064-86E4-5A8C9E7655A1}" destId="{986FD4ED-07C1-4E80-937C-4C148E61ACD7}" srcOrd="1" destOrd="0" presId="urn:microsoft.com/office/officeart/2005/8/layout/orgChart1"/>
    <dgm:cxn modelId="{CCE9FD8E-6335-4537-A0C6-20E30B99ECA8}" type="presOf" srcId="{DCD8CC59-1A8F-4345-927B-A57B6C2AF853}" destId="{6356B617-2638-4D11-8B59-470549E54EE4}" srcOrd="0" destOrd="0" presId="urn:microsoft.com/office/officeart/2005/8/layout/orgChart1"/>
    <dgm:cxn modelId="{D576C825-9209-4193-9F6B-EEF5C2633F01}" type="presOf" srcId="{88939D64-74D2-48AA-8D89-F64D2F301E77}" destId="{FF4BA23B-39BD-4130-B7C3-847467600C3E}" srcOrd="1" destOrd="0" presId="urn:microsoft.com/office/officeart/2005/8/layout/orgChart1"/>
    <dgm:cxn modelId="{BFEFA2E9-8118-4758-B450-1DC9986D807D}" type="presOf" srcId="{DC4CA655-9D34-4330-B4DF-019FC6D9C802}" destId="{F0BDD91E-2843-4B15-9BC8-C9730528CF5D}" srcOrd="1" destOrd="0" presId="urn:microsoft.com/office/officeart/2005/8/layout/orgChart1"/>
    <dgm:cxn modelId="{E3EBAB60-4AD5-44B3-8DCE-45F6645F251A}" type="presOf" srcId="{A85B7433-BF4A-4A8B-A84A-ABEBDC226830}" destId="{A5FCA86A-7E60-4D6B-A173-2884004EA70C}" srcOrd="0" destOrd="0" presId="urn:microsoft.com/office/officeart/2005/8/layout/orgChart1"/>
    <dgm:cxn modelId="{BA1E35D7-0DCD-4261-9EA4-42ED5A882194}" type="presOf" srcId="{D141D64D-A40F-43D2-9AAD-77EE0E8AFCEC}" destId="{BE4AEC29-4B02-4D2B-8CF3-6135E0819AE7}" srcOrd="1" destOrd="0" presId="urn:microsoft.com/office/officeart/2005/8/layout/orgChart1"/>
    <dgm:cxn modelId="{ECF1324E-BDFC-48FC-9FC6-F65791D331B8}" type="presOf" srcId="{DA481969-BA1C-4476-8811-FA6DFC018333}" destId="{CDF638FB-ED85-494E-937E-E2B4DBCF34BA}" srcOrd="1" destOrd="0" presId="urn:microsoft.com/office/officeart/2005/8/layout/orgChart1"/>
    <dgm:cxn modelId="{74D8E14A-0C04-46AF-93B9-FED0A2BF5F11}" srcId="{8BC429C3-5C0D-4EF0-BE1C-38BAD408EF1A}" destId="{F4163AD0-22C9-4247-AE6B-31AE6C29C1C6}" srcOrd="1" destOrd="0" parTransId="{3BCA3ADA-1073-4840-8006-AFC9CC2FAB5E}" sibTransId="{1B729E4D-5CB7-43A7-8BC5-2C6F8198E793}"/>
    <dgm:cxn modelId="{E0378A61-B0A0-4491-A585-B24B67B7C224}" type="presOf" srcId="{C9455EFE-3460-4B48-B02E-B242A634E104}" destId="{5F58151D-87F9-4441-8B9F-2FF233DB9DC7}" srcOrd="0" destOrd="0" presId="urn:microsoft.com/office/officeart/2005/8/layout/orgChart1"/>
    <dgm:cxn modelId="{9C93F513-D999-4932-9C37-378969522A46}" type="presOf" srcId="{3B094C0D-93BF-4F10-967D-36E9E9B23B71}" destId="{3869C433-5F16-4757-A570-F41320F612DD}" srcOrd="0" destOrd="0" presId="urn:microsoft.com/office/officeart/2005/8/layout/orgChart1"/>
    <dgm:cxn modelId="{C3C12B0D-ECAC-482B-B62D-7B1ED9DF0ECB}" type="presOf" srcId="{EBF3BEB1-F8C1-4782-A7ED-7D8B8CC03197}" destId="{D70BEEF4-9E4A-4582-9A33-492965477A5A}" srcOrd="1" destOrd="0" presId="urn:microsoft.com/office/officeart/2005/8/layout/orgChart1"/>
    <dgm:cxn modelId="{7DCE6855-EF5C-4C6C-8CB7-E68C61215D8A}" type="presOf" srcId="{EAA37E23-B7FC-4DA9-BB6A-1AC06ED9DB8C}" destId="{0DBA3B13-9ACA-4F7A-893E-6804CD7AB28B}" srcOrd="1" destOrd="0" presId="urn:microsoft.com/office/officeart/2005/8/layout/orgChart1"/>
    <dgm:cxn modelId="{7DABEFA6-2FE6-4481-87E2-BEB91E463197}" type="presOf" srcId="{F4163AD0-22C9-4247-AE6B-31AE6C29C1C6}" destId="{B3F7A0C8-1B85-4FF5-9ABB-59305FD6ACE5}" srcOrd="1" destOrd="0" presId="urn:microsoft.com/office/officeart/2005/8/layout/orgChart1"/>
    <dgm:cxn modelId="{7CFE798B-F3CE-42F2-B831-CEDB17880CAC}" type="presOf" srcId="{C150058B-0CFF-4A43-B143-2A2D2A2A0CF7}" destId="{69D2E461-C15F-47C7-9C41-8BC42B5390C9}" srcOrd="0" destOrd="0" presId="urn:microsoft.com/office/officeart/2005/8/layout/orgChart1"/>
    <dgm:cxn modelId="{9E853878-089D-4E1D-8CC9-C8C6041414CF}" type="presOf" srcId="{D116C98C-99F2-4C12-A615-233EA5B959ED}" destId="{E5EA4965-40BD-47C2-9072-ABD0DD34B264}" srcOrd="0" destOrd="0" presId="urn:microsoft.com/office/officeart/2005/8/layout/orgChart1"/>
    <dgm:cxn modelId="{A8827443-7600-409C-9187-E77AB6A3ED1A}" srcId="{83D97A2F-252D-4176-B054-7DB4207A8800}" destId="{17AAEAA7-6250-4C1A-BA99-D7BFE568D76D}" srcOrd="0" destOrd="0" parTransId="{48FB19A1-D587-4C40-8BDA-6B1CCD3BBD94}" sibTransId="{6D1D7CA0-1D2E-496C-9862-7392B32F4130}"/>
    <dgm:cxn modelId="{F5C82FC5-500A-4DEB-8AEC-BA6BED132008}" type="presOf" srcId="{13090D80-1C93-4D82-A9A7-18D7DE9DCD0B}" destId="{E70D5533-46C1-4BE1-AFC5-8E8313A7B825}" srcOrd="0" destOrd="0" presId="urn:microsoft.com/office/officeart/2005/8/layout/orgChart1"/>
    <dgm:cxn modelId="{9F0A1599-EE4F-4805-A844-F6042605A0D2}" type="presOf" srcId="{B4BAE6A7-A85E-44B9-834B-89BE159C1305}" destId="{D1B3BC03-3DAF-4B80-9D26-15CEBE68B43A}" srcOrd="1" destOrd="0" presId="urn:microsoft.com/office/officeart/2005/8/layout/orgChart1"/>
    <dgm:cxn modelId="{CEE0E20C-BAB9-4FE0-BFE3-072BC0990381}" srcId="{846FDA72-240A-48F5-B20C-C4A5D7046C12}" destId="{297296FA-48D8-465F-88FB-58E442224FEF}" srcOrd="4" destOrd="0" parTransId="{7507305A-234E-4443-A72B-09836FD11875}" sibTransId="{3A2EE3F1-7A2C-4867-A30A-65BC6FBD72F3}"/>
    <dgm:cxn modelId="{52A956E5-3E02-4498-810A-17481AB3F727}" type="presParOf" srcId="{088FEDDA-11F6-4FC8-9722-B01600C54A56}" destId="{CC40443B-09F4-467B-B74E-08516782F4C6}" srcOrd="0" destOrd="0" presId="urn:microsoft.com/office/officeart/2005/8/layout/orgChart1"/>
    <dgm:cxn modelId="{3B986F81-5C06-4F50-BB0A-B262A7EB7376}" type="presParOf" srcId="{CC40443B-09F4-467B-B74E-08516782F4C6}" destId="{946CAFFB-5FE5-4954-AC7C-350EAEC63641}" srcOrd="0" destOrd="0" presId="urn:microsoft.com/office/officeart/2005/8/layout/orgChart1"/>
    <dgm:cxn modelId="{7BE515D3-EE4E-4F05-882D-1ACF5333B268}" type="presParOf" srcId="{946CAFFB-5FE5-4954-AC7C-350EAEC63641}" destId="{9540BEFC-629E-4AD1-AF1A-11C6916BE295}" srcOrd="0" destOrd="0" presId="urn:microsoft.com/office/officeart/2005/8/layout/orgChart1"/>
    <dgm:cxn modelId="{64E3F869-B11A-4EE2-AC3F-F1AE838FC099}" type="presParOf" srcId="{946CAFFB-5FE5-4954-AC7C-350EAEC63641}" destId="{7DBB7E6D-F9FF-446B-9680-6B411E769792}" srcOrd="1" destOrd="0" presId="urn:microsoft.com/office/officeart/2005/8/layout/orgChart1"/>
    <dgm:cxn modelId="{AAF1E265-7193-460F-9BCA-2EA1262B4F3D}" type="presParOf" srcId="{CC40443B-09F4-467B-B74E-08516782F4C6}" destId="{453F59E5-B6F5-48DF-A490-9F9366891E7E}" srcOrd="1" destOrd="0" presId="urn:microsoft.com/office/officeart/2005/8/layout/orgChart1"/>
    <dgm:cxn modelId="{E4D1F4AA-2614-4A66-96B1-1F0C94291673}" type="presParOf" srcId="{453F59E5-B6F5-48DF-A490-9F9366891E7E}" destId="{1E3A81FE-65B0-4CC8-8C9B-A27E3EA6CE6F}" srcOrd="0" destOrd="0" presId="urn:microsoft.com/office/officeart/2005/8/layout/orgChart1"/>
    <dgm:cxn modelId="{E9E4EC9F-B246-4CC0-80D5-971F7A9F36F2}" type="presParOf" srcId="{453F59E5-B6F5-48DF-A490-9F9366891E7E}" destId="{B1A47205-8664-4672-8584-77F2D7A36F6A}" srcOrd="1" destOrd="0" presId="urn:microsoft.com/office/officeart/2005/8/layout/orgChart1"/>
    <dgm:cxn modelId="{C7C75F67-2F3D-40A5-ADC2-0C43D04B55E4}" type="presParOf" srcId="{B1A47205-8664-4672-8584-77F2D7A36F6A}" destId="{DDC38FCA-30D3-4C1D-96A5-2B8DBE2FB683}" srcOrd="0" destOrd="0" presId="urn:microsoft.com/office/officeart/2005/8/layout/orgChart1"/>
    <dgm:cxn modelId="{2628A290-D160-432A-9556-07D11A414161}" type="presParOf" srcId="{DDC38FCA-30D3-4C1D-96A5-2B8DBE2FB683}" destId="{03B531BA-1AE3-4208-AF52-CCC97B8AD9B4}" srcOrd="0" destOrd="0" presId="urn:microsoft.com/office/officeart/2005/8/layout/orgChart1"/>
    <dgm:cxn modelId="{B034C69B-7912-47E6-85CC-E52F1D40163A}" type="presParOf" srcId="{DDC38FCA-30D3-4C1D-96A5-2B8DBE2FB683}" destId="{F2D3EAA1-9BCA-4EAE-A6C3-89F9368A5E1B}" srcOrd="1" destOrd="0" presId="urn:microsoft.com/office/officeart/2005/8/layout/orgChart1"/>
    <dgm:cxn modelId="{1D6049CD-DE33-436A-B0F6-2F266A3906FE}" type="presParOf" srcId="{B1A47205-8664-4672-8584-77F2D7A36F6A}" destId="{5834EE9D-182E-4126-A85F-3A86596677D3}" srcOrd="1" destOrd="0" presId="urn:microsoft.com/office/officeart/2005/8/layout/orgChart1"/>
    <dgm:cxn modelId="{95250B0C-60F1-40F9-AE2A-838EA2EC7C9B}" type="presParOf" srcId="{5834EE9D-182E-4126-A85F-3A86596677D3}" destId="{B1FC9429-BE86-4CEF-8DCC-7FE68AE3554A}" srcOrd="0" destOrd="0" presId="urn:microsoft.com/office/officeart/2005/8/layout/orgChart1"/>
    <dgm:cxn modelId="{4EB14C62-C8E6-41EF-A7C6-D5F98DFBEF99}" type="presParOf" srcId="{5834EE9D-182E-4126-A85F-3A86596677D3}" destId="{9D1D9491-1517-4F78-9937-3D81A1186DB4}" srcOrd="1" destOrd="0" presId="urn:microsoft.com/office/officeart/2005/8/layout/orgChart1"/>
    <dgm:cxn modelId="{4301E950-F236-4E6D-A488-634DB2399C07}" type="presParOf" srcId="{9D1D9491-1517-4F78-9937-3D81A1186DB4}" destId="{567B3D9E-6442-40B8-B5BB-1FCE5A0AD589}" srcOrd="0" destOrd="0" presId="urn:microsoft.com/office/officeart/2005/8/layout/orgChart1"/>
    <dgm:cxn modelId="{BE7732B7-DCF9-416E-96BC-4D5DFEE03783}" type="presParOf" srcId="{567B3D9E-6442-40B8-B5BB-1FCE5A0AD589}" destId="{F7E6F5CB-93C2-4201-8248-5777B561DE76}" srcOrd="0" destOrd="0" presId="urn:microsoft.com/office/officeart/2005/8/layout/orgChart1"/>
    <dgm:cxn modelId="{D589BBDC-9F52-48CE-B433-AA3DC77257F8}" type="presParOf" srcId="{567B3D9E-6442-40B8-B5BB-1FCE5A0AD589}" destId="{C09CA412-DA0D-4BD2-89F1-B835B06AEA5C}" srcOrd="1" destOrd="0" presId="urn:microsoft.com/office/officeart/2005/8/layout/orgChart1"/>
    <dgm:cxn modelId="{D92C9A70-7A62-4B6D-A563-51C3EDFD5377}" type="presParOf" srcId="{9D1D9491-1517-4F78-9937-3D81A1186DB4}" destId="{60C2A063-FAB6-4CE1-8223-153B51E8F802}" srcOrd="1" destOrd="0" presId="urn:microsoft.com/office/officeart/2005/8/layout/orgChart1"/>
    <dgm:cxn modelId="{14346B15-9974-4DBA-9288-ACDE666077ED}" type="presParOf" srcId="{9D1D9491-1517-4F78-9937-3D81A1186DB4}" destId="{9195A3C6-3515-461E-A67A-5328CFB2F0B9}" srcOrd="2" destOrd="0" presId="urn:microsoft.com/office/officeart/2005/8/layout/orgChart1"/>
    <dgm:cxn modelId="{E112E586-4419-4078-B67D-119D2829773E}" type="presParOf" srcId="{5834EE9D-182E-4126-A85F-3A86596677D3}" destId="{B0CDBB30-AF1A-4C2E-BB0C-020E9F2A27D7}" srcOrd="2" destOrd="0" presId="urn:microsoft.com/office/officeart/2005/8/layout/orgChart1"/>
    <dgm:cxn modelId="{382D54DF-D3E6-424F-B1E5-FD3E221CE3B9}" type="presParOf" srcId="{5834EE9D-182E-4126-A85F-3A86596677D3}" destId="{7994F002-9DC2-4EA2-9B2B-B0E8654ACBFA}" srcOrd="3" destOrd="0" presId="urn:microsoft.com/office/officeart/2005/8/layout/orgChart1"/>
    <dgm:cxn modelId="{5B2F9D5F-B3D4-4AE2-99BD-D452F9E953A9}" type="presParOf" srcId="{7994F002-9DC2-4EA2-9B2B-B0E8654ACBFA}" destId="{936E02F7-725E-42E5-BA76-8027BC3F4139}" srcOrd="0" destOrd="0" presId="urn:microsoft.com/office/officeart/2005/8/layout/orgChart1"/>
    <dgm:cxn modelId="{FDFA7132-F72A-4D3C-84CD-AE3A8F5071D4}" type="presParOf" srcId="{936E02F7-725E-42E5-BA76-8027BC3F4139}" destId="{305B9783-94BB-4F30-B313-266408295E0B}" srcOrd="0" destOrd="0" presId="urn:microsoft.com/office/officeart/2005/8/layout/orgChart1"/>
    <dgm:cxn modelId="{0AE1B3D2-84C5-4375-BD5D-1B41B9651BFC}" type="presParOf" srcId="{936E02F7-725E-42E5-BA76-8027BC3F4139}" destId="{C0F729F4-B71F-4C4F-B828-375C478373AB}" srcOrd="1" destOrd="0" presId="urn:microsoft.com/office/officeart/2005/8/layout/orgChart1"/>
    <dgm:cxn modelId="{CB843FD5-4FEB-4E44-94C9-40FB7A0D79F2}" type="presParOf" srcId="{7994F002-9DC2-4EA2-9B2B-B0E8654ACBFA}" destId="{4309813C-A7B6-4820-88A0-697E08EF5CB0}" srcOrd="1" destOrd="0" presId="urn:microsoft.com/office/officeart/2005/8/layout/orgChart1"/>
    <dgm:cxn modelId="{D69AC3D4-B0ED-4A14-9368-1C15AF20041B}" type="presParOf" srcId="{7994F002-9DC2-4EA2-9B2B-B0E8654ACBFA}" destId="{32C7F2D7-887F-46AB-B347-CAB4CC212819}" srcOrd="2" destOrd="0" presId="urn:microsoft.com/office/officeart/2005/8/layout/orgChart1"/>
    <dgm:cxn modelId="{DA878A62-8180-4635-B785-A9758219A935}" type="presParOf" srcId="{5834EE9D-182E-4126-A85F-3A86596677D3}" destId="{3F34B49B-45CF-4FEF-B3F4-7590F5C8C8B2}" srcOrd="4" destOrd="0" presId="urn:microsoft.com/office/officeart/2005/8/layout/orgChart1"/>
    <dgm:cxn modelId="{F892B0EF-DA67-4432-9F73-92F1E448507C}" type="presParOf" srcId="{5834EE9D-182E-4126-A85F-3A86596677D3}" destId="{5B6710C5-970E-44A1-A787-15C00D9758B8}" srcOrd="5" destOrd="0" presId="urn:microsoft.com/office/officeart/2005/8/layout/orgChart1"/>
    <dgm:cxn modelId="{FA4522ED-B711-46D6-8707-2556D429C1C7}" type="presParOf" srcId="{5B6710C5-970E-44A1-A787-15C00D9758B8}" destId="{A08EE662-753E-47E2-9509-338A95322D69}" srcOrd="0" destOrd="0" presId="urn:microsoft.com/office/officeart/2005/8/layout/orgChart1"/>
    <dgm:cxn modelId="{31FCAE4C-FD0C-4947-91C5-01C5E1C5F2C4}" type="presParOf" srcId="{A08EE662-753E-47E2-9509-338A95322D69}" destId="{FB3F19B4-287F-409C-9E12-73F2D6E6BCB8}" srcOrd="0" destOrd="0" presId="urn:microsoft.com/office/officeart/2005/8/layout/orgChart1"/>
    <dgm:cxn modelId="{A5D4273B-1A37-4275-A8C5-BBF7ECA1452B}" type="presParOf" srcId="{A08EE662-753E-47E2-9509-338A95322D69}" destId="{3B085B7A-C5CA-4345-BAFC-FFED36444F4E}" srcOrd="1" destOrd="0" presId="urn:microsoft.com/office/officeart/2005/8/layout/orgChart1"/>
    <dgm:cxn modelId="{0AA86C0A-E380-4060-97A0-05AAF784156F}" type="presParOf" srcId="{5B6710C5-970E-44A1-A787-15C00D9758B8}" destId="{5AA71913-31A3-4416-8D9E-67A19F261731}" srcOrd="1" destOrd="0" presId="urn:microsoft.com/office/officeart/2005/8/layout/orgChart1"/>
    <dgm:cxn modelId="{6D458C56-2340-4B38-8039-BFED81F76F42}" type="presParOf" srcId="{5B6710C5-970E-44A1-A787-15C00D9758B8}" destId="{7D5787AF-194E-4B77-AE54-91C21FFD16FC}" srcOrd="2" destOrd="0" presId="urn:microsoft.com/office/officeart/2005/8/layout/orgChart1"/>
    <dgm:cxn modelId="{64DB507B-8FDC-4EBC-927E-9EEC9ACFC674}" type="presParOf" srcId="{5834EE9D-182E-4126-A85F-3A86596677D3}" destId="{BC7D7A9F-9685-4D7D-A8E4-11D9DEBE2319}" srcOrd="6" destOrd="0" presId="urn:microsoft.com/office/officeart/2005/8/layout/orgChart1"/>
    <dgm:cxn modelId="{34BA72F7-A1C0-46EC-9595-3ADD9FE9710A}" type="presParOf" srcId="{5834EE9D-182E-4126-A85F-3A86596677D3}" destId="{0D04B90B-1C1A-4C2E-8B2C-7AD2C7C86B1A}" srcOrd="7" destOrd="0" presId="urn:microsoft.com/office/officeart/2005/8/layout/orgChart1"/>
    <dgm:cxn modelId="{D768968B-3D4C-4480-B2DB-6CB7C44F3DA6}" type="presParOf" srcId="{0D04B90B-1C1A-4C2E-8B2C-7AD2C7C86B1A}" destId="{28CDD538-1C04-487D-92BE-B18D58A36379}" srcOrd="0" destOrd="0" presId="urn:microsoft.com/office/officeart/2005/8/layout/orgChart1"/>
    <dgm:cxn modelId="{AD89AD29-D450-4925-9B77-5750D0A1412D}" type="presParOf" srcId="{28CDD538-1C04-487D-92BE-B18D58A36379}" destId="{4B49B957-F738-49FB-AD56-D8D8A78A3F0A}" srcOrd="0" destOrd="0" presId="urn:microsoft.com/office/officeart/2005/8/layout/orgChart1"/>
    <dgm:cxn modelId="{2BAA720E-004F-4132-88A4-4B9F12DCACA5}" type="presParOf" srcId="{28CDD538-1C04-487D-92BE-B18D58A36379}" destId="{D70BEEF4-9E4A-4582-9A33-492965477A5A}" srcOrd="1" destOrd="0" presId="urn:microsoft.com/office/officeart/2005/8/layout/orgChart1"/>
    <dgm:cxn modelId="{051C1B30-29F5-499B-97DD-51B692331525}" type="presParOf" srcId="{0D04B90B-1C1A-4C2E-8B2C-7AD2C7C86B1A}" destId="{21EE2491-20FF-4FE9-9E70-C5052DCD310A}" srcOrd="1" destOrd="0" presId="urn:microsoft.com/office/officeart/2005/8/layout/orgChart1"/>
    <dgm:cxn modelId="{D80E4A3A-6C7A-49DC-BB22-F1359419BF26}" type="presParOf" srcId="{0D04B90B-1C1A-4C2E-8B2C-7AD2C7C86B1A}" destId="{D4777669-CA31-4B53-A085-7D6E6F5D8013}" srcOrd="2" destOrd="0" presId="urn:microsoft.com/office/officeart/2005/8/layout/orgChart1"/>
    <dgm:cxn modelId="{30B49790-EE1D-4FE6-9E60-F460DF6A6E35}" type="presParOf" srcId="{5834EE9D-182E-4126-A85F-3A86596677D3}" destId="{CBE199AC-774D-493E-B776-E0082627CE3D}" srcOrd="8" destOrd="0" presId="urn:microsoft.com/office/officeart/2005/8/layout/orgChart1"/>
    <dgm:cxn modelId="{AC73A23E-797B-49C8-9593-3D5752C290AF}" type="presParOf" srcId="{5834EE9D-182E-4126-A85F-3A86596677D3}" destId="{4CCA361C-EBA2-4ADF-A709-4E9108AD5DA8}" srcOrd="9" destOrd="0" presId="urn:microsoft.com/office/officeart/2005/8/layout/orgChart1"/>
    <dgm:cxn modelId="{660BE486-64B2-4F9D-8518-F5368A387EF9}" type="presParOf" srcId="{4CCA361C-EBA2-4ADF-A709-4E9108AD5DA8}" destId="{D49D6613-6685-4C28-82DB-B3BC9DA50713}" srcOrd="0" destOrd="0" presId="urn:microsoft.com/office/officeart/2005/8/layout/orgChart1"/>
    <dgm:cxn modelId="{E6DA65A7-98E6-4A62-A579-B0005CB5F977}" type="presParOf" srcId="{D49D6613-6685-4C28-82DB-B3BC9DA50713}" destId="{A69574A8-D95C-4EDF-86B9-3E2F9629EAE0}" srcOrd="0" destOrd="0" presId="urn:microsoft.com/office/officeart/2005/8/layout/orgChart1"/>
    <dgm:cxn modelId="{5A9444E9-35C8-4863-A071-A7E041591310}" type="presParOf" srcId="{D49D6613-6685-4C28-82DB-B3BC9DA50713}" destId="{D28FE6CB-DC6C-4E20-837C-C298276C12AD}" srcOrd="1" destOrd="0" presId="urn:microsoft.com/office/officeart/2005/8/layout/orgChart1"/>
    <dgm:cxn modelId="{F0F1F040-CA0B-4CAA-BF6F-C8450867864A}" type="presParOf" srcId="{4CCA361C-EBA2-4ADF-A709-4E9108AD5DA8}" destId="{E9AEB25B-F7F9-48A0-A2C9-DC5FA48C01FD}" srcOrd="1" destOrd="0" presId="urn:microsoft.com/office/officeart/2005/8/layout/orgChart1"/>
    <dgm:cxn modelId="{89BE04EA-C529-48D8-B586-26490AD7A669}" type="presParOf" srcId="{4CCA361C-EBA2-4ADF-A709-4E9108AD5DA8}" destId="{B7EE13AC-A25A-4A69-A40F-971CC7316084}" srcOrd="2" destOrd="0" presId="urn:microsoft.com/office/officeart/2005/8/layout/orgChart1"/>
    <dgm:cxn modelId="{7507FC8F-8C48-4611-8AD8-606B82F1C837}" type="presParOf" srcId="{5834EE9D-182E-4126-A85F-3A86596677D3}" destId="{30322C5B-D3CA-44D9-BF19-214093E4E2CB}" srcOrd="10" destOrd="0" presId="urn:microsoft.com/office/officeart/2005/8/layout/orgChart1"/>
    <dgm:cxn modelId="{1AB12F34-DFF2-4F69-9988-C9FF6404382F}" type="presParOf" srcId="{5834EE9D-182E-4126-A85F-3A86596677D3}" destId="{DE62B557-B0D0-458A-9014-2905EB2460BF}" srcOrd="11" destOrd="0" presId="urn:microsoft.com/office/officeart/2005/8/layout/orgChart1"/>
    <dgm:cxn modelId="{0F1BC758-CCF9-4FDB-A0D9-D36F865969BE}" type="presParOf" srcId="{DE62B557-B0D0-458A-9014-2905EB2460BF}" destId="{142888C4-10AC-4770-BFF0-3079BEBB4103}" srcOrd="0" destOrd="0" presId="urn:microsoft.com/office/officeart/2005/8/layout/orgChart1"/>
    <dgm:cxn modelId="{B61FB51E-53E0-4D16-B790-6E68713B14C4}" type="presParOf" srcId="{142888C4-10AC-4770-BFF0-3079BEBB4103}" destId="{69D2E461-C15F-47C7-9C41-8BC42B5390C9}" srcOrd="0" destOrd="0" presId="urn:microsoft.com/office/officeart/2005/8/layout/orgChart1"/>
    <dgm:cxn modelId="{5C57F069-FD52-4685-BCC4-950F4CF9E494}" type="presParOf" srcId="{142888C4-10AC-4770-BFF0-3079BEBB4103}" destId="{38EE1ACF-9FCB-4ED9-8A09-8AFA888C27FB}" srcOrd="1" destOrd="0" presId="urn:microsoft.com/office/officeart/2005/8/layout/orgChart1"/>
    <dgm:cxn modelId="{1326EA03-A3F3-4EAA-8190-2B0DA5ABA63B}" type="presParOf" srcId="{DE62B557-B0D0-458A-9014-2905EB2460BF}" destId="{4AECB6CE-4BCD-4223-AF7D-E048C0F0D03E}" srcOrd="1" destOrd="0" presId="urn:microsoft.com/office/officeart/2005/8/layout/orgChart1"/>
    <dgm:cxn modelId="{D4F17DB8-2F79-4B0E-A138-77EF2C5F6951}" type="presParOf" srcId="{DE62B557-B0D0-458A-9014-2905EB2460BF}" destId="{B65CBE65-D031-46AE-A3CD-D07D97702A6A}" srcOrd="2" destOrd="0" presId="urn:microsoft.com/office/officeart/2005/8/layout/orgChart1"/>
    <dgm:cxn modelId="{96D095CD-D7D5-4364-937C-24461CE3B575}" type="presParOf" srcId="{5834EE9D-182E-4126-A85F-3A86596677D3}" destId="{61B8DA37-7E88-4657-B28B-4138DC6EAADB}" srcOrd="12" destOrd="0" presId="urn:microsoft.com/office/officeart/2005/8/layout/orgChart1"/>
    <dgm:cxn modelId="{5832BFD3-DCED-4853-92FD-439493CFCDD7}" type="presParOf" srcId="{5834EE9D-182E-4126-A85F-3A86596677D3}" destId="{80FAB064-7720-4696-8D90-0F6BCDD7941B}" srcOrd="13" destOrd="0" presId="urn:microsoft.com/office/officeart/2005/8/layout/orgChart1"/>
    <dgm:cxn modelId="{41E40425-DE0D-42AA-BDCD-A5F67A9DCA7C}" type="presParOf" srcId="{80FAB064-7720-4696-8D90-0F6BCDD7941B}" destId="{9F527CB1-8E15-4824-92E8-42B427EFAD8A}" srcOrd="0" destOrd="0" presId="urn:microsoft.com/office/officeart/2005/8/layout/orgChart1"/>
    <dgm:cxn modelId="{50D60193-BCA8-40EC-B5A6-A7417B5BDE2A}" type="presParOf" srcId="{9F527CB1-8E15-4824-92E8-42B427EFAD8A}" destId="{F1FE6C33-64D6-417C-8FCE-C9619F11801C}" srcOrd="0" destOrd="0" presId="urn:microsoft.com/office/officeart/2005/8/layout/orgChart1"/>
    <dgm:cxn modelId="{FD89F65F-671F-4C90-BB86-10DD4EEC1860}" type="presParOf" srcId="{9F527CB1-8E15-4824-92E8-42B427EFAD8A}" destId="{5A8F6EC5-E619-49F0-8A6E-72614215DC93}" srcOrd="1" destOrd="0" presId="urn:microsoft.com/office/officeart/2005/8/layout/orgChart1"/>
    <dgm:cxn modelId="{B9F812A1-9A2D-42F6-9E04-8E9F48D535B3}" type="presParOf" srcId="{80FAB064-7720-4696-8D90-0F6BCDD7941B}" destId="{AD7C7415-CD7C-4B8D-9421-044D063C2EB5}" srcOrd="1" destOrd="0" presId="urn:microsoft.com/office/officeart/2005/8/layout/orgChart1"/>
    <dgm:cxn modelId="{80C84F37-26D7-4131-B62F-155D6162C751}" type="presParOf" srcId="{80FAB064-7720-4696-8D90-0F6BCDD7941B}" destId="{D7AD547C-FBE6-466D-9F34-E2742C89B3CB}" srcOrd="2" destOrd="0" presId="urn:microsoft.com/office/officeart/2005/8/layout/orgChart1"/>
    <dgm:cxn modelId="{72AC1F31-C715-4E67-8BDE-A730D4B78626}" type="presParOf" srcId="{B1A47205-8664-4672-8584-77F2D7A36F6A}" destId="{D1600A20-0868-409C-BB7F-3DBAE77333DA}" srcOrd="2" destOrd="0" presId="urn:microsoft.com/office/officeart/2005/8/layout/orgChart1"/>
    <dgm:cxn modelId="{F6111869-8E43-4C01-B04D-012713D6D646}" type="presParOf" srcId="{453F59E5-B6F5-48DF-A490-9F9366891E7E}" destId="{B2588D7A-0D71-4F0E-90C3-BB17B90C8CEB}" srcOrd="2" destOrd="0" presId="urn:microsoft.com/office/officeart/2005/8/layout/orgChart1"/>
    <dgm:cxn modelId="{EBA29782-2D68-4FE9-A4EC-6EB16500AA85}" type="presParOf" srcId="{453F59E5-B6F5-48DF-A490-9F9366891E7E}" destId="{E76D785E-696F-4876-85C2-0A19476E46FA}" srcOrd="3" destOrd="0" presId="urn:microsoft.com/office/officeart/2005/8/layout/orgChart1"/>
    <dgm:cxn modelId="{A69124AD-4C60-4901-BA32-E0AEE144DDE5}" type="presParOf" srcId="{E76D785E-696F-4876-85C2-0A19476E46FA}" destId="{DCFCC116-DBD6-4A8F-82B2-713194173D3F}" srcOrd="0" destOrd="0" presId="urn:microsoft.com/office/officeart/2005/8/layout/orgChart1"/>
    <dgm:cxn modelId="{1FFA62C8-D813-4F14-9073-4E721164B1B8}" type="presParOf" srcId="{DCFCC116-DBD6-4A8F-82B2-713194173D3F}" destId="{C90747CF-98D9-4789-B7AF-8E3247D37F72}" srcOrd="0" destOrd="0" presId="urn:microsoft.com/office/officeart/2005/8/layout/orgChart1"/>
    <dgm:cxn modelId="{67C99F43-8D23-4114-8E49-FEF4E633A74D}" type="presParOf" srcId="{DCFCC116-DBD6-4A8F-82B2-713194173D3F}" destId="{0DBA3B13-9ACA-4F7A-893E-6804CD7AB28B}" srcOrd="1" destOrd="0" presId="urn:microsoft.com/office/officeart/2005/8/layout/orgChart1"/>
    <dgm:cxn modelId="{477C44D5-4649-4301-92C1-151F2A247FC4}" type="presParOf" srcId="{E76D785E-696F-4876-85C2-0A19476E46FA}" destId="{61B2D9EA-9866-4EB8-B48E-A2F5D9AD2701}" srcOrd="1" destOrd="0" presId="urn:microsoft.com/office/officeart/2005/8/layout/orgChart1"/>
    <dgm:cxn modelId="{C58F0E5C-9FFF-4B58-8274-E30691B01D74}" type="presParOf" srcId="{61B2D9EA-9866-4EB8-B48E-A2F5D9AD2701}" destId="{C4F48070-57F2-4B9E-8254-BD36A7C3B58A}" srcOrd="0" destOrd="0" presId="urn:microsoft.com/office/officeart/2005/8/layout/orgChart1"/>
    <dgm:cxn modelId="{06BFBF56-308E-4269-842C-84805726922B}" type="presParOf" srcId="{61B2D9EA-9866-4EB8-B48E-A2F5D9AD2701}" destId="{913F92EC-5E62-4799-B653-0091DC47D4BF}" srcOrd="1" destOrd="0" presId="urn:microsoft.com/office/officeart/2005/8/layout/orgChart1"/>
    <dgm:cxn modelId="{A2C7C223-6ABF-4EEA-B424-43A106949594}" type="presParOf" srcId="{913F92EC-5E62-4799-B653-0091DC47D4BF}" destId="{39BC9841-C510-465C-B0FC-7B9D29461D60}" srcOrd="0" destOrd="0" presId="urn:microsoft.com/office/officeart/2005/8/layout/orgChart1"/>
    <dgm:cxn modelId="{1ABAF0C8-081A-462C-9614-74056D80BC7F}" type="presParOf" srcId="{39BC9841-C510-465C-B0FC-7B9D29461D60}" destId="{86DEABF2-52FB-4EFB-A76D-BDB088D5CBA8}" srcOrd="0" destOrd="0" presId="urn:microsoft.com/office/officeart/2005/8/layout/orgChart1"/>
    <dgm:cxn modelId="{11954864-4EA5-444C-8C20-EA2E43B61ED7}" type="presParOf" srcId="{39BC9841-C510-465C-B0FC-7B9D29461D60}" destId="{D19C6090-7E0A-4FEF-8826-BBA25F439316}" srcOrd="1" destOrd="0" presId="urn:microsoft.com/office/officeart/2005/8/layout/orgChart1"/>
    <dgm:cxn modelId="{9BC0B2C5-F794-4AB4-824A-C6B3CF85B78D}" type="presParOf" srcId="{913F92EC-5E62-4799-B653-0091DC47D4BF}" destId="{F1E6FB16-DC7B-47DD-8081-62236727B070}" srcOrd="1" destOrd="0" presId="urn:microsoft.com/office/officeart/2005/8/layout/orgChart1"/>
    <dgm:cxn modelId="{243ED5CA-FE6C-4BB9-B487-9419C99ACDA7}" type="presParOf" srcId="{F1E6FB16-DC7B-47DD-8081-62236727B070}" destId="{21EBC2C8-CE46-4E24-9E91-83776743F618}" srcOrd="0" destOrd="0" presId="urn:microsoft.com/office/officeart/2005/8/layout/orgChart1"/>
    <dgm:cxn modelId="{B1612F60-B4C6-45EF-8B87-5DB4B1A40F3B}" type="presParOf" srcId="{F1E6FB16-DC7B-47DD-8081-62236727B070}" destId="{8A7AF2D7-E577-425F-BF78-7490085D0E2F}" srcOrd="1" destOrd="0" presId="urn:microsoft.com/office/officeart/2005/8/layout/orgChart1"/>
    <dgm:cxn modelId="{1B066D68-4E67-4118-A406-C9AADB8FD078}" type="presParOf" srcId="{8A7AF2D7-E577-425F-BF78-7490085D0E2F}" destId="{F262FA2D-8542-4290-90F0-19C30150D52E}" srcOrd="0" destOrd="0" presId="urn:microsoft.com/office/officeart/2005/8/layout/orgChart1"/>
    <dgm:cxn modelId="{4B2D8BDE-CC77-451C-84C2-94914809201B}" type="presParOf" srcId="{F262FA2D-8542-4290-90F0-19C30150D52E}" destId="{8FDE8320-90D8-41BD-B9D7-7901A270DE2F}" srcOrd="0" destOrd="0" presId="urn:microsoft.com/office/officeart/2005/8/layout/orgChart1"/>
    <dgm:cxn modelId="{364C3891-A4B8-4EFA-BDF7-0F9011A3755F}" type="presParOf" srcId="{F262FA2D-8542-4290-90F0-19C30150D52E}" destId="{CA4B12A3-F102-4284-AA01-8614067B9F67}" srcOrd="1" destOrd="0" presId="urn:microsoft.com/office/officeart/2005/8/layout/orgChart1"/>
    <dgm:cxn modelId="{9A43FA35-3E92-4768-A5A0-00D3A9334304}" type="presParOf" srcId="{8A7AF2D7-E577-425F-BF78-7490085D0E2F}" destId="{775979E8-0D60-4EC7-BE5A-BB55540BFD38}" srcOrd="1" destOrd="0" presId="urn:microsoft.com/office/officeart/2005/8/layout/orgChart1"/>
    <dgm:cxn modelId="{E5281998-3CCE-41FA-ABA6-EA1EE77FB967}" type="presParOf" srcId="{775979E8-0D60-4EC7-BE5A-BB55540BFD38}" destId="{DC41A98A-BDF4-44BC-80A3-219E99F254B5}" srcOrd="0" destOrd="0" presId="urn:microsoft.com/office/officeart/2005/8/layout/orgChart1"/>
    <dgm:cxn modelId="{514C2DEA-8CB4-482B-BF54-26D8FFD73300}" type="presParOf" srcId="{775979E8-0D60-4EC7-BE5A-BB55540BFD38}" destId="{1BB822D6-0302-4583-9623-1E03604E1E38}" srcOrd="1" destOrd="0" presId="urn:microsoft.com/office/officeart/2005/8/layout/orgChart1"/>
    <dgm:cxn modelId="{82C25F63-F295-4D7E-AEE7-CF6BFD676263}" type="presParOf" srcId="{1BB822D6-0302-4583-9623-1E03604E1E38}" destId="{6B13557E-6C5E-42D3-87E2-3AF837CE2DC6}" srcOrd="0" destOrd="0" presId="urn:microsoft.com/office/officeart/2005/8/layout/orgChart1"/>
    <dgm:cxn modelId="{C316CE3B-DE9D-4020-9169-97A84268733B}" type="presParOf" srcId="{6B13557E-6C5E-42D3-87E2-3AF837CE2DC6}" destId="{EAF3C84D-8F64-4CFE-867E-A93166E4FBB6}" srcOrd="0" destOrd="0" presId="urn:microsoft.com/office/officeart/2005/8/layout/orgChart1"/>
    <dgm:cxn modelId="{248A493A-406C-4118-BC13-EF639BC6AE4D}" type="presParOf" srcId="{6B13557E-6C5E-42D3-87E2-3AF837CE2DC6}" destId="{7EEEABCA-552B-40E6-B1E1-F8B8178294EF}" srcOrd="1" destOrd="0" presId="urn:microsoft.com/office/officeart/2005/8/layout/orgChart1"/>
    <dgm:cxn modelId="{D2F58310-D67E-4BCE-8D22-8EC0889021E4}" type="presParOf" srcId="{1BB822D6-0302-4583-9623-1E03604E1E38}" destId="{06BD67B5-8C5A-43BD-A8F7-60BF8D1FFCC5}" srcOrd="1" destOrd="0" presId="urn:microsoft.com/office/officeart/2005/8/layout/orgChart1"/>
    <dgm:cxn modelId="{4001DF02-BC5F-467B-9EDD-29DEFA3AA33E}" type="presParOf" srcId="{1BB822D6-0302-4583-9623-1E03604E1E38}" destId="{FF883624-BF14-4570-9B49-1D86803720B1}" srcOrd="2" destOrd="0" presId="urn:microsoft.com/office/officeart/2005/8/layout/orgChart1"/>
    <dgm:cxn modelId="{C70A14DA-994D-4625-86DF-E16CE33074F6}" type="presParOf" srcId="{775979E8-0D60-4EC7-BE5A-BB55540BFD38}" destId="{1E487ED2-D15F-4D62-983F-5027401919BD}" srcOrd="2" destOrd="0" presId="urn:microsoft.com/office/officeart/2005/8/layout/orgChart1"/>
    <dgm:cxn modelId="{592667A2-787C-4596-AC2B-58B9378B0CED}" type="presParOf" srcId="{775979E8-0D60-4EC7-BE5A-BB55540BFD38}" destId="{D748C4C8-17F3-47DF-A953-7402D07DBE4D}" srcOrd="3" destOrd="0" presId="urn:microsoft.com/office/officeart/2005/8/layout/orgChart1"/>
    <dgm:cxn modelId="{7C795FE7-7954-4B9E-9135-FC98DE7D8F82}" type="presParOf" srcId="{D748C4C8-17F3-47DF-A953-7402D07DBE4D}" destId="{70329B87-830B-4B13-B4FA-3B7C1EAAF2FC}" srcOrd="0" destOrd="0" presId="urn:microsoft.com/office/officeart/2005/8/layout/orgChart1"/>
    <dgm:cxn modelId="{AED15B90-BE2B-4EDD-88B2-0E95EE275B47}" type="presParOf" srcId="{70329B87-830B-4B13-B4FA-3B7C1EAAF2FC}" destId="{020A2608-2731-4CDB-A6DC-0345FF3EF88C}" srcOrd="0" destOrd="0" presId="urn:microsoft.com/office/officeart/2005/8/layout/orgChart1"/>
    <dgm:cxn modelId="{19590FA2-1199-4FB5-B8E8-44ECB2BD7699}" type="presParOf" srcId="{70329B87-830B-4B13-B4FA-3B7C1EAAF2FC}" destId="{E9A34CD6-4B7F-4737-B4E6-933D6569471B}" srcOrd="1" destOrd="0" presId="urn:microsoft.com/office/officeart/2005/8/layout/orgChart1"/>
    <dgm:cxn modelId="{B4DF4462-B5BC-4EAF-B35F-2748257BE5F7}" type="presParOf" srcId="{D748C4C8-17F3-47DF-A953-7402D07DBE4D}" destId="{68D8DD23-9226-47AE-A993-B6D2AE11781E}" srcOrd="1" destOrd="0" presId="urn:microsoft.com/office/officeart/2005/8/layout/orgChart1"/>
    <dgm:cxn modelId="{E07B799C-377D-42D0-801F-DFFC986708D1}" type="presParOf" srcId="{D748C4C8-17F3-47DF-A953-7402D07DBE4D}" destId="{C33142D3-C861-481F-8DF7-D31338B2C4F5}" srcOrd="2" destOrd="0" presId="urn:microsoft.com/office/officeart/2005/8/layout/orgChart1"/>
    <dgm:cxn modelId="{4736DBA7-CC06-4348-B571-8070492F6294}" type="presParOf" srcId="{775979E8-0D60-4EC7-BE5A-BB55540BFD38}" destId="{1895CBAB-8F64-4DD6-AF88-391A09CDCDEF}" srcOrd="4" destOrd="0" presId="urn:microsoft.com/office/officeart/2005/8/layout/orgChart1"/>
    <dgm:cxn modelId="{2AFA8D8D-DBAD-49C8-A2DF-2F1DD35D4FF8}" type="presParOf" srcId="{775979E8-0D60-4EC7-BE5A-BB55540BFD38}" destId="{26E18A7D-94A7-4DDA-8DC2-AC33270C5931}" srcOrd="5" destOrd="0" presId="urn:microsoft.com/office/officeart/2005/8/layout/orgChart1"/>
    <dgm:cxn modelId="{2E8254E0-B936-43E9-8985-61EA3CBC7DEC}" type="presParOf" srcId="{26E18A7D-94A7-4DDA-8DC2-AC33270C5931}" destId="{A418EC3A-EF76-4962-AE13-CA1F2BFDF640}" srcOrd="0" destOrd="0" presId="urn:microsoft.com/office/officeart/2005/8/layout/orgChart1"/>
    <dgm:cxn modelId="{B56E25D6-BAAD-4A4C-A5EA-C83088163F3D}" type="presParOf" srcId="{A418EC3A-EF76-4962-AE13-CA1F2BFDF640}" destId="{05BFC691-5410-40AE-9EC5-F6828F013657}" srcOrd="0" destOrd="0" presId="urn:microsoft.com/office/officeart/2005/8/layout/orgChart1"/>
    <dgm:cxn modelId="{A4C6844F-66A8-4A0E-9BD0-5C07697F4623}" type="presParOf" srcId="{A418EC3A-EF76-4962-AE13-CA1F2BFDF640}" destId="{41918D35-696A-4957-8B78-271BE8234F31}" srcOrd="1" destOrd="0" presId="urn:microsoft.com/office/officeart/2005/8/layout/orgChart1"/>
    <dgm:cxn modelId="{752D8EF5-1BAA-4D68-860C-E3D167F1E5F1}" type="presParOf" srcId="{26E18A7D-94A7-4DDA-8DC2-AC33270C5931}" destId="{FEEF2CF4-9E09-4571-86A8-71FB9B2D4131}" srcOrd="1" destOrd="0" presId="urn:microsoft.com/office/officeart/2005/8/layout/orgChart1"/>
    <dgm:cxn modelId="{E3480148-5BFE-4DA4-BBE2-589CC69027AF}" type="presParOf" srcId="{26E18A7D-94A7-4DDA-8DC2-AC33270C5931}" destId="{270B669F-675F-48D9-A1B0-50760E068926}" srcOrd="2" destOrd="0" presId="urn:microsoft.com/office/officeart/2005/8/layout/orgChart1"/>
    <dgm:cxn modelId="{CF2038C4-8A3E-4C0B-B503-B0C72E0EA54A}" type="presParOf" srcId="{8A7AF2D7-E577-425F-BF78-7490085D0E2F}" destId="{FBA59D5F-7B1B-4DB4-84A9-9318F569A78B}" srcOrd="2" destOrd="0" presId="urn:microsoft.com/office/officeart/2005/8/layout/orgChart1"/>
    <dgm:cxn modelId="{1D35DEC7-6099-4399-84F3-58A06B140544}" type="presParOf" srcId="{F1E6FB16-DC7B-47DD-8081-62236727B070}" destId="{34337267-AA6C-4CA4-95DE-55C5A2F43F1E}" srcOrd="2" destOrd="0" presId="urn:microsoft.com/office/officeart/2005/8/layout/orgChart1"/>
    <dgm:cxn modelId="{E8CA1E66-EFDD-4356-9D66-2B0D59DB3EE3}" type="presParOf" srcId="{F1E6FB16-DC7B-47DD-8081-62236727B070}" destId="{76F15FC4-0A52-4248-8C57-C054C3470411}" srcOrd="3" destOrd="0" presId="urn:microsoft.com/office/officeart/2005/8/layout/orgChart1"/>
    <dgm:cxn modelId="{BBE07FF8-3F03-4C43-A19C-F04A5CF561B3}" type="presParOf" srcId="{76F15FC4-0A52-4248-8C57-C054C3470411}" destId="{1BCD22FF-627A-4E42-ABB8-B9251B71AD04}" srcOrd="0" destOrd="0" presId="urn:microsoft.com/office/officeart/2005/8/layout/orgChart1"/>
    <dgm:cxn modelId="{83F7C038-B662-4FF8-AC26-AA0C88C12260}" type="presParOf" srcId="{1BCD22FF-627A-4E42-ABB8-B9251B71AD04}" destId="{7DAC8BBB-FB77-4D64-922D-590CCDA549B4}" srcOrd="0" destOrd="0" presId="urn:microsoft.com/office/officeart/2005/8/layout/orgChart1"/>
    <dgm:cxn modelId="{8B726529-CADE-4E0B-8938-AE5C81A3C94C}" type="presParOf" srcId="{1BCD22FF-627A-4E42-ABB8-B9251B71AD04}" destId="{02670947-B2F4-4E17-8ED3-B09F247902F8}" srcOrd="1" destOrd="0" presId="urn:microsoft.com/office/officeart/2005/8/layout/orgChart1"/>
    <dgm:cxn modelId="{1E26D013-22A3-48EA-86AE-288814B865DE}" type="presParOf" srcId="{76F15FC4-0A52-4248-8C57-C054C3470411}" destId="{9699EE22-E92A-40F9-BCD6-F4DC40C2F8DC}" srcOrd="1" destOrd="0" presId="urn:microsoft.com/office/officeart/2005/8/layout/orgChart1"/>
    <dgm:cxn modelId="{07EB9579-891F-479B-9374-C74FB1015228}" type="presParOf" srcId="{9699EE22-E92A-40F9-BCD6-F4DC40C2F8DC}" destId="{E5007641-F232-4EA9-9EC6-CADB0CFE242D}" srcOrd="0" destOrd="0" presId="urn:microsoft.com/office/officeart/2005/8/layout/orgChart1"/>
    <dgm:cxn modelId="{2C8163C2-704D-4532-AE28-1F7CD8EBDCDF}" type="presParOf" srcId="{9699EE22-E92A-40F9-BCD6-F4DC40C2F8DC}" destId="{0446317A-48C0-4F53-ACBF-DF6A545EF644}" srcOrd="1" destOrd="0" presId="urn:microsoft.com/office/officeart/2005/8/layout/orgChart1"/>
    <dgm:cxn modelId="{ACF39DA0-6596-480A-87AA-7827ADDA9A81}" type="presParOf" srcId="{0446317A-48C0-4F53-ACBF-DF6A545EF644}" destId="{D3B99B42-B9CD-4208-ACEC-32D34543758B}" srcOrd="0" destOrd="0" presId="urn:microsoft.com/office/officeart/2005/8/layout/orgChart1"/>
    <dgm:cxn modelId="{BFF5EB87-7692-4C6E-8E6D-BA5730F16688}" type="presParOf" srcId="{D3B99B42-B9CD-4208-ACEC-32D34543758B}" destId="{4915D9CF-565E-4886-836E-6BA0CDE9F170}" srcOrd="0" destOrd="0" presId="urn:microsoft.com/office/officeart/2005/8/layout/orgChart1"/>
    <dgm:cxn modelId="{6EBB4CB6-D0D6-4CAC-A6ED-39D02E5AFB3D}" type="presParOf" srcId="{D3B99B42-B9CD-4208-ACEC-32D34543758B}" destId="{F03D7466-841F-47E8-98B6-2861902FA8A5}" srcOrd="1" destOrd="0" presId="urn:microsoft.com/office/officeart/2005/8/layout/orgChart1"/>
    <dgm:cxn modelId="{394DD23C-D556-444A-A325-58306E692463}" type="presParOf" srcId="{0446317A-48C0-4F53-ACBF-DF6A545EF644}" destId="{AC5AE435-6695-41AB-8500-7BCE5FFF6ED5}" srcOrd="1" destOrd="0" presId="urn:microsoft.com/office/officeart/2005/8/layout/orgChart1"/>
    <dgm:cxn modelId="{FE239C62-450F-4D50-AF15-589FB9B867B3}" type="presParOf" srcId="{0446317A-48C0-4F53-ACBF-DF6A545EF644}" destId="{FD774FD6-77EF-45AA-A5F3-7E9AF5E1118B}" srcOrd="2" destOrd="0" presId="urn:microsoft.com/office/officeart/2005/8/layout/orgChart1"/>
    <dgm:cxn modelId="{16816F61-276A-4CF3-8848-DB2DDA169088}" type="presParOf" srcId="{9699EE22-E92A-40F9-BCD6-F4DC40C2F8DC}" destId="{351B76EA-4BF0-4392-B0A1-2355DF98EA73}" srcOrd="2" destOrd="0" presId="urn:microsoft.com/office/officeart/2005/8/layout/orgChart1"/>
    <dgm:cxn modelId="{AC5C1671-A433-4990-94F6-584DB3E4C33A}" type="presParOf" srcId="{9699EE22-E92A-40F9-BCD6-F4DC40C2F8DC}" destId="{6D739880-3697-4E59-8F70-B7F5E0981F25}" srcOrd="3" destOrd="0" presId="urn:microsoft.com/office/officeart/2005/8/layout/orgChart1"/>
    <dgm:cxn modelId="{DCCAC0D0-1E0D-42D3-99ED-B503F0848964}" type="presParOf" srcId="{6D739880-3697-4E59-8F70-B7F5E0981F25}" destId="{39CDB91F-4B59-4333-B9E8-74BDFD2DAD9E}" srcOrd="0" destOrd="0" presId="urn:microsoft.com/office/officeart/2005/8/layout/orgChart1"/>
    <dgm:cxn modelId="{7CBF00EE-C6C2-462B-AB43-D9AC30D9FCC9}" type="presParOf" srcId="{39CDB91F-4B59-4333-B9E8-74BDFD2DAD9E}" destId="{E70D5533-46C1-4BE1-AFC5-8E8313A7B825}" srcOrd="0" destOrd="0" presId="urn:microsoft.com/office/officeart/2005/8/layout/orgChart1"/>
    <dgm:cxn modelId="{E1F81411-C359-402F-B3BB-CBEB5455790F}" type="presParOf" srcId="{39CDB91F-4B59-4333-B9E8-74BDFD2DAD9E}" destId="{A83DB494-2925-4A1A-9BC7-EFFDB6ECF0EC}" srcOrd="1" destOrd="0" presId="urn:microsoft.com/office/officeart/2005/8/layout/orgChart1"/>
    <dgm:cxn modelId="{AE8A87CA-CEB5-47DF-8399-0A82AB2ECCCF}" type="presParOf" srcId="{6D739880-3697-4E59-8F70-B7F5E0981F25}" destId="{28A52AF0-6BFD-456A-866F-D47D922EBFFD}" srcOrd="1" destOrd="0" presId="urn:microsoft.com/office/officeart/2005/8/layout/orgChart1"/>
    <dgm:cxn modelId="{BCCE66C3-31DE-4D99-B558-8AAC612A1602}" type="presParOf" srcId="{6D739880-3697-4E59-8F70-B7F5E0981F25}" destId="{BE49D1EF-B727-429E-B5C8-88C11D0EF978}" srcOrd="2" destOrd="0" presId="urn:microsoft.com/office/officeart/2005/8/layout/orgChart1"/>
    <dgm:cxn modelId="{C6E30E4C-BB7C-4C29-B56A-74E0B43E8CE5}" type="presParOf" srcId="{76F15FC4-0A52-4248-8C57-C054C3470411}" destId="{C00349C2-3BAE-48DD-AC7E-466592052D11}" srcOrd="2" destOrd="0" presId="urn:microsoft.com/office/officeart/2005/8/layout/orgChart1"/>
    <dgm:cxn modelId="{6D6CC7EA-8A4D-4809-B97F-156384C7C0AF}" type="presParOf" srcId="{913F92EC-5E62-4799-B653-0091DC47D4BF}" destId="{34C9324D-133E-4344-A224-22A443B00009}" srcOrd="2" destOrd="0" presId="urn:microsoft.com/office/officeart/2005/8/layout/orgChart1"/>
    <dgm:cxn modelId="{7411AC78-F210-40F0-A524-D302AC65E1F2}" type="presParOf" srcId="{61B2D9EA-9866-4EB8-B48E-A2F5D9AD2701}" destId="{C9EBE506-A52D-4275-8A1E-4FE980D5DD52}" srcOrd="2" destOrd="0" presId="urn:microsoft.com/office/officeart/2005/8/layout/orgChart1"/>
    <dgm:cxn modelId="{1EFB1C91-5457-46CA-B363-7CCF3EFED011}" type="presParOf" srcId="{61B2D9EA-9866-4EB8-B48E-A2F5D9AD2701}" destId="{F850F1F1-3C58-46D9-868E-987F3FC7709A}" srcOrd="3" destOrd="0" presId="urn:microsoft.com/office/officeart/2005/8/layout/orgChart1"/>
    <dgm:cxn modelId="{7B94D3E1-0312-4008-A150-0E5D99A2CAB4}" type="presParOf" srcId="{F850F1F1-3C58-46D9-868E-987F3FC7709A}" destId="{671459A5-33DF-4683-AE45-67E933A4FAC6}" srcOrd="0" destOrd="0" presId="urn:microsoft.com/office/officeart/2005/8/layout/orgChart1"/>
    <dgm:cxn modelId="{5DAEAC77-5EC2-4367-BF92-A42C1D2E092D}" type="presParOf" srcId="{671459A5-33DF-4683-AE45-67E933A4FAC6}" destId="{AF72105E-8D89-4CEC-BA76-865F983DCDB9}" srcOrd="0" destOrd="0" presId="urn:microsoft.com/office/officeart/2005/8/layout/orgChart1"/>
    <dgm:cxn modelId="{02D21799-6223-4CE1-975F-67E6EA06608C}" type="presParOf" srcId="{671459A5-33DF-4683-AE45-67E933A4FAC6}" destId="{115DCB51-0011-4713-88D0-CEC101D5514F}" srcOrd="1" destOrd="0" presId="urn:microsoft.com/office/officeart/2005/8/layout/orgChart1"/>
    <dgm:cxn modelId="{EE0CD91B-8E23-4BD1-AF64-3E3225F084E4}" type="presParOf" srcId="{F850F1F1-3C58-46D9-868E-987F3FC7709A}" destId="{8F736122-E842-4431-B229-22459E2CA55D}" srcOrd="1" destOrd="0" presId="urn:microsoft.com/office/officeart/2005/8/layout/orgChart1"/>
    <dgm:cxn modelId="{1B08F13F-C5FF-4007-B923-2E807328AA38}" type="presParOf" srcId="{8F736122-E842-4431-B229-22459E2CA55D}" destId="{47FBCF61-4CC2-4B4B-B8E6-376EE7A26745}" srcOrd="0" destOrd="0" presId="urn:microsoft.com/office/officeart/2005/8/layout/orgChart1"/>
    <dgm:cxn modelId="{24B05BC2-14C4-463E-8772-3DAC173BA87F}" type="presParOf" srcId="{8F736122-E842-4431-B229-22459E2CA55D}" destId="{94A867E4-79E7-4DA4-9C83-13C0879120FA}" srcOrd="1" destOrd="0" presId="urn:microsoft.com/office/officeart/2005/8/layout/orgChart1"/>
    <dgm:cxn modelId="{1245B4E3-5FE2-454E-93EA-6137EB77D25B}" type="presParOf" srcId="{94A867E4-79E7-4DA4-9C83-13C0879120FA}" destId="{0ABC286E-9F81-4985-8EAF-13791F15F4C2}" srcOrd="0" destOrd="0" presId="urn:microsoft.com/office/officeart/2005/8/layout/orgChart1"/>
    <dgm:cxn modelId="{2B46301C-CE75-4845-ACAE-2C4D2B8ACA6F}" type="presParOf" srcId="{0ABC286E-9F81-4985-8EAF-13791F15F4C2}" destId="{51DED65E-D7C9-4BD6-8939-9701C5FC98BC}" srcOrd="0" destOrd="0" presId="urn:microsoft.com/office/officeart/2005/8/layout/orgChart1"/>
    <dgm:cxn modelId="{5A627F83-7AD7-4421-9BC2-E090F21D7749}" type="presParOf" srcId="{0ABC286E-9F81-4985-8EAF-13791F15F4C2}" destId="{BE4AEC29-4B02-4D2B-8CF3-6135E0819AE7}" srcOrd="1" destOrd="0" presId="urn:microsoft.com/office/officeart/2005/8/layout/orgChart1"/>
    <dgm:cxn modelId="{E9C4D010-ABBD-48AF-9DB5-F091C6D893D1}" type="presParOf" srcId="{94A867E4-79E7-4DA4-9C83-13C0879120FA}" destId="{0AF1ACE2-8E71-4201-B783-EE07C339A079}" srcOrd="1" destOrd="0" presId="urn:microsoft.com/office/officeart/2005/8/layout/orgChart1"/>
    <dgm:cxn modelId="{D37B4626-2BE8-43D3-BB42-E080EB0F9B63}" type="presParOf" srcId="{94A867E4-79E7-4DA4-9C83-13C0879120FA}" destId="{3AA22539-00A1-4211-A9F2-372E43E4CB7F}" srcOrd="2" destOrd="0" presId="urn:microsoft.com/office/officeart/2005/8/layout/orgChart1"/>
    <dgm:cxn modelId="{2D447CBB-4671-49F8-A0F0-058191AFC6A3}" type="presParOf" srcId="{8F736122-E842-4431-B229-22459E2CA55D}" destId="{DDE7C93C-C7D7-41E4-AFB4-87148DBE39CB}" srcOrd="2" destOrd="0" presId="urn:microsoft.com/office/officeart/2005/8/layout/orgChart1"/>
    <dgm:cxn modelId="{7B6DFCE4-621D-4553-896A-5832ACA9FD4F}" type="presParOf" srcId="{8F736122-E842-4431-B229-22459E2CA55D}" destId="{5A4DCDDE-DB8C-452B-89EA-080BF4BC1B6D}" srcOrd="3" destOrd="0" presId="urn:microsoft.com/office/officeart/2005/8/layout/orgChart1"/>
    <dgm:cxn modelId="{174EEA94-6384-48D7-8FDE-C8D91D0D6D6C}" type="presParOf" srcId="{5A4DCDDE-DB8C-452B-89EA-080BF4BC1B6D}" destId="{D05EBB1F-4573-4B09-A4EB-228B04740275}" srcOrd="0" destOrd="0" presId="urn:microsoft.com/office/officeart/2005/8/layout/orgChart1"/>
    <dgm:cxn modelId="{15BFBC89-4776-464E-ADB5-2A3550D6D742}" type="presParOf" srcId="{D05EBB1F-4573-4B09-A4EB-228B04740275}" destId="{4EC1DBBF-2F4C-45B0-9F1F-560CB8F03DF0}" srcOrd="0" destOrd="0" presId="urn:microsoft.com/office/officeart/2005/8/layout/orgChart1"/>
    <dgm:cxn modelId="{899987B7-11DA-4490-8512-E82A3B752198}" type="presParOf" srcId="{D05EBB1F-4573-4B09-A4EB-228B04740275}" destId="{94770EAB-915E-41E3-8596-F2B1D8E78FF2}" srcOrd="1" destOrd="0" presId="urn:microsoft.com/office/officeart/2005/8/layout/orgChart1"/>
    <dgm:cxn modelId="{AFEFE34A-BB17-47D4-90E6-A67C484D6D8F}" type="presParOf" srcId="{5A4DCDDE-DB8C-452B-89EA-080BF4BC1B6D}" destId="{9DA4FC35-DACD-4A42-9806-DE51C1B4A83D}" srcOrd="1" destOrd="0" presId="urn:microsoft.com/office/officeart/2005/8/layout/orgChart1"/>
    <dgm:cxn modelId="{4163B1C9-5258-477B-ABBF-C392FC530E9A}" type="presParOf" srcId="{9DA4FC35-DACD-4A42-9806-DE51C1B4A83D}" destId="{AB6E92A9-AAA6-431C-B79C-F7964E37E0CC}" srcOrd="0" destOrd="0" presId="urn:microsoft.com/office/officeart/2005/8/layout/orgChart1"/>
    <dgm:cxn modelId="{BCAD637A-87BB-4A6A-B071-CC5C668FDF89}" type="presParOf" srcId="{9DA4FC35-DACD-4A42-9806-DE51C1B4A83D}" destId="{FADB9CE1-F888-4B04-902B-9F012AC31291}" srcOrd="1" destOrd="0" presId="urn:microsoft.com/office/officeart/2005/8/layout/orgChart1"/>
    <dgm:cxn modelId="{2B1A7CAA-5BD9-447F-B2D1-AE2404A310FE}" type="presParOf" srcId="{FADB9CE1-F888-4B04-902B-9F012AC31291}" destId="{53C055C1-1238-4EBB-ABAC-752CC6A6CDD9}" srcOrd="0" destOrd="0" presId="urn:microsoft.com/office/officeart/2005/8/layout/orgChart1"/>
    <dgm:cxn modelId="{7918F31B-E115-46A4-92E2-8BAA4F3FC741}" type="presParOf" srcId="{53C055C1-1238-4EBB-ABAC-752CC6A6CDD9}" destId="{0DF86CBF-D0DC-4495-9D35-BEEC2C2EA0CD}" srcOrd="0" destOrd="0" presId="urn:microsoft.com/office/officeart/2005/8/layout/orgChart1"/>
    <dgm:cxn modelId="{2902C3B5-365A-42EE-AAEB-AA603306F829}" type="presParOf" srcId="{53C055C1-1238-4EBB-ABAC-752CC6A6CDD9}" destId="{7AE49E38-8556-42B2-9C56-B7F14268AEEE}" srcOrd="1" destOrd="0" presId="urn:microsoft.com/office/officeart/2005/8/layout/orgChart1"/>
    <dgm:cxn modelId="{0FC2309D-121E-4B74-8F4B-6B53744388D5}" type="presParOf" srcId="{FADB9CE1-F888-4B04-902B-9F012AC31291}" destId="{D97BD97B-5294-4C70-825B-D7309B7F3656}" srcOrd="1" destOrd="0" presId="urn:microsoft.com/office/officeart/2005/8/layout/orgChart1"/>
    <dgm:cxn modelId="{2BF8884D-674F-4200-8F5E-065A81E5FC90}" type="presParOf" srcId="{FADB9CE1-F888-4B04-902B-9F012AC31291}" destId="{BFE50925-56F8-4A62-9404-24E5A63A6CAA}" srcOrd="2" destOrd="0" presId="urn:microsoft.com/office/officeart/2005/8/layout/orgChart1"/>
    <dgm:cxn modelId="{5044E14E-81E3-47D0-8CF1-A6D01BCB564C}" type="presParOf" srcId="{9DA4FC35-DACD-4A42-9806-DE51C1B4A83D}" destId="{C3EC9B40-44F1-4A2F-BE77-D5C63D1FF7F3}" srcOrd="2" destOrd="0" presId="urn:microsoft.com/office/officeart/2005/8/layout/orgChart1"/>
    <dgm:cxn modelId="{B8E53AAD-21CC-4390-A6F6-73F29E36EF6A}" type="presParOf" srcId="{9DA4FC35-DACD-4A42-9806-DE51C1B4A83D}" destId="{0AF585CC-BA99-414F-BA69-6306B1511CF7}" srcOrd="3" destOrd="0" presId="urn:microsoft.com/office/officeart/2005/8/layout/orgChart1"/>
    <dgm:cxn modelId="{90ABB039-E965-4EC8-B142-C754000768EE}" type="presParOf" srcId="{0AF585CC-BA99-414F-BA69-6306B1511CF7}" destId="{5ED3D95C-FB44-472A-BE57-BFCCCC992957}" srcOrd="0" destOrd="0" presId="urn:microsoft.com/office/officeart/2005/8/layout/orgChart1"/>
    <dgm:cxn modelId="{4C9AA827-94AA-4161-BCBA-44D83007B358}" type="presParOf" srcId="{5ED3D95C-FB44-472A-BE57-BFCCCC992957}" destId="{04B0B4A4-89DD-47A8-AF9A-E60DB75D2B19}" srcOrd="0" destOrd="0" presId="urn:microsoft.com/office/officeart/2005/8/layout/orgChart1"/>
    <dgm:cxn modelId="{30BDDDDB-11F0-48C3-BE95-97DDE38B13FD}" type="presParOf" srcId="{5ED3D95C-FB44-472A-BE57-BFCCCC992957}" destId="{D26B4620-F6B4-415D-BED4-F4C6CCFDC86A}" srcOrd="1" destOrd="0" presId="urn:microsoft.com/office/officeart/2005/8/layout/orgChart1"/>
    <dgm:cxn modelId="{947F52B2-319E-481E-921B-7B99728EAD6B}" type="presParOf" srcId="{0AF585CC-BA99-414F-BA69-6306B1511CF7}" destId="{E522945E-847F-4135-8F29-DC7CEEEFF50C}" srcOrd="1" destOrd="0" presId="urn:microsoft.com/office/officeart/2005/8/layout/orgChart1"/>
    <dgm:cxn modelId="{5A9DE34A-CD57-4310-90B0-2029CDD8AB01}" type="presParOf" srcId="{0AF585CC-BA99-414F-BA69-6306B1511CF7}" destId="{7C46E4E0-C81B-4E64-943A-1A3A94D1B150}" srcOrd="2" destOrd="0" presId="urn:microsoft.com/office/officeart/2005/8/layout/orgChart1"/>
    <dgm:cxn modelId="{BDCA0734-DBA6-45DF-82F5-066CE1271AF2}" type="presParOf" srcId="{5A4DCDDE-DB8C-452B-89EA-080BF4BC1B6D}" destId="{340A4172-6B53-4BC9-9402-60EC5AD56B2C}" srcOrd="2" destOrd="0" presId="urn:microsoft.com/office/officeart/2005/8/layout/orgChart1"/>
    <dgm:cxn modelId="{6E8DDB60-BBC7-4DC5-BD1F-E767FEE72F2A}" type="presParOf" srcId="{8F736122-E842-4431-B229-22459E2CA55D}" destId="{6D98DB0F-D557-404C-B98E-B11586C96583}" srcOrd="4" destOrd="0" presId="urn:microsoft.com/office/officeart/2005/8/layout/orgChart1"/>
    <dgm:cxn modelId="{2139643F-6B1D-40C9-8BE0-25A72F4E7683}" type="presParOf" srcId="{8F736122-E842-4431-B229-22459E2CA55D}" destId="{2B048EBA-B4E9-40C1-A42B-AADAEDE46F0E}" srcOrd="5" destOrd="0" presId="urn:microsoft.com/office/officeart/2005/8/layout/orgChart1"/>
    <dgm:cxn modelId="{0F20F56E-19F2-4B6D-A351-D4EA35255AE4}" type="presParOf" srcId="{2B048EBA-B4E9-40C1-A42B-AADAEDE46F0E}" destId="{B141D208-ABBD-4231-9248-4BC0C1A44FEF}" srcOrd="0" destOrd="0" presId="urn:microsoft.com/office/officeart/2005/8/layout/orgChart1"/>
    <dgm:cxn modelId="{2E0CBFCE-B70B-4926-B1B6-D501618A894A}" type="presParOf" srcId="{B141D208-ABBD-4231-9248-4BC0C1A44FEF}" destId="{944165DA-3B7F-4A69-8FCC-ABE68A1221A4}" srcOrd="0" destOrd="0" presId="urn:microsoft.com/office/officeart/2005/8/layout/orgChart1"/>
    <dgm:cxn modelId="{71B70310-9807-4395-A3EC-A93E8FE28278}" type="presParOf" srcId="{B141D208-ABBD-4231-9248-4BC0C1A44FEF}" destId="{D34CAE5D-CBBE-4C42-B387-3E0F2F036E33}" srcOrd="1" destOrd="0" presId="urn:microsoft.com/office/officeart/2005/8/layout/orgChart1"/>
    <dgm:cxn modelId="{E7304389-099C-42BB-9935-4E2FA249F73A}" type="presParOf" srcId="{2B048EBA-B4E9-40C1-A42B-AADAEDE46F0E}" destId="{8A03D7B0-DE34-4FDE-91EB-408413E7D983}" srcOrd="1" destOrd="0" presId="urn:microsoft.com/office/officeart/2005/8/layout/orgChart1"/>
    <dgm:cxn modelId="{A27FA1D9-D767-4D9C-B4B2-19E3DB5589A0}" type="presParOf" srcId="{8A03D7B0-DE34-4FDE-91EB-408413E7D983}" destId="{D63C8062-048D-403F-9615-66C27759F930}" srcOrd="0" destOrd="0" presId="urn:microsoft.com/office/officeart/2005/8/layout/orgChart1"/>
    <dgm:cxn modelId="{4A3E5C34-EB12-40C9-BF9F-502E46D8E4DA}" type="presParOf" srcId="{8A03D7B0-DE34-4FDE-91EB-408413E7D983}" destId="{EE2EB72B-1CA6-42D7-A233-2ABEE3EA3014}" srcOrd="1" destOrd="0" presId="urn:microsoft.com/office/officeart/2005/8/layout/orgChart1"/>
    <dgm:cxn modelId="{C4248FB4-CF64-40CB-A895-B4C890073948}" type="presParOf" srcId="{EE2EB72B-1CA6-42D7-A233-2ABEE3EA3014}" destId="{8DB07CB1-2A85-4B39-9F68-06AFC7DA82BB}" srcOrd="0" destOrd="0" presId="urn:microsoft.com/office/officeart/2005/8/layout/orgChart1"/>
    <dgm:cxn modelId="{0325FB14-2EDA-4E14-AE8F-A16351A0DECB}" type="presParOf" srcId="{8DB07CB1-2A85-4B39-9F68-06AFC7DA82BB}" destId="{0AA541B5-21BD-4964-ABBE-A2586A9709C3}" srcOrd="0" destOrd="0" presId="urn:microsoft.com/office/officeart/2005/8/layout/orgChart1"/>
    <dgm:cxn modelId="{003BDE24-EB7E-4FE1-A519-91A6BF754DC8}" type="presParOf" srcId="{8DB07CB1-2A85-4B39-9F68-06AFC7DA82BB}" destId="{CDF638FB-ED85-494E-937E-E2B4DBCF34BA}" srcOrd="1" destOrd="0" presId="urn:microsoft.com/office/officeart/2005/8/layout/orgChart1"/>
    <dgm:cxn modelId="{4060D7B9-D25E-4BBD-8537-7CB9B80097D2}" type="presParOf" srcId="{EE2EB72B-1CA6-42D7-A233-2ABEE3EA3014}" destId="{736C9757-8937-40A0-8BAB-9B3E2A48D3BC}" srcOrd="1" destOrd="0" presId="urn:microsoft.com/office/officeart/2005/8/layout/orgChart1"/>
    <dgm:cxn modelId="{DCBE6376-1775-4E5D-B382-02AB12F4815A}" type="presParOf" srcId="{EE2EB72B-1CA6-42D7-A233-2ABEE3EA3014}" destId="{F2696A3A-8CA1-43D2-B4CA-24B2BDFD5C4A}" srcOrd="2" destOrd="0" presId="urn:microsoft.com/office/officeart/2005/8/layout/orgChart1"/>
    <dgm:cxn modelId="{F9B6385B-B648-45EE-A970-342E6CD4EB16}" type="presParOf" srcId="{8A03D7B0-DE34-4FDE-91EB-408413E7D983}" destId="{CD3FDC56-B206-4623-8124-526EAF5659D7}" srcOrd="2" destOrd="0" presId="urn:microsoft.com/office/officeart/2005/8/layout/orgChart1"/>
    <dgm:cxn modelId="{9CEE4640-C290-49EB-8656-9BF5DFA361CA}" type="presParOf" srcId="{8A03D7B0-DE34-4FDE-91EB-408413E7D983}" destId="{AE7EC0EC-9A1F-47B9-BC6F-44E2FCACCF68}" srcOrd="3" destOrd="0" presId="urn:microsoft.com/office/officeart/2005/8/layout/orgChart1"/>
    <dgm:cxn modelId="{5ED4F9AD-D2F2-4CF5-B49B-F2E770E7ECD0}" type="presParOf" srcId="{AE7EC0EC-9A1F-47B9-BC6F-44E2FCACCF68}" destId="{62D7EAA1-C4EA-443E-8465-BCDEF380007A}" srcOrd="0" destOrd="0" presId="urn:microsoft.com/office/officeart/2005/8/layout/orgChart1"/>
    <dgm:cxn modelId="{1B0E7DC8-A08C-4360-AC96-22F02759DD10}" type="presParOf" srcId="{62D7EAA1-C4EA-443E-8465-BCDEF380007A}" destId="{DE16A3DC-6A5F-4DB0-87E3-9F5812D2A579}" srcOrd="0" destOrd="0" presId="urn:microsoft.com/office/officeart/2005/8/layout/orgChart1"/>
    <dgm:cxn modelId="{6768AE54-D84B-4CAF-B58D-14B38C91F056}" type="presParOf" srcId="{62D7EAA1-C4EA-443E-8465-BCDEF380007A}" destId="{B3F7A0C8-1B85-4FF5-9ABB-59305FD6ACE5}" srcOrd="1" destOrd="0" presId="urn:microsoft.com/office/officeart/2005/8/layout/orgChart1"/>
    <dgm:cxn modelId="{99E25AF0-EC8D-4DCC-ABE1-2581F0C40F9C}" type="presParOf" srcId="{AE7EC0EC-9A1F-47B9-BC6F-44E2FCACCF68}" destId="{7EB372CB-9551-4118-9697-28B10256F95D}" srcOrd="1" destOrd="0" presId="urn:microsoft.com/office/officeart/2005/8/layout/orgChart1"/>
    <dgm:cxn modelId="{6166722C-90C7-4E8C-842D-F2AD48F1674B}" type="presParOf" srcId="{AE7EC0EC-9A1F-47B9-BC6F-44E2FCACCF68}" destId="{F627FFE0-C4F2-48C7-A3A9-28E3D1CC988D}" srcOrd="2" destOrd="0" presId="urn:microsoft.com/office/officeart/2005/8/layout/orgChart1"/>
    <dgm:cxn modelId="{36D96146-1062-46BE-8F41-A49EAED93643}" type="presParOf" srcId="{8A03D7B0-DE34-4FDE-91EB-408413E7D983}" destId="{073CCDD7-5B8B-48FE-99F7-172BBE7D63A5}" srcOrd="4" destOrd="0" presId="urn:microsoft.com/office/officeart/2005/8/layout/orgChart1"/>
    <dgm:cxn modelId="{E48DE68E-AC93-4020-9617-412DD29F82E2}" type="presParOf" srcId="{8A03D7B0-DE34-4FDE-91EB-408413E7D983}" destId="{2F698615-69CD-49E8-99D5-E9FA8431D0F4}" srcOrd="5" destOrd="0" presId="urn:microsoft.com/office/officeart/2005/8/layout/orgChart1"/>
    <dgm:cxn modelId="{C9B697DA-7608-4546-9EC6-A9DDB7D3E51E}" type="presParOf" srcId="{2F698615-69CD-49E8-99D5-E9FA8431D0F4}" destId="{3C3B7ADB-69E0-4DB0-B563-949548DAB16C}" srcOrd="0" destOrd="0" presId="urn:microsoft.com/office/officeart/2005/8/layout/orgChart1"/>
    <dgm:cxn modelId="{9BFC9D42-7669-4F22-9388-02B036E68DC4}" type="presParOf" srcId="{3C3B7ADB-69E0-4DB0-B563-949548DAB16C}" destId="{B743DA1E-16EB-4C75-B42F-33191CF440D2}" srcOrd="0" destOrd="0" presId="urn:microsoft.com/office/officeart/2005/8/layout/orgChart1"/>
    <dgm:cxn modelId="{D246E9E0-8B86-43CE-8F4D-CB085F4AAF71}" type="presParOf" srcId="{3C3B7ADB-69E0-4DB0-B563-949548DAB16C}" destId="{05319DBB-ED7B-41F1-9825-59323612436C}" srcOrd="1" destOrd="0" presId="urn:microsoft.com/office/officeart/2005/8/layout/orgChart1"/>
    <dgm:cxn modelId="{987B83E6-1322-4446-A37F-E85D4CFD3CCB}" type="presParOf" srcId="{2F698615-69CD-49E8-99D5-E9FA8431D0F4}" destId="{860592EF-3732-4536-BF0A-88159F9E48FC}" srcOrd="1" destOrd="0" presId="urn:microsoft.com/office/officeart/2005/8/layout/orgChart1"/>
    <dgm:cxn modelId="{6FB31725-1850-421A-89C2-53377B8B8DA7}" type="presParOf" srcId="{2F698615-69CD-49E8-99D5-E9FA8431D0F4}" destId="{E50620E5-CF95-47F6-8530-CA861619131C}" srcOrd="2" destOrd="0" presId="urn:microsoft.com/office/officeart/2005/8/layout/orgChart1"/>
    <dgm:cxn modelId="{BBAB36BE-CC4A-4F6B-B71E-899BF66EAA00}" type="presParOf" srcId="{8A03D7B0-DE34-4FDE-91EB-408413E7D983}" destId="{373502ED-F3D9-49DE-9623-97B82DD8D9E8}" srcOrd="6" destOrd="0" presId="urn:microsoft.com/office/officeart/2005/8/layout/orgChart1"/>
    <dgm:cxn modelId="{E4E7B669-4AA9-4114-A3D9-31764567C6B9}" type="presParOf" srcId="{8A03D7B0-DE34-4FDE-91EB-408413E7D983}" destId="{5ED2664A-9075-4C9E-BF23-68EF33FCA582}" srcOrd="7" destOrd="0" presId="urn:microsoft.com/office/officeart/2005/8/layout/orgChart1"/>
    <dgm:cxn modelId="{07ABDDBB-93C2-4C80-BA0B-F3350ED069B4}" type="presParOf" srcId="{5ED2664A-9075-4C9E-BF23-68EF33FCA582}" destId="{64330B70-1B99-4529-A602-F0BF6F027DC6}" srcOrd="0" destOrd="0" presId="urn:microsoft.com/office/officeart/2005/8/layout/orgChart1"/>
    <dgm:cxn modelId="{916652CB-AFD2-44DA-A546-EDB4F9A3F8F4}" type="presParOf" srcId="{64330B70-1B99-4529-A602-F0BF6F027DC6}" destId="{5F58151D-87F9-4441-8B9F-2FF233DB9DC7}" srcOrd="0" destOrd="0" presId="urn:microsoft.com/office/officeart/2005/8/layout/orgChart1"/>
    <dgm:cxn modelId="{D7A5A65B-AD98-4A26-819C-BFB9D96E87C3}" type="presParOf" srcId="{64330B70-1B99-4529-A602-F0BF6F027DC6}" destId="{07442165-BD82-4C0C-925F-D8712D1109ED}" srcOrd="1" destOrd="0" presId="urn:microsoft.com/office/officeart/2005/8/layout/orgChart1"/>
    <dgm:cxn modelId="{E800209B-67E7-4023-95EC-A67DD47548E7}" type="presParOf" srcId="{5ED2664A-9075-4C9E-BF23-68EF33FCA582}" destId="{EBE8D91B-F4A1-4DE6-BC89-F1A5B31F9A6F}" srcOrd="1" destOrd="0" presId="urn:microsoft.com/office/officeart/2005/8/layout/orgChart1"/>
    <dgm:cxn modelId="{A5118261-BEBA-4876-BFBF-F7DB95DDC691}" type="presParOf" srcId="{5ED2664A-9075-4C9E-BF23-68EF33FCA582}" destId="{FF64821C-D18C-4FDD-834B-FCD6D2BF5354}" srcOrd="2" destOrd="0" presId="urn:microsoft.com/office/officeart/2005/8/layout/orgChart1"/>
    <dgm:cxn modelId="{D4A3AE6E-46E5-421F-9A8F-BD87F1AE9330}" type="presParOf" srcId="{8A03D7B0-DE34-4FDE-91EB-408413E7D983}" destId="{E53F5E83-C069-4101-B1AA-71C62ABC1695}" srcOrd="8" destOrd="0" presId="urn:microsoft.com/office/officeart/2005/8/layout/orgChart1"/>
    <dgm:cxn modelId="{53B43293-8B87-4399-B5E0-7DF4F64EBC1A}" type="presParOf" srcId="{8A03D7B0-DE34-4FDE-91EB-408413E7D983}" destId="{9D60BD7C-8BD2-49F1-BADA-99DDA49DFA87}" srcOrd="9" destOrd="0" presId="urn:microsoft.com/office/officeart/2005/8/layout/orgChart1"/>
    <dgm:cxn modelId="{5F9E1FD9-FA95-422D-9936-191514252B2E}" type="presParOf" srcId="{9D60BD7C-8BD2-49F1-BADA-99DDA49DFA87}" destId="{BAA5C2ED-2F63-4C9C-9020-1C8C48722ED4}" srcOrd="0" destOrd="0" presId="urn:microsoft.com/office/officeart/2005/8/layout/orgChart1"/>
    <dgm:cxn modelId="{238079C5-0D57-48D3-B704-8AA431E0FE8B}" type="presParOf" srcId="{BAA5C2ED-2F63-4C9C-9020-1C8C48722ED4}" destId="{661A234F-2C7B-4047-89B1-1D7E71873ADC}" srcOrd="0" destOrd="0" presId="urn:microsoft.com/office/officeart/2005/8/layout/orgChart1"/>
    <dgm:cxn modelId="{4140C482-85BC-4E99-8170-3491265CFD85}" type="presParOf" srcId="{BAA5C2ED-2F63-4C9C-9020-1C8C48722ED4}" destId="{B8CFD7B3-0F60-4FCC-AF60-8DA8D50C294B}" srcOrd="1" destOrd="0" presId="urn:microsoft.com/office/officeart/2005/8/layout/orgChart1"/>
    <dgm:cxn modelId="{BCDE8C2F-E6EC-40C7-9B92-1DAEF0FDC344}" type="presParOf" srcId="{9D60BD7C-8BD2-49F1-BADA-99DDA49DFA87}" destId="{4C6814C5-33EF-4EEF-8360-8B0900E991FC}" srcOrd="1" destOrd="0" presId="urn:microsoft.com/office/officeart/2005/8/layout/orgChart1"/>
    <dgm:cxn modelId="{D27FD998-815E-4059-A34F-FF4135826820}" type="presParOf" srcId="{9D60BD7C-8BD2-49F1-BADA-99DDA49DFA87}" destId="{0AF7FD71-FBB6-4EEB-A6C1-1F4C7576831F}" srcOrd="2" destOrd="0" presId="urn:microsoft.com/office/officeart/2005/8/layout/orgChart1"/>
    <dgm:cxn modelId="{576381C3-832F-4196-A185-7B422805EAC9}" type="presParOf" srcId="{2B048EBA-B4E9-40C1-A42B-AADAEDE46F0E}" destId="{3D66F9DA-9773-4A84-87F3-39CAC3F003B2}" srcOrd="2" destOrd="0" presId="urn:microsoft.com/office/officeart/2005/8/layout/orgChart1"/>
    <dgm:cxn modelId="{79291EA3-EA5E-4F93-8C2D-B7379483DF1B}" type="presParOf" srcId="{8F736122-E842-4431-B229-22459E2CA55D}" destId="{89CAC587-5765-49C9-BB15-CF81DB7E56B3}" srcOrd="6" destOrd="0" presId="urn:microsoft.com/office/officeart/2005/8/layout/orgChart1"/>
    <dgm:cxn modelId="{1047BBC7-D111-4FEA-9AED-17BA77684502}" type="presParOf" srcId="{8F736122-E842-4431-B229-22459E2CA55D}" destId="{C8370C6F-9E79-4D94-A322-22176905E6E1}" srcOrd="7" destOrd="0" presId="urn:microsoft.com/office/officeart/2005/8/layout/orgChart1"/>
    <dgm:cxn modelId="{429C61B2-BCB9-497C-B0BB-A19ED8A91A0E}" type="presParOf" srcId="{C8370C6F-9E79-4D94-A322-22176905E6E1}" destId="{F881AF87-A0E5-4762-83E6-ADD069137B0F}" srcOrd="0" destOrd="0" presId="urn:microsoft.com/office/officeart/2005/8/layout/orgChart1"/>
    <dgm:cxn modelId="{32BB3E9C-90F4-4EB5-93D4-00A639F9D1E6}" type="presParOf" srcId="{F881AF87-A0E5-4762-83E6-ADD069137B0F}" destId="{B06FABB6-A8EA-476F-A8EB-455F5C546AE0}" srcOrd="0" destOrd="0" presId="urn:microsoft.com/office/officeart/2005/8/layout/orgChart1"/>
    <dgm:cxn modelId="{5D12E559-D639-48F2-A928-0D65C55EA4A7}" type="presParOf" srcId="{F881AF87-A0E5-4762-83E6-ADD069137B0F}" destId="{A82FB8DD-26F1-40B8-9DD2-51ED47527D55}" srcOrd="1" destOrd="0" presId="urn:microsoft.com/office/officeart/2005/8/layout/orgChart1"/>
    <dgm:cxn modelId="{667BCEEB-560E-4165-BF99-76B30AB994AA}" type="presParOf" srcId="{C8370C6F-9E79-4D94-A322-22176905E6E1}" destId="{5A6BD63A-4286-4D2F-A0A2-1C11E3136CDC}" srcOrd="1" destOrd="0" presId="urn:microsoft.com/office/officeart/2005/8/layout/orgChart1"/>
    <dgm:cxn modelId="{EA531C89-2CCD-4A08-A6C3-0C29C2A37C9B}" type="presParOf" srcId="{5A6BD63A-4286-4D2F-A0A2-1C11E3136CDC}" destId="{8FE1767A-8C85-457F-8822-D859390A7BF7}" srcOrd="0" destOrd="0" presId="urn:microsoft.com/office/officeart/2005/8/layout/orgChart1"/>
    <dgm:cxn modelId="{34A845FC-86CD-405C-9026-A8F60D066B69}" type="presParOf" srcId="{5A6BD63A-4286-4D2F-A0A2-1C11E3136CDC}" destId="{79945707-58C3-4A08-AC62-B75C9D9397C4}" srcOrd="1" destOrd="0" presId="urn:microsoft.com/office/officeart/2005/8/layout/orgChart1"/>
    <dgm:cxn modelId="{399FAE7C-807D-45F8-A5F8-6EBDB7C58125}" type="presParOf" srcId="{79945707-58C3-4A08-AC62-B75C9D9397C4}" destId="{7B659A33-06CF-472C-BF71-8EE22876A376}" srcOrd="0" destOrd="0" presId="urn:microsoft.com/office/officeart/2005/8/layout/orgChart1"/>
    <dgm:cxn modelId="{46C477B1-B02A-4AF4-9003-97326398A3B2}" type="presParOf" srcId="{7B659A33-06CF-472C-BF71-8EE22876A376}" destId="{F35AA8BD-0A4D-42A2-8DBD-5D33BA0D698B}" srcOrd="0" destOrd="0" presId="urn:microsoft.com/office/officeart/2005/8/layout/orgChart1"/>
    <dgm:cxn modelId="{04D39BDA-0026-4188-A9E7-0A625512A631}" type="presParOf" srcId="{7B659A33-06CF-472C-BF71-8EE22876A376}" destId="{F623342F-FE6D-4601-82B9-4295899775BF}" srcOrd="1" destOrd="0" presId="urn:microsoft.com/office/officeart/2005/8/layout/orgChart1"/>
    <dgm:cxn modelId="{B2A6856F-A841-45E4-A18E-EDC7C29DC2FC}" type="presParOf" srcId="{79945707-58C3-4A08-AC62-B75C9D9397C4}" destId="{8ABEDFBD-23CB-474C-A43E-030F5EE6AF8F}" srcOrd="1" destOrd="0" presId="urn:microsoft.com/office/officeart/2005/8/layout/orgChart1"/>
    <dgm:cxn modelId="{7394E626-6BF2-412A-B11B-9128070CC813}" type="presParOf" srcId="{79945707-58C3-4A08-AC62-B75C9D9397C4}" destId="{ED345A8A-C293-4030-9B15-557279EB63E1}" srcOrd="2" destOrd="0" presId="urn:microsoft.com/office/officeart/2005/8/layout/orgChart1"/>
    <dgm:cxn modelId="{F9878E54-BDA2-400E-8D15-7FCB9A725C9A}" type="presParOf" srcId="{5A6BD63A-4286-4D2F-A0A2-1C11E3136CDC}" destId="{0FE20745-BE8C-4F02-A192-356B409FEE6F}" srcOrd="2" destOrd="0" presId="urn:microsoft.com/office/officeart/2005/8/layout/orgChart1"/>
    <dgm:cxn modelId="{A0A19630-6CFE-4D63-9580-019DF67354DF}" type="presParOf" srcId="{5A6BD63A-4286-4D2F-A0A2-1C11E3136CDC}" destId="{189B4BCD-437F-4A68-A9AC-0CBABCA1FAAC}" srcOrd="3" destOrd="0" presId="urn:microsoft.com/office/officeart/2005/8/layout/orgChart1"/>
    <dgm:cxn modelId="{3FC280BC-9FD6-462C-944D-50F7ACD84EC6}" type="presParOf" srcId="{189B4BCD-437F-4A68-A9AC-0CBABCA1FAAC}" destId="{B0C4F889-789F-4C02-81D1-C50D404BDE0C}" srcOrd="0" destOrd="0" presId="urn:microsoft.com/office/officeart/2005/8/layout/orgChart1"/>
    <dgm:cxn modelId="{44152D16-BAE3-432F-AC0F-1EA1A6004E17}" type="presParOf" srcId="{B0C4F889-789F-4C02-81D1-C50D404BDE0C}" destId="{68EED4C1-77E5-4FFB-A19F-A0C1EC8D2C08}" srcOrd="0" destOrd="0" presId="urn:microsoft.com/office/officeart/2005/8/layout/orgChart1"/>
    <dgm:cxn modelId="{372915A1-FB2C-4978-B754-8E1F41E52604}" type="presParOf" srcId="{B0C4F889-789F-4C02-81D1-C50D404BDE0C}" destId="{A18EF5E2-B9A5-41A0-B441-BF5B1E49C6B8}" srcOrd="1" destOrd="0" presId="urn:microsoft.com/office/officeart/2005/8/layout/orgChart1"/>
    <dgm:cxn modelId="{4891F66C-0B06-4D23-9065-90DD92E93FCE}" type="presParOf" srcId="{189B4BCD-437F-4A68-A9AC-0CBABCA1FAAC}" destId="{AF0D1D5F-0F4C-45D8-A3B9-A81714FF7652}" srcOrd="1" destOrd="0" presId="urn:microsoft.com/office/officeart/2005/8/layout/orgChart1"/>
    <dgm:cxn modelId="{B42A018A-3C49-4233-A68A-58A037E8384D}" type="presParOf" srcId="{189B4BCD-437F-4A68-A9AC-0CBABCA1FAAC}" destId="{089DE73C-9967-4BAB-87F7-325E42FFA984}" srcOrd="2" destOrd="0" presId="urn:microsoft.com/office/officeart/2005/8/layout/orgChart1"/>
    <dgm:cxn modelId="{BD4E77A5-FCEB-4450-8DE4-DEC828301E3E}" type="presParOf" srcId="{5A6BD63A-4286-4D2F-A0A2-1C11E3136CDC}" destId="{D2748984-4176-4B70-A7B8-854EEE436A66}" srcOrd="4" destOrd="0" presId="urn:microsoft.com/office/officeart/2005/8/layout/orgChart1"/>
    <dgm:cxn modelId="{1D13AD6D-FC3E-4936-939D-EDAA576AC0CD}" type="presParOf" srcId="{5A6BD63A-4286-4D2F-A0A2-1C11E3136CDC}" destId="{F2E1F3D3-B0F4-49AC-BEF5-38EFB6DA2DF8}" srcOrd="5" destOrd="0" presId="urn:microsoft.com/office/officeart/2005/8/layout/orgChart1"/>
    <dgm:cxn modelId="{7C03EBC2-C4AA-4E79-84C7-D27B6668416D}" type="presParOf" srcId="{F2E1F3D3-B0F4-49AC-BEF5-38EFB6DA2DF8}" destId="{1078178F-A426-4B61-81F1-E32140E53005}" srcOrd="0" destOrd="0" presId="urn:microsoft.com/office/officeart/2005/8/layout/orgChart1"/>
    <dgm:cxn modelId="{C8FB46E9-81BF-40DD-9E7D-0939E1AFD762}" type="presParOf" srcId="{1078178F-A426-4B61-81F1-E32140E53005}" destId="{6A5B2EBA-D479-42FC-967C-33CC16C2409A}" srcOrd="0" destOrd="0" presId="urn:microsoft.com/office/officeart/2005/8/layout/orgChart1"/>
    <dgm:cxn modelId="{745DFA65-3400-45DC-9972-B3D4C7786437}" type="presParOf" srcId="{1078178F-A426-4B61-81F1-E32140E53005}" destId="{E27E2D3E-815B-40EA-8C7E-290CE0834A82}" srcOrd="1" destOrd="0" presId="urn:microsoft.com/office/officeart/2005/8/layout/orgChart1"/>
    <dgm:cxn modelId="{9D6E1F7E-11C1-43E4-A1C7-17FA32E177BD}" type="presParOf" srcId="{F2E1F3D3-B0F4-49AC-BEF5-38EFB6DA2DF8}" destId="{79153CA3-707F-4343-92C1-ACE5145F768B}" srcOrd="1" destOrd="0" presId="urn:microsoft.com/office/officeart/2005/8/layout/orgChart1"/>
    <dgm:cxn modelId="{A730B082-65EF-433E-88A4-ABDE1AB9575F}" type="presParOf" srcId="{F2E1F3D3-B0F4-49AC-BEF5-38EFB6DA2DF8}" destId="{22AF2BDB-D6D4-4B1B-BA66-DA5C51D40831}" srcOrd="2" destOrd="0" presId="urn:microsoft.com/office/officeart/2005/8/layout/orgChart1"/>
    <dgm:cxn modelId="{3A201ECC-C8F6-4ECF-86FD-A8CDD9277615}" type="presParOf" srcId="{5A6BD63A-4286-4D2F-A0A2-1C11E3136CDC}" destId="{8747E23B-05C1-42A0-AE3E-88F08B0AD0A3}" srcOrd="6" destOrd="0" presId="urn:microsoft.com/office/officeart/2005/8/layout/orgChart1"/>
    <dgm:cxn modelId="{0D8C54CD-718A-4308-BE15-38AA6ED8ED3D}" type="presParOf" srcId="{5A6BD63A-4286-4D2F-A0A2-1C11E3136CDC}" destId="{83FAF037-DD31-424B-A9A3-BECB2BAC8E7A}" srcOrd="7" destOrd="0" presId="urn:microsoft.com/office/officeart/2005/8/layout/orgChart1"/>
    <dgm:cxn modelId="{0BFAB8F1-2D46-4A23-A9B1-001C3C34159B}" type="presParOf" srcId="{83FAF037-DD31-424B-A9A3-BECB2BAC8E7A}" destId="{2C098291-5A40-4FB8-BC6E-E6DA861878B0}" srcOrd="0" destOrd="0" presId="urn:microsoft.com/office/officeart/2005/8/layout/orgChart1"/>
    <dgm:cxn modelId="{AFE661B4-342C-40CB-B55C-8A9D615CD94D}" type="presParOf" srcId="{2C098291-5A40-4FB8-BC6E-E6DA861878B0}" destId="{3894CB97-055A-4A93-8DB3-8C330881E6EF}" srcOrd="0" destOrd="0" presId="urn:microsoft.com/office/officeart/2005/8/layout/orgChart1"/>
    <dgm:cxn modelId="{1BCA6B0C-C7EB-4BCD-ADC9-CCCB57589D01}" type="presParOf" srcId="{2C098291-5A40-4FB8-BC6E-E6DA861878B0}" destId="{EACFABDF-084E-4A60-9130-58C1954EF4BA}" srcOrd="1" destOrd="0" presId="urn:microsoft.com/office/officeart/2005/8/layout/orgChart1"/>
    <dgm:cxn modelId="{258DC7A4-B6A4-4633-A121-B6040B755EE1}" type="presParOf" srcId="{83FAF037-DD31-424B-A9A3-BECB2BAC8E7A}" destId="{4DBB6DA7-7BDA-4224-B1E3-5163E95733B8}" srcOrd="1" destOrd="0" presId="urn:microsoft.com/office/officeart/2005/8/layout/orgChart1"/>
    <dgm:cxn modelId="{CB88764A-77EF-46B4-A537-7160EB136F41}" type="presParOf" srcId="{4DBB6DA7-7BDA-4224-B1E3-5163E95733B8}" destId="{3700C5E0-69D7-4821-87BB-467B19EE8F71}" srcOrd="0" destOrd="0" presId="urn:microsoft.com/office/officeart/2005/8/layout/orgChart1"/>
    <dgm:cxn modelId="{6FAB3D6F-B4C1-4D27-9911-F55DE6444B8C}" type="presParOf" srcId="{4DBB6DA7-7BDA-4224-B1E3-5163E95733B8}" destId="{0C486A41-281B-40AA-A921-5D7155B2977E}" srcOrd="1" destOrd="0" presId="urn:microsoft.com/office/officeart/2005/8/layout/orgChart1"/>
    <dgm:cxn modelId="{45E0A5F7-48B6-4690-B8DE-FEF891E138D0}" type="presParOf" srcId="{0C486A41-281B-40AA-A921-5D7155B2977E}" destId="{332E7A8A-083E-449F-8276-3F0667DCF3D0}" srcOrd="0" destOrd="0" presId="urn:microsoft.com/office/officeart/2005/8/layout/orgChart1"/>
    <dgm:cxn modelId="{E1E0EE82-BAAA-4B40-BC98-1F0D487A3403}" type="presParOf" srcId="{332E7A8A-083E-449F-8276-3F0667DCF3D0}" destId="{549AB024-1507-4A46-928A-F6332FFFC92A}" srcOrd="0" destOrd="0" presId="urn:microsoft.com/office/officeart/2005/8/layout/orgChart1"/>
    <dgm:cxn modelId="{28A21702-12FB-4470-9836-8BDE3BBDC9A2}" type="presParOf" srcId="{332E7A8A-083E-449F-8276-3F0667DCF3D0}" destId="{FF4BA23B-39BD-4130-B7C3-847467600C3E}" srcOrd="1" destOrd="0" presId="urn:microsoft.com/office/officeart/2005/8/layout/orgChart1"/>
    <dgm:cxn modelId="{67812782-6C26-4723-9472-677B341322C5}" type="presParOf" srcId="{0C486A41-281B-40AA-A921-5D7155B2977E}" destId="{8F6D4AD7-8E9E-4C52-91AF-9C5D840E5C7D}" srcOrd="1" destOrd="0" presId="urn:microsoft.com/office/officeart/2005/8/layout/orgChart1"/>
    <dgm:cxn modelId="{61EADC31-07DC-4C48-A560-F217FC211FBD}" type="presParOf" srcId="{0C486A41-281B-40AA-A921-5D7155B2977E}" destId="{97517EEB-86C6-4754-BBBE-DAE2CC457230}" srcOrd="2" destOrd="0" presId="urn:microsoft.com/office/officeart/2005/8/layout/orgChart1"/>
    <dgm:cxn modelId="{6D4FA7DD-E084-499D-8E1A-B5F85D28A28B}" type="presParOf" srcId="{4DBB6DA7-7BDA-4224-B1E3-5163E95733B8}" destId="{2829C473-9730-4434-A58E-67D46A603A5D}" srcOrd="2" destOrd="0" presId="urn:microsoft.com/office/officeart/2005/8/layout/orgChart1"/>
    <dgm:cxn modelId="{95C52ABE-F039-4941-8604-0391F4EBBA8E}" type="presParOf" srcId="{4DBB6DA7-7BDA-4224-B1E3-5163E95733B8}" destId="{14CFCFA0-780F-4F56-B986-D17419D205A8}" srcOrd="3" destOrd="0" presId="urn:microsoft.com/office/officeart/2005/8/layout/orgChart1"/>
    <dgm:cxn modelId="{245EBE8F-202E-4493-99D5-1A73B0494E47}" type="presParOf" srcId="{14CFCFA0-780F-4F56-B986-D17419D205A8}" destId="{7EE01065-DED5-404D-8E1C-ACDE8410B3E8}" srcOrd="0" destOrd="0" presId="urn:microsoft.com/office/officeart/2005/8/layout/orgChart1"/>
    <dgm:cxn modelId="{8979D29E-4A22-4D1F-8C7E-778A92F0474A}" type="presParOf" srcId="{7EE01065-DED5-404D-8E1C-ACDE8410B3E8}" destId="{B7ABB70B-ADDB-4AD5-8815-A96310FFCD2B}" srcOrd="0" destOrd="0" presId="urn:microsoft.com/office/officeart/2005/8/layout/orgChart1"/>
    <dgm:cxn modelId="{88818FF6-CD3A-480D-8C98-39D8C53DAB1A}" type="presParOf" srcId="{7EE01065-DED5-404D-8E1C-ACDE8410B3E8}" destId="{2DAEC53D-04F4-4CA6-B772-DA5C02A80D54}" srcOrd="1" destOrd="0" presId="urn:microsoft.com/office/officeart/2005/8/layout/orgChart1"/>
    <dgm:cxn modelId="{7F8B5129-CA14-42BC-BDAB-4FE43BA3DF36}" type="presParOf" srcId="{14CFCFA0-780F-4F56-B986-D17419D205A8}" destId="{04229DEE-51E3-4AEE-AC99-B24CE4494F79}" srcOrd="1" destOrd="0" presId="urn:microsoft.com/office/officeart/2005/8/layout/orgChart1"/>
    <dgm:cxn modelId="{B09C1EFE-E5E8-4FC7-9679-E2923DAC0B15}" type="presParOf" srcId="{14CFCFA0-780F-4F56-B986-D17419D205A8}" destId="{E532E71C-3178-4FC7-8944-6C6B4ABD9CEA}" srcOrd="2" destOrd="0" presId="urn:microsoft.com/office/officeart/2005/8/layout/orgChart1"/>
    <dgm:cxn modelId="{B7D5292E-43B3-493D-A1DD-E9CDF8FA826F}" type="presParOf" srcId="{83FAF037-DD31-424B-A9A3-BECB2BAC8E7A}" destId="{F26DBBE9-3EED-4B6D-BF15-3280CC6EFB0C}" srcOrd="2" destOrd="0" presId="urn:microsoft.com/office/officeart/2005/8/layout/orgChart1"/>
    <dgm:cxn modelId="{E4EF136C-07FC-4CC9-BFA8-139378AB646F}" type="presParOf" srcId="{5A6BD63A-4286-4D2F-A0A2-1C11E3136CDC}" destId="{16247055-C85D-44BF-B2A3-A0BC87F850B2}" srcOrd="8" destOrd="0" presId="urn:microsoft.com/office/officeart/2005/8/layout/orgChart1"/>
    <dgm:cxn modelId="{7FC355D2-FBC7-4A8D-8826-C9E52DF5F67B}" type="presParOf" srcId="{5A6BD63A-4286-4D2F-A0A2-1C11E3136CDC}" destId="{AF07BEE0-9CD5-43E6-98BD-AEE96874BB36}" srcOrd="9" destOrd="0" presId="urn:microsoft.com/office/officeart/2005/8/layout/orgChart1"/>
    <dgm:cxn modelId="{473A69FF-12C3-4190-A30D-26E711560480}" type="presParOf" srcId="{AF07BEE0-9CD5-43E6-98BD-AEE96874BB36}" destId="{EFB09B83-53CA-4C08-9D2C-7373A890257F}" srcOrd="0" destOrd="0" presId="urn:microsoft.com/office/officeart/2005/8/layout/orgChart1"/>
    <dgm:cxn modelId="{67C1DDBF-061A-4524-81EC-8A70F46D59C0}" type="presParOf" srcId="{EFB09B83-53CA-4C08-9D2C-7373A890257F}" destId="{EFAC6B21-1DE8-4786-96E7-7C0FBAC1B6A2}" srcOrd="0" destOrd="0" presId="urn:microsoft.com/office/officeart/2005/8/layout/orgChart1"/>
    <dgm:cxn modelId="{E6872ACA-29AB-464C-85CD-A7B11E1D9741}" type="presParOf" srcId="{EFB09B83-53CA-4C08-9D2C-7373A890257F}" destId="{0498D4E7-F631-49FB-B83C-68B2B7FE758A}" srcOrd="1" destOrd="0" presId="urn:microsoft.com/office/officeart/2005/8/layout/orgChart1"/>
    <dgm:cxn modelId="{22FEE5B9-FC20-4B10-AA0D-1CB3FA890986}" type="presParOf" srcId="{AF07BEE0-9CD5-43E6-98BD-AEE96874BB36}" destId="{A6CFB554-270F-48F6-96C1-DBED9FFF2058}" srcOrd="1" destOrd="0" presId="urn:microsoft.com/office/officeart/2005/8/layout/orgChart1"/>
    <dgm:cxn modelId="{891DCC26-B831-40DF-B6F5-37D09B0E28D2}" type="presParOf" srcId="{AF07BEE0-9CD5-43E6-98BD-AEE96874BB36}" destId="{B1CCF991-C059-4A81-AFAA-3EEBA275B586}" srcOrd="2" destOrd="0" presId="urn:microsoft.com/office/officeart/2005/8/layout/orgChart1"/>
    <dgm:cxn modelId="{1158BD5D-F4E7-4111-9030-61F2BEBB32D4}" type="presParOf" srcId="{C8370C6F-9E79-4D94-A322-22176905E6E1}" destId="{ACC05D03-5643-437D-98C4-CC727E200326}" srcOrd="2" destOrd="0" presId="urn:microsoft.com/office/officeart/2005/8/layout/orgChart1"/>
    <dgm:cxn modelId="{9A90927C-39EB-41F2-B3EB-14317BB65E3D}" type="presParOf" srcId="{8F736122-E842-4431-B229-22459E2CA55D}" destId="{831B556C-6123-426C-B741-4FB14CB16B1D}" srcOrd="8" destOrd="0" presId="urn:microsoft.com/office/officeart/2005/8/layout/orgChart1"/>
    <dgm:cxn modelId="{96528951-0DBA-4C0D-B6F4-1C4EA5D6F53D}" type="presParOf" srcId="{8F736122-E842-4431-B229-22459E2CA55D}" destId="{B383F61D-FC3F-4DE0-BCFA-2CCBBFC70CE1}" srcOrd="9" destOrd="0" presId="urn:microsoft.com/office/officeart/2005/8/layout/orgChart1"/>
    <dgm:cxn modelId="{3C323723-15D7-4D33-ABE5-0FFADDC7A9F3}" type="presParOf" srcId="{B383F61D-FC3F-4DE0-BCFA-2CCBBFC70CE1}" destId="{E8F85A93-4F6A-406B-B450-6FF6FC861380}" srcOrd="0" destOrd="0" presId="urn:microsoft.com/office/officeart/2005/8/layout/orgChart1"/>
    <dgm:cxn modelId="{835063E0-95D8-4638-A84A-D433FBF83957}" type="presParOf" srcId="{E8F85A93-4F6A-406B-B450-6FF6FC861380}" destId="{E649C4C4-3040-46C8-B456-944A552DB640}" srcOrd="0" destOrd="0" presId="urn:microsoft.com/office/officeart/2005/8/layout/orgChart1"/>
    <dgm:cxn modelId="{8B2D42F9-E9A1-4E80-B703-B5528EF30053}" type="presParOf" srcId="{E8F85A93-4F6A-406B-B450-6FF6FC861380}" destId="{CA786545-D427-4793-8C10-8B03E0C78B56}" srcOrd="1" destOrd="0" presId="urn:microsoft.com/office/officeart/2005/8/layout/orgChart1"/>
    <dgm:cxn modelId="{DB7B6307-CD16-43FB-A711-D10CB5ADD8C8}" type="presParOf" srcId="{B383F61D-FC3F-4DE0-BCFA-2CCBBFC70CE1}" destId="{A8833C9B-127B-4E7D-8C0E-B3D3D5C797AD}" srcOrd="1" destOrd="0" presId="urn:microsoft.com/office/officeart/2005/8/layout/orgChart1"/>
    <dgm:cxn modelId="{793B7019-26B9-42F9-8528-BD1137E01BCE}" type="presParOf" srcId="{A8833C9B-127B-4E7D-8C0E-B3D3D5C797AD}" destId="{DA283932-2F04-4222-ADA3-FDB6B83548D3}" srcOrd="0" destOrd="0" presId="urn:microsoft.com/office/officeart/2005/8/layout/orgChart1"/>
    <dgm:cxn modelId="{FC9953B0-A8D5-4192-9171-63832C66283B}" type="presParOf" srcId="{A8833C9B-127B-4E7D-8C0E-B3D3D5C797AD}" destId="{E8D6D3C4-FD46-44B6-A548-56DD3B116079}" srcOrd="1" destOrd="0" presId="urn:microsoft.com/office/officeart/2005/8/layout/orgChart1"/>
    <dgm:cxn modelId="{1E3D0A04-C941-4C8F-B6E7-512E248DBA17}" type="presParOf" srcId="{E8D6D3C4-FD46-44B6-A548-56DD3B116079}" destId="{59B7FE33-E030-4F63-B300-822447363545}" srcOrd="0" destOrd="0" presId="urn:microsoft.com/office/officeart/2005/8/layout/orgChart1"/>
    <dgm:cxn modelId="{BD0D89AF-B60F-438F-B974-4226ABC960BC}" type="presParOf" srcId="{59B7FE33-E030-4F63-B300-822447363545}" destId="{DA9700D0-8956-4ADB-A761-319C7E1DE639}" srcOrd="0" destOrd="0" presId="urn:microsoft.com/office/officeart/2005/8/layout/orgChart1"/>
    <dgm:cxn modelId="{27C3D340-EE42-4436-AE4C-2E2BA99AF0FC}" type="presParOf" srcId="{59B7FE33-E030-4F63-B300-822447363545}" destId="{1781F13A-9FCE-4653-97C8-24363CE4C8F9}" srcOrd="1" destOrd="0" presId="urn:microsoft.com/office/officeart/2005/8/layout/orgChart1"/>
    <dgm:cxn modelId="{57085BAC-A8CE-4B81-9807-9E0AA5D30658}" type="presParOf" srcId="{E8D6D3C4-FD46-44B6-A548-56DD3B116079}" destId="{71F9A186-34DD-4ED8-AC1A-6AE9E2D7EFE6}" srcOrd="1" destOrd="0" presId="urn:microsoft.com/office/officeart/2005/8/layout/orgChart1"/>
    <dgm:cxn modelId="{245B5E7A-A304-419A-A1F5-454719F3165B}" type="presParOf" srcId="{E8D6D3C4-FD46-44B6-A548-56DD3B116079}" destId="{5CC207C8-5BD0-4DFD-90D5-07B86B0A03A7}" srcOrd="2" destOrd="0" presId="urn:microsoft.com/office/officeart/2005/8/layout/orgChart1"/>
    <dgm:cxn modelId="{46042A71-533A-41E8-9155-0F3BE430DDC0}" type="presParOf" srcId="{A8833C9B-127B-4E7D-8C0E-B3D3D5C797AD}" destId="{5B971104-D130-439E-BC26-138DDB38CFBA}" srcOrd="2" destOrd="0" presId="urn:microsoft.com/office/officeart/2005/8/layout/orgChart1"/>
    <dgm:cxn modelId="{C13126E8-E9F6-4539-9938-215C20CD2DAC}" type="presParOf" srcId="{A8833C9B-127B-4E7D-8C0E-B3D3D5C797AD}" destId="{012C42F4-5BA2-4564-9574-D66497C5824A}" srcOrd="3" destOrd="0" presId="urn:microsoft.com/office/officeart/2005/8/layout/orgChart1"/>
    <dgm:cxn modelId="{0E2AEFE2-7D83-4BB5-8D6F-0BBE748DEDBF}" type="presParOf" srcId="{012C42F4-5BA2-4564-9574-D66497C5824A}" destId="{810F8504-ED2A-4E88-8E8A-C433D3D1C0E1}" srcOrd="0" destOrd="0" presId="urn:microsoft.com/office/officeart/2005/8/layout/orgChart1"/>
    <dgm:cxn modelId="{2D3D5426-DBCB-47FC-9781-4D97238E7BF3}" type="presParOf" srcId="{810F8504-ED2A-4E88-8E8A-C433D3D1C0E1}" destId="{E913A3C8-E246-43CF-A37F-6F5D4190C663}" srcOrd="0" destOrd="0" presId="urn:microsoft.com/office/officeart/2005/8/layout/orgChart1"/>
    <dgm:cxn modelId="{C4ECC7AD-E3FA-42C9-81FD-E35C502D8480}" type="presParOf" srcId="{810F8504-ED2A-4E88-8E8A-C433D3D1C0E1}" destId="{6CD2198F-720E-4C0A-88A0-2389CC7F8142}" srcOrd="1" destOrd="0" presId="urn:microsoft.com/office/officeart/2005/8/layout/orgChart1"/>
    <dgm:cxn modelId="{57F3F1B5-93C2-4761-B6AF-52297DF36D71}" type="presParOf" srcId="{012C42F4-5BA2-4564-9574-D66497C5824A}" destId="{ABEC4761-5936-4A09-AB12-9FCEC73B0526}" srcOrd="1" destOrd="0" presId="urn:microsoft.com/office/officeart/2005/8/layout/orgChart1"/>
    <dgm:cxn modelId="{48F5535E-B680-4A9D-95DF-7277CBAAA309}" type="presParOf" srcId="{012C42F4-5BA2-4564-9574-D66497C5824A}" destId="{DF813477-7272-4551-8F17-1DB327D96383}" srcOrd="2" destOrd="0" presId="urn:microsoft.com/office/officeart/2005/8/layout/orgChart1"/>
    <dgm:cxn modelId="{5B0CFFE4-CDCD-49F4-9070-87D08699937D}" type="presParOf" srcId="{A8833C9B-127B-4E7D-8C0E-B3D3D5C797AD}" destId="{87511B60-653B-400D-A721-AE3EDA815F59}" srcOrd="4" destOrd="0" presId="urn:microsoft.com/office/officeart/2005/8/layout/orgChart1"/>
    <dgm:cxn modelId="{BB5DAE37-04DD-4FB1-82E5-83A4848C448D}" type="presParOf" srcId="{A8833C9B-127B-4E7D-8C0E-B3D3D5C797AD}" destId="{749035C8-9F10-4752-BA6A-DCFEE88AB87F}" srcOrd="5" destOrd="0" presId="urn:microsoft.com/office/officeart/2005/8/layout/orgChart1"/>
    <dgm:cxn modelId="{00DAE8AB-CD75-41F5-BB52-FBF71791E8FC}" type="presParOf" srcId="{749035C8-9F10-4752-BA6A-DCFEE88AB87F}" destId="{D729301D-656F-4136-A906-CA58672965C6}" srcOrd="0" destOrd="0" presId="urn:microsoft.com/office/officeart/2005/8/layout/orgChart1"/>
    <dgm:cxn modelId="{F760AA87-3EA3-4142-A0CB-0FFDD0741841}" type="presParOf" srcId="{D729301D-656F-4136-A906-CA58672965C6}" destId="{49DDE5BF-755A-42A4-AD8C-3CE2F1F99CE8}" srcOrd="0" destOrd="0" presId="urn:microsoft.com/office/officeart/2005/8/layout/orgChart1"/>
    <dgm:cxn modelId="{1F790718-1AEF-45AC-B007-79B02EB392BB}" type="presParOf" srcId="{D729301D-656F-4136-A906-CA58672965C6}" destId="{02BAD0E1-B98F-4B5F-B497-D00102AF593E}" srcOrd="1" destOrd="0" presId="urn:microsoft.com/office/officeart/2005/8/layout/orgChart1"/>
    <dgm:cxn modelId="{0E0EADA0-2A6C-46F8-A59F-31CB33EC0B4D}" type="presParOf" srcId="{749035C8-9F10-4752-BA6A-DCFEE88AB87F}" destId="{9C46DAAB-61A1-4E91-BB34-3189DA7DBB52}" srcOrd="1" destOrd="0" presId="urn:microsoft.com/office/officeart/2005/8/layout/orgChart1"/>
    <dgm:cxn modelId="{DE680FFE-A9CD-406E-B750-09257295F6A8}" type="presParOf" srcId="{749035C8-9F10-4752-BA6A-DCFEE88AB87F}" destId="{D4B22EF5-39FB-4760-A923-E4AFB37254BF}" srcOrd="2" destOrd="0" presId="urn:microsoft.com/office/officeart/2005/8/layout/orgChart1"/>
    <dgm:cxn modelId="{311E16C0-D80C-40D0-BB8B-5FB97BC4DBAD}" type="presParOf" srcId="{A8833C9B-127B-4E7D-8C0E-B3D3D5C797AD}" destId="{0E5EA62A-EB5B-417E-873F-0CD53214F330}" srcOrd="6" destOrd="0" presId="urn:microsoft.com/office/officeart/2005/8/layout/orgChart1"/>
    <dgm:cxn modelId="{DA7287DE-5FB8-4B31-8C66-66BC9E79710D}" type="presParOf" srcId="{A8833C9B-127B-4E7D-8C0E-B3D3D5C797AD}" destId="{AB992F60-C993-4D8F-9DC0-2018EB16F355}" srcOrd="7" destOrd="0" presId="urn:microsoft.com/office/officeart/2005/8/layout/orgChart1"/>
    <dgm:cxn modelId="{20CA487B-8DC4-46F9-ADBF-1E53941BB9CD}" type="presParOf" srcId="{AB992F60-C993-4D8F-9DC0-2018EB16F355}" destId="{97DFCE08-F6C5-4C69-9BA1-820792E5AAD5}" srcOrd="0" destOrd="0" presId="urn:microsoft.com/office/officeart/2005/8/layout/orgChart1"/>
    <dgm:cxn modelId="{F2F3C451-2B8C-4F15-B2E1-B119157D14D7}" type="presParOf" srcId="{97DFCE08-F6C5-4C69-9BA1-820792E5AAD5}" destId="{9823C115-057C-482B-8478-0C5A8ECCE863}" srcOrd="0" destOrd="0" presId="urn:microsoft.com/office/officeart/2005/8/layout/orgChart1"/>
    <dgm:cxn modelId="{230DCC10-F059-408D-A034-372D729E3575}" type="presParOf" srcId="{97DFCE08-F6C5-4C69-9BA1-820792E5AAD5}" destId="{351BE720-4EC9-42D2-9A56-E1BCEB8C98FD}" srcOrd="1" destOrd="0" presId="urn:microsoft.com/office/officeart/2005/8/layout/orgChart1"/>
    <dgm:cxn modelId="{5F49AB05-EB5F-458C-849C-BC5CAF281247}" type="presParOf" srcId="{AB992F60-C993-4D8F-9DC0-2018EB16F355}" destId="{D6DB062B-7E54-4406-ACCE-1CCC864CFA94}" srcOrd="1" destOrd="0" presId="urn:microsoft.com/office/officeart/2005/8/layout/orgChart1"/>
    <dgm:cxn modelId="{E14E11E8-6EA0-407C-BB08-DBF3FA689AA7}" type="presParOf" srcId="{AB992F60-C993-4D8F-9DC0-2018EB16F355}" destId="{53B67AC5-9703-429D-A030-97725F5681CF}" srcOrd="2" destOrd="0" presId="urn:microsoft.com/office/officeart/2005/8/layout/orgChart1"/>
    <dgm:cxn modelId="{ADDFB545-4102-4402-A4C0-A2DDDC6B2D37}" type="presParOf" srcId="{A8833C9B-127B-4E7D-8C0E-B3D3D5C797AD}" destId="{9B09AE46-F425-4978-B926-F8D97FF73E57}" srcOrd="8" destOrd="0" presId="urn:microsoft.com/office/officeart/2005/8/layout/orgChart1"/>
    <dgm:cxn modelId="{190B6941-D986-4FC7-A79D-EEF072CF10AD}" type="presParOf" srcId="{A8833C9B-127B-4E7D-8C0E-B3D3D5C797AD}" destId="{420BC5F2-4623-4451-A6F9-FB6D28AA3B04}" srcOrd="9" destOrd="0" presId="urn:microsoft.com/office/officeart/2005/8/layout/orgChart1"/>
    <dgm:cxn modelId="{501987A0-379A-46CB-8B2A-C150B07FAF3E}" type="presParOf" srcId="{420BC5F2-4623-4451-A6F9-FB6D28AA3B04}" destId="{2B2DEDC8-3238-4034-A300-E765A8BFA3D8}" srcOrd="0" destOrd="0" presId="urn:microsoft.com/office/officeart/2005/8/layout/orgChart1"/>
    <dgm:cxn modelId="{3D9A6910-5A93-4BEE-848A-33E48CB418B4}" type="presParOf" srcId="{2B2DEDC8-3238-4034-A300-E765A8BFA3D8}" destId="{11DD1EBD-F310-4562-A0BF-09C2512E9C77}" srcOrd="0" destOrd="0" presId="urn:microsoft.com/office/officeart/2005/8/layout/orgChart1"/>
    <dgm:cxn modelId="{487F82A5-A9AB-42AA-B674-42181D3A4488}" type="presParOf" srcId="{2B2DEDC8-3238-4034-A300-E765A8BFA3D8}" destId="{4B76EF01-8206-4795-8959-C5D9E3141DBD}" srcOrd="1" destOrd="0" presId="urn:microsoft.com/office/officeart/2005/8/layout/orgChart1"/>
    <dgm:cxn modelId="{41D05BEE-7519-4B02-9F16-C22E3DDCB963}" type="presParOf" srcId="{420BC5F2-4623-4451-A6F9-FB6D28AA3B04}" destId="{23AABDA5-1A7C-4334-ADC2-1236ED93B3E8}" srcOrd="1" destOrd="0" presId="urn:microsoft.com/office/officeart/2005/8/layout/orgChart1"/>
    <dgm:cxn modelId="{CC871C83-E81F-44A0-ACCD-0066C3835E7F}" type="presParOf" srcId="{420BC5F2-4623-4451-A6F9-FB6D28AA3B04}" destId="{A25A8862-1ED8-42F0-BF1E-EFF03BDBE7DE}" srcOrd="2" destOrd="0" presId="urn:microsoft.com/office/officeart/2005/8/layout/orgChart1"/>
    <dgm:cxn modelId="{4E8E470D-843B-4D2E-A541-95792AC04D9D}" type="presParOf" srcId="{B383F61D-FC3F-4DE0-BCFA-2CCBBFC70CE1}" destId="{BD70558F-953E-4CAB-86D1-30C025B5896E}" srcOrd="2" destOrd="0" presId="urn:microsoft.com/office/officeart/2005/8/layout/orgChart1"/>
    <dgm:cxn modelId="{52C5D5A0-4E14-40B8-9490-7FA4D5843D1B}" type="presParOf" srcId="{8F736122-E842-4431-B229-22459E2CA55D}" destId="{2247D649-8EFD-423D-800F-6E89E0EAE0FD}" srcOrd="10" destOrd="0" presId="urn:microsoft.com/office/officeart/2005/8/layout/orgChart1"/>
    <dgm:cxn modelId="{2C948646-589C-4F9D-944A-C692EF053331}" type="presParOf" srcId="{8F736122-E842-4431-B229-22459E2CA55D}" destId="{3779E09A-394B-4909-83A4-07CC196903F1}" srcOrd="11" destOrd="0" presId="urn:microsoft.com/office/officeart/2005/8/layout/orgChart1"/>
    <dgm:cxn modelId="{FB2B3FA0-99DA-443F-83FF-19C551B8918E}" type="presParOf" srcId="{3779E09A-394B-4909-83A4-07CC196903F1}" destId="{2618F531-B876-43E4-A7CC-89CA9DBEE610}" srcOrd="0" destOrd="0" presId="urn:microsoft.com/office/officeart/2005/8/layout/orgChart1"/>
    <dgm:cxn modelId="{63513FC8-B8D1-4F04-9AC7-7416C7C54E51}" type="presParOf" srcId="{2618F531-B876-43E4-A7CC-89CA9DBEE610}" destId="{E4B36A0C-D57D-45F7-B91C-64BF7B5964F8}" srcOrd="0" destOrd="0" presId="urn:microsoft.com/office/officeart/2005/8/layout/orgChart1"/>
    <dgm:cxn modelId="{5217780B-5BE7-4B2C-B933-32D897AE02DA}" type="presParOf" srcId="{2618F531-B876-43E4-A7CC-89CA9DBEE610}" destId="{0D2C7320-FEBC-4EFF-AF1B-5F912A7CC44D}" srcOrd="1" destOrd="0" presId="urn:microsoft.com/office/officeart/2005/8/layout/orgChart1"/>
    <dgm:cxn modelId="{DC2E3A84-0C3D-455A-A8C4-3FA085B3C3B0}" type="presParOf" srcId="{3779E09A-394B-4909-83A4-07CC196903F1}" destId="{B83C4A77-40CA-41E9-9C17-D57B2BA1390A}" srcOrd="1" destOrd="0" presId="urn:microsoft.com/office/officeart/2005/8/layout/orgChart1"/>
    <dgm:cxn modelId="{B7CBB219-B327-4FEF-8E0D-9082B1E5BA0E}" type="presParOf" srcId="{B83C4A77-40CA-41E9-9C17-D57B2BA1390A}" destId="{1424E44A-4D56-48AF-BB08-493D525616AF}" srcOrd="0" destOrd="0" presId="urn:microsoft.com/office/officeart/2005/8/layout/orgChart1"/>
    <dgm:cxn modelId="{D23B96E1-4AF0-4462-AEA1-21C1168022AB}" type="presParOf" srcId="{B83C4A77-40CA-41E9-9C17-D57B2BA1390A}" destId="{03CCC630-A013-4D4F-8276-16C89B7D41F2}" srcOrd="1" destOrd="0" presId="urn:microsoft.com/office/officeart/2005/8/layout/orgChart1"/>
    <dgm:cxn modelId="{084E45E9-4C14-442D-A9C5-B5496D764C3D}" type="presParOf" srcId="{03CCC630-A013-4D4F-8276-16C89B7D41F2}" destId="{FB958B5C-2814-4AC6-BE1F-BDEF62DD3E6F}" srcOrd="0" destOrd="0" presId="urn:microsoft.com/office/officeart/2005/8/layout/orgChart1"/>
    <dgm:cxn modelId="{1D6D2D96-1582-4B2D-9967-EED62A94764E}" type="presParOf" srcId="{FB958B5C-2814-4AC6-BE1F-BDEF62DD3E6F}" destId="{AD611196-7E0C-419D-8085-F7988A6F35A0}" srcOrd="0" destOrd="0" presId="urn:microsoft.com/office/officeart/2005/8/layout/orgChart1"/>
    <dgm:cxn modelId="{96A3A7BC-94E2-4FDF-A658-C104AE6ABBDB}" type="presParOf" srcId="{FB958B5C-2814-4AC6-BE1F-BDEF62DD3E6F}" destId="{F62779AC-7698-4E2A-92C4-94E3F798D36C}" srcOrd="1" destOrd="0" presId="urn:microsoft.com/office/officeart/2005/8/layout/orgChart1"/>
    <dgm:cxn modelId="{69F2C043-328A-443F-971D-334C5997869C}" type="presParOf" srcId="{03CCC630-A013-4D4F-8276-16C89B7D41F2}" destId="{D547EE09-24C2-4498-90EF-7CDD7BFDAE6E}" srcOrd="1" destOrd="0" presId="urn:microsoft.com/office/officeart/2005/8/layout/orgChart1"/>
    <dgm:cxn modelId="{5A18824A-3AFD-461C-9E91-F94C134D55FE}" type="presParOf" srcId="{D547EE09-24C2-4498-90EF-7CDD7BFDAE6E}" destId="{953904B7-2833-4704-ADCD-6F4737814BA6}" srcOrd="0" destOrd="0" presId="urn:microsoft.com/office/officeart/2005/8/layout/orgChart1"/>
    <dgm:cxn modelId="{01AF2AE6-F98B-4DBA-89C4-008C447BA116}" type="presParOf" srcId="{D547EE09-24C2-4498-90EF-7CDD7BFDAE6E}" destId="{EF9C982C-972C-4DC4-9D5A-57603A182349}" srcOrd="1" destOrd="0" presId="urn:microsoft.com/office/officeart/2005/8/layout/orgChart1"/>
    <dgm:cxn modelId="{892AF41B-C955-4939-89F6-91366ED0606D}" type="presParOf" srcId="{EF9C982C-972C-4DC4-9D5A-57603A182349}" destId="{D8D15500-7463-4D10-AE6F-E861363FDDDC}" srcOrd="0" destOrd="0" presId="urn:microsoft.com/office/officeart/2005/8/layout/orgChart1"/>
    <dgm:cxn modelId="{BDCF2CB1-0C2C-4073-8D76-5FE934F364D2}" type="presParOf" srcId="{D8D15500-7463-4D10-AE6F-E861363FDDDC}" destId="{D7DC8FBD-4840-4A39-9DDF-DAFA62D86275}" srcOrd="0" destOrd="0" presId="urn:microsoft.com/office/officeart/2005/8/layout/orgChart1"/>
    <dgm:cxn modelId="{7D14E336-4FFC-4EDE-91FD-264E5360B11E}" type="presParOf" srcId="{D8D15500-7463-4D10-AE6F-E861363FDDDC}" destId="{B7B5A3D4-5BAF-48DD-81C4-499D2EEA5EF2}" srcOrd="1" destOrd="0" presId="urn:microsoft.com/office/officeart/2005/8/layout/orgChart1"/>
    <dgm:cxn modelId="{C1C37505-217A-4496-8B02-62E087397DAC}" type="presParOf" srcId="{EF9C982C-972C-4DC4-9D5A-57603A182349}" destId="{F48C61CB-69EA-4A00-B164-A8CD8878942B}" srcOrd="1" destOrd="0" presId="urn:microsoft.com/office/officeart/2005/8/layout/orgChart1"/>
    <dgm:cxn modelId="{CD37F1C6-D092-4027-B0E6-CD2A822EB3FB}" type="presParOf" srcId="{EF9C982C-972C-4DC4-9D5A-57603A182349}" destId="{0965FA64-76ED-4928-AEBE-5374FF9A08C0}" srcOrd="2" destOrd="0" presId="urn:microsoft.com/office/officeart/2005/8/layout/orgChart1"/>
    <dgm:cxn modelId="{B77F4CCC-03BC-46F9-BAC8-1D0E32AA5E42}" type="presParOf" srcId="{D547EE09-24C2-4498-90EF-7CDD7BFDAE6E}" destId="{35E6A3DE-D020-497B-BD16-E5C055F5A8CD}" srcOrd="2" destOrd="0" presId="urn:microsoft.com/office/officeart/2005/8/layout/orgChart1"/>
    <dgm:cxn modelId="{1B5B08C0-6B4C-46C8-BBBB-AEB51CEBDEAC}" type="presParOf" srcId="{D547EE09-24C2-4498-90EF-7CDD7BFDAE6E}" destId="{A378A6FA-315E-470B-B94A-7F1A775AA956}" srcOrd="3" destOrd="0" presId="urn:microsoft.com/office/officeart/2005/8/layout/orgChart1"/>
    <dgm:cxn modelId="{64596B90-AA8D-44F0-94EE-C328F03ECD56}" type="presParOf" srcId="{A378A6FA-315E-470B-B94A-7F1A775AA956}" destId="{36A51330-CB45-46A2-BDCA-8B31D3C0B52B}" srcOrd="0" destOrd="0" presId="urn:microsoft.com/office/officeart/2005/8/layout/orgChart1"/>
    <dgm:cxn modelId="{A53DF45D-CAC2-48BF-AC36-A392E149ED87}" type="presParOf" srcId="{36A51330-CB45-46A2-BDCA-8B31D3C0B52B}" destId="{D6B7EA39-E5F0-4A7E-B7C7-DDD2F51EC586}" srcOrd="0" destOrd="0" presId="urn:microsoft.com/office/officeart/2005/8/layout/orgChart1"/>
    <dgm:cxn modelId="{5B636933-B3AD-4FF3-98F7-16DA79292533}" type="presParOf" srcId="{36A51330-CB45-46A2-BDCA-8B31D3C0B52B}" destId="{DBEB5A6E-1BB4-4F90-AA42-CABD79C8744C}" srcOrd="1" destOrd="0" presId="urn:microsoft.com/office/officeart/2005/8/layout/orgChart1"/>
    <dgm:cxn modelId="{BE57496A-B079-4CBB-AF52-0BAABDF4D0E4}" type="presParOf" srcId="{A378A6FA-315E-470B-B94A-7F1A775AA956}" destId="{99D78D5F-553B-47CC-AD39-6D1221D325BD}" srcOrd="1" destOrd="0" presId="urn:microsoft.com/office/officeart/2005/8/layout/orgChart1"/>
    <dgm:cxn modelId="{75EFA968-ADCE-42F5-95F5-26C83AD0FEE1}" type="presParOf" srcId="{A378A6FA-315E-470B-B94A-7F1A775AA956}" destId="{D01764B2-3E64-4DE0-BE37-FDE36DC5B0C3}" srcOrd="2" destOrd="0" presId="urn:microsoft.com/office/officeart/2005/8/layout/orgChart1"/>
    <dgm:cxn modelId="{988107D6-85CA-45F0-B0D8-1FF02668C0D3}" type="presParOf" srcId="{D547EE09-24C2-4498-90EF-7CDD7BFDAE6E}" destId="{3869C433-5F16-4757-A570-F41320F612DD}" srcOrd="4" destOrd="0" presId="urn:microsoft.com/office/officeart/2005/8/layout/orgChart1"/>
    <dgm:cxn modelId="{270E8056-D3F0-416E-A151-5E6440C4D8E8}" type="presParOf" srcId="{D547EE09-24C2-4498-90EF-7CDD7BFDAE6E}" destId="{3F3F9550-9359-460B-BDAF-6B1699740971}" srcOrd="5" destOrd="0" presId="urn:microsoft.com/office/officeart/2005/8/layout/orgChart1"/>
    <dgm:cxn modelId="{EF345FC5-F783-444E-B5B5-8C3D8CB09330}" type="presParOf" srcId="{3F3F9550-9359-460B-BDAF-6B1699740971}" destId="{CEBDE246-F1FD-424A-A123-8AF5FC4B50C3}" srcOrd="0" destOrd="0" presId="urn:microsoft.com/office/officeart/2005/8/layout/orgChart1"/>
    <dgm:cxn modelId="{769F582B-27E8-4BB7-9D87-C53C4E444213}" type="presParOf" srcId="{CEBDE246-F1FD-424A-A123-8AF5FC4B50C3}" destId="{0C2B3E7C-85F5-4A25-9E1A-66CA7BAB66A5}" srcOrd="0" destOrd="0" presId="urn:microsoft.com/office/officeart/2005/8/layout/orgChart1"/>
    <dgm:cxn modelId="{2C3D1D10-753A-4982-9876-521BA08C5795}" type="presParOf" srcId="{CEBDE246-F1FD-424A-A123-8AF5FC4B50C3}" destId="{986FD4ED-07C1-4E80-937C-4C148E61ACD7}" srcOrd="1" destOrd="0" presId="urn:microsoft.com/office/officeart/2005/8/layout/orgChart1"/>
    <dgm:cxn modelId="{1F1D2C8C-AEF5-4DA3-88B3-6334E1695083}" type="presParOf" srcId="{3F3F9550-9359-460B-BDAF-6B1699740971}" destId="{456B7BAE-670F-47E0-A496-DF99DD709464}" srcOrd="1" destOrd="0" presId="urn:microsoft.com/office/officeart/2005/8/layout/orgChart1"/>
    <dgm:cxn modelId="{3A038093-98C7-420E-BF64-2BB569C9F07B}" type="presParOf" srcId="{3F3F9550-9359-460B-BDAF-6B1699740971}" destId="{995EC172-97CA-42F1-B8C0-94E4CD3075BA}" srcOrd="2" destOrd="0" presId="urn:microsoft.com/office/officeart/2005/8/layout/orgChart1"/>
    <dgm:cxn modelId="{57ECDEA7-E3F0-4246-A7D6-E6559FD4C252}" type="presParOf" srcId="{D547EE09-24C2-4498-90EF-7CDD7BFDAE6E}" destId="{7B337F27-26E8-4850-B935-1E54B95DC557}" srcOrd="6" destOrd="0" presId="urn:microsoft.com/office/officeart/2005/8/layout/orgChart1"/>
    <dgm:cxn modelId="{76857F18-CD0B-437F-8B72-727C064BFEB3}" type="presParOf" srcId="{D547EE09-24C2-4498-90EF-7CDD7BFDAE6E}" destId="{3B4F0383-56B7-43DA-A672-53DDFE4FF1AE}" srcOrd="7" destOrd="0" presId="urn:microsoft.com/office/officeart/2005/8/layout/orgChart1"/>
    <dgm:cxn modelId="{E12480CF-124D-4D61-B247-18E6BF0B5F48}" type="presParOf" srcId="{3B4F0383-56B7-43DA-A672-53DDFE4FF1AE}" destId="{73D23610-D47C-4E30-89B2-D75CF307B2DE}" srcOrd="0" destOrd="0" presId="urn:microsoft.com/office/officeart/2005/8/layout/orgChart1"/>
    <dgm:cxn modelId="{27E8916B-0D9E-4E0B-8CB9-75860AE6BE88}" type="presParOf" srcId="{73D23610-D47C-4E30-89B2-D75CF307B2DE}" destId="{7DABF9CD-EB1E-48DE-8C1B-AB9C3AB4745C}" srcOrd="0" destOrd="0" presId="urn:microsoft.com/office/officeart/2005/8/layout/orgChart1"/>
    <dgm:cxn modelId="{8774690F-BA3F-4240-BFEE-580FF6828DE1}" type="presParOf" srcId="{73D23610-D47C-4E30-89B2-D75CF307B2DE}" destId="{69D5CCB4-027F-4E77-B7A9-970747EAF6A4}" srcOrd="1" destOrd="0" presId="urn:microsoft.com/office/officeart/2005/8/layout/orgChart1"/>
    <dgm:cxn modelId="{4EE0E6AF-9BEC-4DCF-8FEA-F6E8AADB8D6E}" type="presParOf" srcId="{3B4F0383-56B7-43DA-A672-53DDFE4FF1AE}" destId="{3EAA9E2E-73DA-4913-830F-E963D592749B}" srcOrd="1" destOrd="0" presId="urn:microsoft.com/office/officeart/2005/8/layout/orgChart1"/>
    <dgm:cxn modelId="{F0C419B0-0579-4712-871E-04B3A9A61FA6}" type="presParOf" srcId="{3B4F0383-56B7-43DA-A672-53DDFE4FF1AE}" destId="{A11FD796-7986-4F80-955E-32904962F346}" srcOrd="2" destOrd="0" presId="urn:microsoft.com/office/officeart/2005/8/layout/orgChart1"/>
    <dgm:cxn modelId="{9887F5A1-9C62-40E6-AD43-C24EA54C4874}" type="presParOf" srcId="{D547EE09-24C2-4498-90EF-7CDD7BFDAE6E}" destId="{548ABBC1-B2C9-4A86-B13C-D1611424A8DB}" srcOrd="8" destOrd="0" presId="urn:microsoft.com/office/officeart/2005/8/layout/orgChart1"/>
    <dgm:cxn modelId="{51582D40-317C-4A68-BE72-A60FB04DB47A}" type="presParOf" srcId="{D547EE09-24C2-4498-90EF-7CDD7BFDAE6E}" destId="{FAC67EC8-A146-4723-AFFD-1335812F3DA6}" srcOrd="9" destOrd="0" presId="urn:microsoft.com/office/officeart/2005/8/layout/orgChart1"/>
    <dgm:cxn modelId="{A79DD2B6-CF5C-46F9-B1F1-2932D9881FBF}" type="presParOf" srcId="{FAC67EC8-A146-4723-AFFD-1335812F3DA6}" destId="{AA20FDF2-278C-49B5-955A-4F5EC4DC801F}" srcOrd="0" destOrd="0" presId="urn:microsoft.com/office/officeart/2005/8/layout/orgChart1"/>
    <dgm:cxn modelId="{B7DC693A-23FB-44D5-A60F-5436DF6D0DC4}" type="presParOf" srcId="{AA20FDF2-278C-49B5-955A-4F5EC4DC801F}" destId="{99A6C528-1F14-428C-A547-099BC7810728}" srcOrd="0" destOrd="0" presId="urn:microsoft.com/office/officeart/2005/8/layout/orgChart1"/>
    <dgm:cxn modelId="{377CF621-6A8F-4943-986E-190F51A3024E}" type="presParOf" srcId="{AA20FDF2-278C-49B5-955A-4F5EC4DC801F}" destId="{E078BB0B-780D-4988-B774-C2FF243B6097}" srcOrd="1" destOrd="0" presId="urn:microsoft.com/office/officeart/2005/8/layout/orgChart1"/>
    <dgm:cxn modelId="{91F71E69-763A-450B-B8D6-6AA383C7C0B7}" type="presParOf" srcId="{FAC67EC8-A146-4723-AFFD-1335812F3DA6}" destId="{682FB6E0-BD2F-4E3B-A067-6508D308C0CD}" srcOrd="1" destOrd="0" presId="urn:microsoft.com/office/officeart/2005/8/layout/orgChart1"/>
    <dgm:cxn modelId="{0E290C9B-E44D-4251-B4B6-958C638DA32C}" type="presParOf" srcId="{FAC67EC8-A146-4723-AFFD-1335812F3DA6}" destId="{849F44A9-D2E6-414E-917E-74E0AF50CC62}" srcOrd="2" destOrd="0" presId="urn:microsoft.com/office/officeart/2005/8/layout/orgChart1"/>
    <dgm:cxn modelId="{304B0DE9-27CC-4B30-9EF6-09921C81717F}" type="presParOf" srcId="{D547EE09-24C2-4498-90EF-7CDD7BFDAE6E}" destId="{131D1F7B-35A9-4909-BA87-42179569B4D8}" srcOrd="10" destOrd="0" presId="urn:microsoft.com/office/officeart/2005/8/layout/orgChart1"/>
    <dgm:cxn modelId="{83C4418E-EBC6-4633-AF72-CA02A6EB520D}" type="presParOf" srcId="{D547EE09-24C2-4498-90EF-7CDD7BFDAE6E}" destId="{82D6AB1F-EFE5-49BD-AA77-BBB2C6FAAAAD}" srcOrd="11" destOrd="0" presId="urn:microsoft.com/office/officeart/2005/8/layout/orgChart1"/>
    <dgm:cxn modelId="{8160BAFA-7775-43E6-B5A8-0DFB050E8677}" type="presParOf" srcId="{82D6AB1F-EFE5-49BD-AA77-BBB2C6FAAAAD}" destId="{0EFE238D-1D2C-4341-88C6-C90E3B64BF2E}" srcOrd="0" destOrd="0" presId="urn:microsoft.com/office/officeart/2005/8/layout/orgChart1"/>
    <dgm:cxn modelId="{FA318C95-29C2-4EEB-AE32-09354C4422CB}" type="presParOf" srcId="{0EFE238D-1D2C-4341-88C6-C90E3B64BF2E}" destId="{39846473-08F1-4D05-8412-F310C5A95CBB}" srcOrd="0" destOrd="0" presId="urn:microsoft.com/office/officeart/2005/8/layout/orgChart1"/>
    <dgm:cxn modelId="{18D57056-7C6B-4954-90D7-1E81B61E041A}" type="presParOf" srcId="{0EFE238D-1D2C-4341-88C6-C90E3B64BF2E}" destId="{8BD09133-2261-4A35-83AD-EC06A511064C}" srcOrd="1" destOrd="0" presId="urn:microsoft.com/office/officeart/2005/8/layout/orgChart1"/>
    <dgm:cxn modelId="{E8885E81-BF3E-4010-B68B-8EBAFDDD0EAA}" type="presParOf" srcId="{82D6AB1F-EFE5-49BD-AA77-BBB2C6FAAAAD}" destId="{D0411D96-6D1D-4336-A3D7-F1706ACADE88}" srcOrd="1" destOrd="0" presId="urn:microsoft.com/office/officeart/2005/8/layout/orgChart1"/>
    <dgm:cxn modelId="{75FCCBAB-F451-4917-8880-D19027979F4F}" type="presParOf" srcId="{82D6AB1F-EFE5-49BD-AA77-BBB2C6FAAAAD}" destId="{07B2D50F-0FC2-4E52-A906-24E05D1B57F4}" srcOrd="2" destOrd="0" presId="urn:microsoft.com/office/officeart/2005/8/layout/orgChart1"/>
    <dgm:cxn modelId="{18677A56-9E5E-44F6-BCD7-260076166F5E}" type="presParOf" srcId="{D547EE09-24C2-4498-90EF-7CDD7BFDAE6E}" destId="{34F9D8ED-E889-480B-8A00-F7A42480C8CF}" srcOrd="12" destOrd="0" presId="urn:microsoft.com/office/officeart/2005/8/layout/orgChart1"/>
    <dgm:cxn modelId="{A0C57536-097C-4DBC-88AC-6F2AE9F02DEF}" type="presParOf" srcId="{D547EE09-24C2-4498-90EF-7CDD7BFDAE6E}" destId="{A6CDB0CB-2230-47A9-AD6A-28FA8330E49D}" srcOrd="13" destOrd="0" presId="urn:microsoft.com/office/officeart/2005/8/layout/orgChart1"/>
    <dgm:cxn modelId="{16BEC63F-3576-4F21-9DDC-12BC120B7A70}" type="presParOf" srcId="{A6CDB0CB-2230-47A9-AD6A-28FA8330E49D}" destId="{E991EB2C-635B-4578-8CCD-DD9F677FDE69}" srcOrd="0" destOrd="0" presId="urn:microsoft.com/office/officeart/2005/8/layout/orgChart1"/>
    <dgm:cxn modelId="{9CB8B925-9DC1-4C19-9F0A-E07BCFE2AF2A}" type="presParOf" srcId="{E991EB2C-635B-4578-8CCD-DD9F677FDE69}" destId="{B6D911E6-F1F0-4494-AB51-0823B550E1A4}" srcOrd="0" destOrd="0" presId="urn:microsoft.com/office/officeart/2005/8/layout/orgChart1"/>
    <dgm:cxn modelId="{8D942E8D-4D2C-49D2-AD53-F39B7EA68D7F}" type="presParOf" srcId="{E991EB2C-635B-4578-8CCD-DD9F677FDE69}" destId="{B22B157E-6CAB-4F20-B194-1162453CC259}" srcOrd="1" destOrd="0" presId="urn:microsoft.com/office/officeart/2005/8/layout/orgChart1"/>
    <dgm:cxn modelId="{B62F0B1D-85C3-4909-A004-5851CA5229BA}" type="presParOf" srcId="{A6CDB0CB-2230-47A9-AD6A-28FA8330E49D}" destId="{0B5C6F21-F131-40BF-964B-96542B028C8D}" srcOrd="1" destOrd="0" presId="urn:microsoft.com/office/officeart/2005/8/layout/orgChart1"/>
    <dgm:cxn modelId="{E201316B-DCBC-4642-B293-A8721F3BD743}" type="presParOf" srcId="{A6CDB0CB-2230-47A9-AD6A-28FA8330E49D}" destId="{B6992BB9-B3DC-4CD7-85F6-F38F0209CD79}" srcOrd="2" destOrd="0" presId="urn:microsoft.com/office/officeart/2005/8/layout/orgChart1"/>
    <dgm:cxn modelId="{54678E7E-58E5-417E-8952-0812825782F4}" type="presParOf" srcId="{03CCC630-A013-4D4F-8276-16C89B7D41F2}" destId="{4C8152F0-C0D4-4459-9AF8-17B6F7AD50F4}" srcOrd="2" destOrd="0" presId="urn:microsoft.com/office/officeart/2005/8/layout/orgChart1"/>
    <dgm:cxn modelId="{0DC5005E-2706-41B0-AC96-60ED459033E2}" type="presParOf" srcId="{B83C4A77-40CA-41E9-9C17-D57B2BA1390A}" destId="{EF59C8E0-B44B-4FFF-93BB-27E0BFD86EFB}" srcOrd="2" destOrd="0" presId="urn:microsoft.com/office/officeart/2005/8/layout/orgChart1"/>
    <dgm:cxn modelId="{7D2E89C1-D3C0-4350-8FFB-C1D49C62A5BF}" type="presParOf" srcId="{B83C4A77-40CA-41E9-9C17-D57B2BA1390A}" destId="{28CD12C3-8067-4EA0-AFBC-36C01AD2E7E5}" srcOrd="3" destOrd="0" presId="urn:microsoft.com/office/officeart/2005/8/layout/orgChart1"/>
    <dgm:cxn modelId="{52B39230-3A92-49BC-A23E-1FBD62A25562}" type="presParOf" srcId="{28CD12C3-8067-4EA0-AFBC-36C01AD2E7E5}" destId="{65CA98C6-21F3-44EB-8505-6BA0D022C793}" srcOrd="0" destOrd="0" presId="urn:microsoft.com/office/officeart/2005/8/layout/orgChart1"/>
    <dgm:cxn modelId="{2BE76C7A-EE81-4174-BA15-41636F0E4AA6}" type="presParOf" srcId="{65CA98C6-21F3-44EB-8505-6BA0D022C793}" destId="{729D4E34-D6D2-4357-9D3B-26A7711AE9B6}" srcOrd="0" destOrd="0" presId="urn:microsoft.com/office/officeart/2005/8/layout/orgChart1"/>
    <dgm:cxn modelId="{DF4CB554-C174-4CB1-A721-85B7DDB9070F}" type="presParOf" srcId="{65CA98C6-21F3-44EB-8505-6BA0D022C793}" destId="{05176DEC-65B7-49C3-AB6D-B4365DB1540B}" srcOrd="1" destOrd="0" presId="urn:microsoft.com/office/officeart/2005/8/layout/orgChart1"/>
    <dgm:cxn modelId="{DA73A870-38BF-4833-84E8-06BBAEABF180}" type="presParOf" srcId="{28CD12C3-8067-4EA0-AFBC-36C01AD2E7E5}" destId="{2B724CE4-59B6-41C9-9B4F-0A79DD1A7C1A}" srcOrd="1" destOrd="0" presId="urn:microsoft.com/office/officeart/2005/8/layout/orgChart1"/>
    <dgm:cxn modelId="{8A8C281C-CFEB-4BE7-AE38-49E9EF3C182C}" type="presParOf" srcId="{28CD12C3-8067-4EA0-AFBC-36C01AD2E7E5}" destId="{53034126-0771-47B9-B6D6-75B65E6A42A3}" srcOrd="2" destOrd="0" presId="urn:microsoft.com/office/officeart/2005/8/layout/orgChart1"/>
    <dgm:cxn modelId="{7D29FF1D-6015-433E-BD2F-D1EB24120965}" type="presParOf" srcId="{3779E09A-394B-4909-83A4-07CC196903F1}" destId="{68C656D1-97DD-4FC1-940C-9CC48004C270}" srcOrd="2" destOrd="0" presId="urn:microsoft.com/office/officeart/2005/8/layout/orgChart1"/>
    <dgm:cxn modelId="{C6B1553F-CF91-49E6-9FFC-7FF2BB7DD6C2}" type="presParOf" srcId="{8F736122-E842-4431-B229-22459E2CA55D}" destId="{FFEA3551-B896-4063-ABC5-51311D724352}" srcOrd="12" destOrd="0" presId="urn:microsoft.com/office/officeart/2005/8/layout/orgChart1"/>
    <dgm:cxn modelId="{F7A2C593-6BA3-4ECD-AE9A-CD2C920118EB}" type="presParOf" srcId="{8F736122-E842-4431-B229-22459E2CA55D}" destId="{198CDA05-AF52-4229-8164-8C8CF91B1BEF}" srcOrd="13" destOrd="0" presId="urn:microsoft.com/office/officeart/2005/8/layout/orgChart1"/>
    <dgm:cxn modelId="{1D39AF9B-9989-40E8-A267-B85842CF56DE}" type="presParOf" srcId="{198CDA05-AF52-4229-8164-8C8CF91B1BEF}" destId="{132E3FC4-5044-4F83-BFA5-CE368ADCB59D}" srcOrd="0" destOrd="0" presId="urn:microsoft.com/office/officeart/2005/8/layout/orgChart1"/>
    <dgm:cxn modelId="{3945B81E-CFAA-44FD-859B-EC4D6001A91D}" type="presParOf" srcId="{132E3FC4-5044-4F83-BFA5-CE368ADCB59D}" destId="{E5EA4965-40BD-47C2-9072-ABD0DD34B264}" srcOrd="0" destOrd="0" presId="urn:microsoft.com/office/officeart/2005/8/layout/orgChart1"/>
    <dgm:cxn modelId="{8B913E60-A8D6-415B-B4B7-F8C84456290F}" type="presParOf" srcId="{132E3FC4-5044-4F83-BFA5-CE368ADCB59D}" destId="{FE0AB049-7697-4779-BDC8-87C606EB4D38}" srcOrd="1" destOrd="0" presId="urn:microsoft.com/office/officeart/2005/8/layout/orgChart1"/>
    <dgm:cxn modelId="{7EFB2323-4CB1-4F7D-8364-58C01B65850E}" type="presParOf" srcId="{198CDA05-AF52-4229-8164-8C8CF91B1BEF}" destId="{B37D3BA2-6F29-4E7A-A092-4138AE9B66C7}" srcOrd="1" destOrd="0" presId="urn:microsoft.com/office/officeart/2005/8/layout/orgChart1"/>
    <dgm:cxn modelId="{58BC37F0-F994-4489-89DD-242FC332E69C}" type="presParOf" srcId="{B37D3BA2-6F29-4E7A-A092-4138AE9B66C7}" destId="{30FF149D-A076-4DCC-95CF-AE4DEFE6ABE2}" srcOrd="0" destOrd="0" presId="urn:microsoft.com/office/officeart/2005/8/layout/orgChart1"/>
    <dgm:cxn modelId="{13CBDCBD-4592-472E-BC2E-9225682B012D}" type="presParOf" srcId="{B37D3BA2-6F29-4E7A-A092-4138AE9B66C7}" destId="{62D45B10-1A76-4F67-B1EF-ED60A7B7B2F3}" srcOrd="1" destOrd="0" presId="urn:microsoft.com/office/officeart/2005/8/layout/orgChart1"/>
    <dgm:cxn modelId="{59D76BFA-BC05-4A20-8CCE-DA54A3B8F8BF}" type="presParOf" srcId="{62D45B10-1A76-4F67-B1EF-ED60A7B7B2F3}" destId="{369528C5-D69D-44F7-BD99-BA8043E8A2B3}" srcOrd="0" destOrd="0" presId="urn:microsoft.com/office/officeart/2005/8/layout/orgChart1"/>
    <dgm:cxn modelId="{D61AE21F-0AFD-48BA-B8C0-80D3AB1E62B4}" type="presParOf" srcId="{369528C5-D69D-44F7-BD99-BA8043E8A2B3}" destId="{A5FCA86A-7E60-4D6B-A173-2884004EA70C}" srcOrd="0" destOrd="0" presId="urn:microsoft.com/office/officeart/2005/8/layout/orgChart1"/>
    <dgm:cxn modelId="{3CDAA0D5-6636-4E6C-AC7F-8A3E0E8D1F0B}" type="presParOf" srcId="{369528C5-D69D-44F7-BD99-BA8043E8A2B3}" destId="{FE5540C1-6F85-498F-A051-1200C7688CEC}" srcOrd="1" destOrd="0" presId="urn:microsoft.com/office/officeart/2005/8/layout/orgChart1"/>
    <dgm:cxn modelId="{0442E6AF-E70B-43F9-A026-87C4F764B62F}" type="presParOf" srcId="{62D45B10-1A76-4F67-B1EF-ED60A7B7B2F3}" destId="{88F3C1E2-C117-4641-ADC5-0E695BA51C0F}" srcOrd="1" destOrd="0" presId="urn:microsoft.com/office/officeart/2005/8/layout/orgChart1"/>
    <dgm:cxn modelId="{FF7EDB72-593A-4A90-8BE3-3EC22C99BDCF}" type="presParOf" srcId="{88F3C1E2-C117-4641-ADC5-0E695BA51C0F}" destId="{1188EE01-DB15-46A0-B3C6-0BF22F34F6AC}" srcOrd="0" destOrd="0" presId="urn:microsoft.com/office/officeart/2005/8/layout/orgChart1"/>
    <dgm:cxn modelId="{437FFA7B-743A-4399-B5C0-92E6E6AB7011}" type="presParOf" srcId="{88F3C1E2-C117-4641-ADC5-0E695BA51C0F}" destId="{47D12841-C231-43A5-9C7C-00667E3E37FD}" srcOrd="1" destOrd="0" presId="urn:microsoft.com/office/officeart/2005/8/layout/orgChart1"/>
    <dgm:cxn modelId="{5ACE6329-FC3B-4A8D-BC18-A3CC25BFA595}" type="presParOf" srcId="{47D12841-C231-43A5-9C7C-00667E3E37FD}" destId="{6FA70E9A-1D3F-4E80-9FAF-8BC3C07E3952}" srcOrd="0" destOrd="0" presId="urn:microsoft.com/office/officeart/2005/8/layout/orgChart1"/>
    <dgm:cxn modelId="{3F447C30-A77F-4AC2-9AF7-0CB14D4C3852}" type="presParOf" srcId="{6FA70E9A-1D3F-4E80-9FAF-8BC3C07E3952}" destId="{8E265769-A521-41B6-9833-43C2B1179700}" srcOrd="0" destOrd="0" presId="urn:microsoft.com/office/officeart/2005/8/layout/orgChart1"/>
    <dgm:cxn modelId="{68922530-7F90-4204-A760-CA69853F5EAE}" type="presParOf" srcId="{6FA70E9A-1D3F-4E80-9FAF-8BC3C07E3952}" destId="{D1B3BC03-3DAF-4B80-9D26-15CEBE68B43A}" srcOrd="1" destOrd="0" presId="urn:microsoft.com/office/officeart/2005/8/layout/orgChart1"/>
    <dgm:cxn modelId="{E5C5EBD9-FDD1-4C21-BDBD-0876C3E74D7B}" type="presParOf" srcId="{47D12841-C231-43A5-9C7C-00667E3E37FD}" destId="{FA7268B7-36EC-422C-B1F4-3428C572AF44}" srcOrd="1" destOrd="0" presId="urn:microsoft.com/office/officeart/2005/8/layout/orgChart1"/>
    <dgm:cxn modelId="{A9433AA7-FE27-48DB-BACB-7C568EC7F77B}" type="presParOf" srcId="{47D12841-C231-43A5-9C7C-00667E3E37FD}" destId="{1F71209A-F116-4C4F-A6D6-5ECC09DDCFC6}" srcOrd="2" destOrd="0" presId="urn:microsoft.com/office/officeart/2005/8/layout/orgChart1"/>
    <dgm:cxn modelId="{042C6121-9F6B-4073-A82C-FFED93F079D6}" type="presParOf" srcId="{88F3C1E2-C117-4641-ADC5-0E695BA51C0F}" destId="{71DE857F-07E2-441A-A4F4-58B0B3D28F20}" srcOrd="2" destOrd="0" presId="urn:microsoft.com/office/officeart/2005/8/layout/orgChart1"/>
    <dgm:cxn modelId="{744A4136-0B84-4C84-AC05-6FE140DE99BF}" type="presParOf" srcId="{88F3C1E2-C117-4641-ADC5-0E695BA51C0F}" destId="{2DB85DD2-6EE4-45B9-BC3B-A00F0C5259C5}" srcOrd="3" destOrd="0" presId="urn:microsoft.com/office/officeart/2005/8/layout/orgChart1"/>
    <dgm:cxn modelId="{85ED6481-C15C-4B8F-A684-76AD2E4D96B8}" type="presParOf" srcId="{2DB85DD2-6EE4-45B9-BC3B-A00F0C5259C5}" destId="{D9D92D96-94D1-4D3D-98AE-617F1CD30BCC}" srcOrd="0" destOrd="0" presId="urn:microsoft.com/office/officeart/2005/8/layout/orgChart1"/>
    <dgm:cxn modelId="{FF96D20E-3CB4-49EE-AB3B-A09BD2BE1B3B}" type="presParOf" srcId="{D9D92D96-94D1-4D3D-98AE-617F1CD30BCC}" destId="{55508FAF-4B76-4672-9E3A-D0458D9CED4B}" srcOrd="0" destOrd="0" presId="urn:microsoft.com/office/officeart/2005/8/layout/orgChart1"/>
    <dgm:cxn modelId="{708DC088-E4F6-453D-8027-7B231F9663FF}" type="presParOf" srcId="{D9D92D96-94D1-4D3D-98AE-617F1CD30BCC}" destId="{DCAB8837-F2DF-4DD2-9F9B-7AB761431552}" srcOrd="1" destOrd="0" presId="urn:microsoft.com/office/officeart/2005/8/layout/orgChart1"/>
    <dgm:cxn modelId="{C49745DB-83CC-4659-99CE-F2212E82A6B0}" type="presParOf" srcId="{2DB85DD2-6EE4-45B9-BC3B-A00F0C5259C5}" destId="{22A0D61B-F802-4DC7-8626-7F2B9159EB4B}" srcOrd="1" destOrd="0" presId="urn:microsoft.com/office/officeart/2005/8/layout/orgChart1"/>
    <dgm:cxn modelId="{BE4E0E85-F0CD-4E30-8CD0-2595D5D8D3DC}" type="presParOf" srcId="{2DB85DD2-6EE4-45B9-BC3B-A00F0C5259C5}" destId="{79696978-C09F-43EC-8412-AADC9014FBF4}" srcOrd="2" destOrd="0" presId="urn:microsoft.com/office/officeart/2005/8/layout/orgChart1"/>
    <dgm:cxn modelId="{47715E67-F11D-4D60-B835-32BA62DFB606}" type="presParOf" srcId="{62D45B10-1A76-4F67-B1EF-ED60A7B7B2F3}" destId="{23A6EA08-0018-4A50-8996-6DF159424C52}" srcOrd="2" destOrd="0" presId="urn:microsoft.com/office/officeart/2005/8/layout/orgChart1"/>
    <dgm:cxn modelId="{375C0C3E-7820-487F-8012-FF8D168ACE49}" type="presParOf" srcId="{B37D3BA2-6F29-4E7A-A092-4138AE9B66C7}" destId="{D1B5A80F-E8C5-4F1F-8DA8-003CE6C5AA60}" srcOrd="2" destOrd="0" presId="urn:microsoft.com/office/officeart/2005/8/layout/orgChart1"/>
    <dgm:cxn modelId="{D20B113F-6100-4A8D-9BA5-FCAABE218A39}" type="presParOf" srcId="{B37D3BA2-6F29-4E7A-A092-4138AE9B66C7}" destId="{DC9017C8-49E8-409F-ABD3-E170E35928C5}" srcOrd="3" destOrd="0" presId="urn:microsoft.com/office/officeart/2005/8/layout/orgChart1"/>
    <dgm:cxn modelId="{541D8AAB-0E6C-4F1B-88EB-FF8E322A8DE0}" type="presParOf" srcId="{DC9017C8-49E8-409F-ABD3-E170E35928C5}" destId="{32D77795-D384-4FA6-84A3-9E4213E39B64}" srcOrd="0" destOrd="0" presId="urn:microsoft.com/office/officeart/2005/8/layout/orgChart1"/>
    <dgm:cxn modelId="{F6D86D6B-79C8-4E72-89E7-B3F61FA72B91}" type="presParOf" srcId="{32D77795-D384-4FA6-84A3-9E4213E39B64}" destId="{80FF5C5C-C40B-4018-A00B-1019B50AC5CC}" srcOrd="0" destOrd="0" presId="urn:microsoft.com/office/officeart/2005/8/layout/orgChart1"/>
    <dgm:cxn modelId="{FEBD41EE-00C5-40ED-9E1D-2BE957F13F9F}" type="presParOf" srcId="{32D77795-D384-4FA6-84A3-9E4213E39B64}" destId="{2D88704C-5916-4D20-896C-94F11A9704CF}" srcOrd="1" destOrd="0" presId="urn:microsoft.com/office/officeart/2005/8/layout/orgChart1"/>
    <dgm:cxn modelId="{92DAC332-39BA-474C-B727-3685C9EDDE99}" type="presParOf" srcId="{DC9017C8-49E8-409F-ABD3-E170E35928C5}" destId="{EC7765E5-9E7B-4940-8A40-6FDA878C755E}" srcOrd="1" destOrd="0" presId="urn:microsoft.com/office/officeart/2005/8/layout/orgChart1"/>
    <dgm:cxn modelId="{9683D30A-0E8C-49BD-8485-AB5AD84F77AD}" type="presParOf" srcId="{DC9017C8-49E8-409F-ABD3-E170E35928C5}" destId="{37226309-6C65-48EC-AFE8-18447B5DAE8C}" srcOrd="2" destOrd="0" presId="urn:microsoft.com/office/officeart/2005/8/layout/orgChart1"/>
    <dgm:cxn modelId="{0DCA6867-E3B8-4CE4-BA35-BC3AAEC1DA91}" type="presParOf" srcId="{B37D3BA2-6F29-4E7A-A092-4138AE9B66C7}" destId="{A2905377-44C2-41B4-85FC-F6FAF7E4BB24}" srcOrd="4" destOrd="0" presId="urn:microsoft.com/office/officeart/2005/8/layout/orgChart1"/>
    <dgm:cxn modelId="{20D4103A-552F-466F-BF19-B13A789FE01A}" type="presParOf" srcId="{B37D3BA2-6F29-4E7A-A092-4138AE9B66C7}" destId="{345E6BD0-ABC8-443E-BD35-14CFD7C72F87}" srcOrd="5" destOrd="0" presId="urn:microsoft.com/office/officeart/2005/8/layout/orgChart1"/>
    <dgm:cxn modelId="{5ED895C8-82C2-4E90-8A8C-14294CAC8561}" type="presParOf" srcId="{345E6BD0-ABC8-443E-BD35-14CFD7C72F87}" destId="{8FEC5367-D3FF-48C1-BA36-EF256906956F}" srcOrd="0" destOrd="0" presId="urn:microsoft.com/office/officeart/2005/8/layout/orgChart1"/>
    <dgm:cxn modelId="{E7186352-7AA3-4FE3-B2CB-090F0ACF5FF1}" type="presParOf" srcId="{8FEC5367-D3FF-48C1-BA36-EF256906956F}" destId="{01ABF669-2354-4E9D-9EED-573E9B4A1EEB}" srcOrd="0" destOrd="0" presId="urn:microsoft.com/office/officeart/2005/8/layout/orgChart1"/>
    <dgm:cxn modelId="{50B40180-1CBA-49C9-905D-C7DF4968352D}" type="presParOf" srcId="{8FEC5367-D3FF-48C1-BA36-EF256906956F}" destId="{0379A6CE-8BBD-494C-9968-C12D44425043}" srcOrd="1" destOrd="0" presId="urn:microsoft.com/office/officeart/2005/8/layout/orgChart1"/>
    <dgm:cxn modelId="{3C8225CE-68C1-4010-B3EE-58D7DC5BE93D}" type="presParOf" srcId="{345E6BD0-ABC8-443E-BD35-14CFD7C72F87}" destId="{A188E1FF-3042-4AE4-ACCD-B1615187B84F}" srcOrd="1" destOrd="0" presId="urn:microsoft.com/office/officeart/2005/8/layout/orgChart1"/>
    <dgm:cxn modelId="{FAE34169-F20B-4C2C-BD11-FAF35533B2AB}" type="presParOf" srcId="{345E6BD0-ABC8-443E-BD35-14CFD7C72F87}" destId="{8F44D3C4-13BA-48C7-A582-F39F39D95EE9}" srcOrd="2" destOrd="0" presId="urn:microsoft.com/office/officeart/2005/8/layout/orgChart1"/>
    <dgm:cxn modelId="{C3D83096-D3D5-4BA3-B64F-FE87F43C010D}" type="presParOf" srcId="{B37D3BA2-6F29-4E7A-A092-4138AE9B66C7}" destId="{13182A9B-00A2-43BF-8C30-B401CF62F2FD}" srcOrd="6" destOrd="0" presId="urn:microsoft.com/office/officeart/2005/8/layout/orgChart1"/>
    <dgm:cxn modelId="{CB1A8342-16E8-416F-86A6-BE18C11324EF}" type="presParOf" srcId="{B37D3BA2-6F29-4E7A-A092-4138AE9B66C7}" destId="{CC897613-CB47-4E75-9DFC-452039624DF4}" srcOrd="7" destOrd="0" presId="urn:microsoft.com/office/officeart/2005/8/layout/orgChart1"/>
    <dgm:cxn modelId="{41B40CA1-4761-40AC-A303-05E29FA84874}" type="presParOf" srcId="{CC897613-CB47-4E75-9DFC-452039624DF4}" destId="{60931650-8C83-4327-B898-B5239AB0DF26}" srcOrd="0" destOrd="0" presId="urn:microsoft.com/office/officeart/2005/8/layout/orgChart1"/>
    <dgm:cxn modelId="{14E25EBA-7D33-457E-A62E-E25D6DDB06AE}" type="presParOf" srcId="{60931650-8C83-4327-B898-B5239AB0DF26}" destId="{030A196C-9AD8-4507-B432-F096EA6B3BCF}" srcOrd="0" destOrd="0" presId="urn:microsoft.com/office/officeart/2005/8/layout/orgChart1"/>
    <dgm:cxn modelId="{7E2AB68F-5670-4A8B-826C-F9049C7CA6E7}" type="presParOf" srcId="{60931650-8C83-4327-B898-B5239AB0DF26}" destId="{D5F30A8F-6CE1-4C8E-A988-AD7F467BB3B2}" srcOrd="1" destOrd="0" presId="urn:microsoft.com/office/officeart/2005/8/layout/orgChart1"/>
    <dgm:cxn modelId="{9537D037-2A8E-4824-8EDC-38449F3EB528}" type="presParOf" srcId="{CC897613-CB47-4E75-9DFC-452039624DF4}" destId="{E1E169EF-E6FD-4A61-A4C9-245D5BFE8C93}" srcOrd="1" destOrd="0" presId="urn:microsoft.com/office/officeart/2005/8/layout/orgChart1"/>
    <dgm:cxn modelId="{7F647E92-ECC9-4CAA-A299-BBA992B5B15D}" type="presParOf" srcId="{CC897613-CB47-4E75-9DFC-452039624DF4}" destId="{93FE4C3B-8132-4B7E-9F6C-88E3BA717E83}" srcOrd="2" destOrd="0" presId="urn:microsoft.com/office/officeart/2005/8/layout/orgChart1"/>
    <dgm:cxn modelId="{BDC42227-46F6-4979-8377-D54384FB3163}" type="presParOf" srcId="{B37D3BA2-6F29-4E7A-A092-4138AE9B66C7}" destId="{202D77F5-AD33-4530-85BC-87A73CB7721A}" srcOrd="8" destOrd="0" presId="urn:microsoft.com/office/officeart/2005/8/layout/orgChart1"/>
    <dgm:cxn modelId="{B9DE834D-2A1B-4933-8517-9772605B28DB}" type="presParOf" srcId="{B37D3BA2-6F29-4E7A-A092-4138AE9B66C7}" destId="{1D40B0C2-A6DC-48AC-BC81-D7173F8BA3D0}" srcOrd="9" destOrd="0" presId="urn:microsoft.com/office/officeart/2005/8/layout/orgChart1"/>
    <dgm:cxn modelId="{F2919A18-08B2-4404-BAC2-F87332899A0E}" type="presParOf" srcId="{1D40B0C2-A6DC-48AC-BC81-D7173F8BA3D0}" destId="{32404CC0-80A7-4AB3-BBA5-CB1260F0FC0F}" srcOrd="0" destOrd="0" presId="urn:microsoft.com/office/officeart/2005/8/layout/orgChart1"/>
    <dgm:cxn modelId="{E4E9725C-DAB5-4643-8ABA-FAE5CF8A3E66}" type="presParOf" srcId="{32404CC0-80A7-4AB3-BBA5-CB1260F0FC0F}" destId="{B75958E0-1C4C-487B-8905-656969E845D0}" srcOrd="0" destOrd="0" presId="urn:microsoft.com/office/officeart/2005/8/layout/orgChart1"/>
    <dgm:cxn modelId="{0218D409-5E8D-45CF-80F6-E0126ED60758}" type="presParOf" srcId="{32404CC0-80A7-4AB3-BBA5-CB1260F0FC0F}" destId="{DD37A4F0-26FF-4DB0-A250-57005160DB5C}" srcOrd="1" destOrd="0" presId="urn:microsoft.com/office/officeart/2005/8/layout/orgChart1"/>
    <dgm:cxn modelId="{0AB77493-A856-4358-A324-71C6D3215346}" type="presParOf" srcId="{1D40B0C2-A6DC-48AC-BC81-D7173F8BA3D0}" destId="{7854735E-C02C-4F77-8F8B-088A2D01230F}" srcOrd="1" destOrd="0" presId="urn:microsoft.com/office/officeart/2005/8/layout/orgChart1"/>
    <dgm:cxn modelId="{914ED69E-DAC4-4851-AFE7-A289ADE016F5}" type="presParOf" srcId="{1D40B0C2-A6DC-48AC-BC81-D7173F8BA3D0}" destId="{9CD29107-8D8B-4363-9970-7DDA13493894}" srcOrd="2" destOrd="0" presId="urn:microsoft.com/office/officeart/2005/8/layout/orgChart1"/>
    <dgm:cxn modelId="{407CDACF-5741-4EF3-BE5A-47629E481494}" type="presParOf" srcId="{B37D3BA2-6F29-4E7A-A092-4138AE9B66C7}" destId="{1544081C-240B-4AED-8F67-925C1F26697B}" srcOrd="10" destOrd="0" presId="urn:microsoft.com/office/officeart/2005/8/layout/orgChart1"/>
    <dgm:cxn modelId="{33ECC1E1-8F21-47BF-B89C-06C5ECB275FF}" type="presParOf" srcId="{B37D3BA2-6F29-4E7A-A092-4138AE9B66C7}" destId="{5E056E55-A134-434C-9BF2-BE0177DB93C5}" srcOrd="11" destOrd="0" presId="urn:microsoft.com/office/officeart/2005/8/layout/orgChart1"/>
    <dgm:cxn modelId="{21E7087D-21DD-46F6-B56A-72C2B21F603D}" type="presParOf" srcId="{5E056E55-A134-434C-9BF2-BE0177DB93C5}" destId="{E294B9F7-A560-473B-97C0-EF308D3589B3}" srcOrd="0" destOrd="0" presId="urn:microsoft.com/office/officeart/2005/8/layout/orgChart1"/>
    <dgm:cxn modelId="{5CA34E3B-5B2E-4157-8844-BECF83079B29}" type="presParOf" srcId="{E294B9F7-A560-473B-97C0-EF308D3589B3}" destId="{EDC878DC-24D9-41BB-BE79-EFCCAFB7A46F}" srcOrd="0" destOrd="0" presId="urn:microsoft.com/office/officeart/2005/8/layout/orgChart1"/>
    <dgm:cxn modelId="{A073C987-B463-4AFF-8709-F9363F3B295E}" type="presParOf" srcId="{E294B9F7-A560-473B-97C0-EF308D3589B3}" destId="{95B8ED9C-D044-4E00-8A49-F7CBA57C6DD7}" srcOrd="1" destOrd="0" presId="urn:microsoft.com/office/officeart/2005/8/layout/orgChart1"/>
    <dgm:cxn modelId="{58F72E75-3E8D-4CD1-8C53-AD79C6B22353}" type="presParOf" srcId="{5E056E55-A134-434C-9BF2-BE0177DB93C5}" destId="{4A23E4A5-C4C0-4A4A-94E0-541365B77142}" srcOrd="1" destOrd="0" presId="urn:microsoft.com/office/officeart/2005/8/layout/orgChart1"/>
    <dgm:cxn modelId="{805630F6-EE26-407E-A800-E0CDEA791831}" type="presParOf" srcId="{5E056E55-A134-434C-9BF2-BE0177DB93C5}" destId="{7FA04477-E6ED-45C1-8F57-79305F4E19C4}" srcOrd="2" destOrd="0" presId="urn:microsoft.com/office/officeart/2005/8/layout/orgChart1"/>
    <dgm:cxn modelId="{BC395D43-09B2-475F-B87B-1FF9C732B730}" type="presParOf" srcId="{198CDA05-AF52-4229-8164-8C8CF91B1BEF}" destId="{2AE1CDE0-F97D-46EB-9D18-7F1E6F0E566F}" srcOrd="2" destOrd="0" presId="urn:microsoft.com/office/officeart/2005/8/layout/orgChart1"/>
    <dgm:cxn modelId="{6762E042-54BD-4D0D-AAB0-4ED0683BDDE5}" type="presParOf" srcId="{8F736122-E842-4431-B229-22459E2CA55D}" destId="{AD41143A-E944-48E0-830F-ED16B131026F}" srcOrd="14" destOrd="0" presId="urn:microsoft.com/office/officeart/2005/8/layout/orgChart1"/>
    <dgm:cxn modelId="{B0CEF47E-956D-4158-8DBD-7BA8BF7CA170}" type="presParOf" srcId="{8F736122-E842-4431-B229-22459E2CA55D}" destId="{EF0DCA99-C9FB-4209-97A4-37F500B8540E}" srcOrd="15" destOrd="0" presId="urn:microsoft.com/office/officeart/2005/8/layout/orgChart1"/>
    <dgm:cxn modelId="{46956000-05AF-4DFE-BA92-F3BD8761321F}" type="presParOf" srcId="{EF0DCA99-C9FB-4209-97A4-37F500B8540E}" destId="{DDB5A8F1-5EAA-48FA-8680-4555D55591FC}" srcOrd="0" destOrd="0" presId="urn:microsoft.com/office/officeart/2005/8/layout/orgChart1"/>
    <dgm:cxn modelId="{9DC45C2E-2DD4-459B-B882-46FAC277DF03}" type="presParOf" srcId="{DDB5A8F1-5EAA-48FA-8680-4555D55591FC}" destId="{9140117D-DBD9-4026-9976-FF248FA53DA7}" srcOrd="0" destOrd="0" presId="urn:microsoft.com/office/officeart/2005/8/layout/orgChart1"/>
    <dgm:cxn modelId="{3A430EE9-83FE-4BE4-9D6F-335DDAE9ED5E}" type="presParOf" srcId="{DDB5A8F1-5EAA-48FA-8680-4555D55591FC}" destId="{F3E264A3-36BB-4385-A558-EEBE18F12C16}" srcOrd="1" destOrd="0" presId="urn:microsoft.com/office/officeart/2005/8/layout/orgChart1"/>
    <dgm:cxn modelId="{1DFB2B36-3F32-49FC-A018-3287595D40F0}" type="presParOf" srcId="{EF0DCA99-C9FB-4209-97A4-37F500B8540E}" destId="{DAC2C8EE-8636-4F7A-8CC3-6D108729FE37}" srcOrd="1" destOrd="0" presId="urn:microsoft.com/office/officeart/2005/8/layout/orgChart1"/>
    <dgm:cxn modelId="{0A9B7FB6-92FA-4BA5-8448-2B3550D68977}" type="presParOf" srcId="{DAC2C8EE-8636-4F7A-8CC3-6D108729FE37}" destId="{2E245331-2EBA-4CBC-96D6-72A11EBC7250}" srcOrd="0" destOrd="0" presId="urn:microsoft.com/office/officeart/2005/8/layout/orgChart1"/>
    <dgm:cxn modelId="{9F2026D0-0DB9-48F5-8EF3-B97932A87447}" type="presParOf" srcId="{DAC2C8EE-8636-4F7A-8CC3-6D108729FE37}" destId="{223FA1C2-9178-4132-9A4A-C14D4F522602}" srcOrd="1" destOrd="0" presId="urn:microsoft.com/office/officeart/2005/8/layout/orgChart1"/>
    <dgm:cxn modelId="{A07D88B8-FB0D-44A6-8503-9867F01EC5C5}" type="presParOf" srcId="{223FA1C2-9178-4132-9A4A-C14D4F522602}" destId="{132DED68-D3F2-4C9B-BD7C-7FFA0CFB628A}" srcOrd="0" destOrd="0" presId="urn:microsoft.com/office/officeart/2005/8/layout/orgChart1"/>
    <dgm:cxn modelId="{31B1342D-7D3E-4F5B-9746-0802D47CBAE4}" type="presParOf" srcId="{132DED68-D3F2-4C9B-BD7C-7FFA0CFB628A}" destId="{3C1FC223-1983-4983-B824-644158A5FE0F}" srcOrd="0" destOrd="0" presId="urn:microsoft.com/office/officeart/2005/8/layout/orgChart1"/>
    <dgm:cxn modelId="{D5B7C666-81A5-453B-8A01-AB1259415516}" type="presParOf" srcId="{132DED68-D3F2-4C9B-BD7C-7FFA0CFB628A}" destId="{934C415B-74F7-4294-92C9-162937340789}" srcOrd="1" destOrd="0" presId="urn:microsoft.com/office/officeart/2005/8/layout/orgChart1"/>
    <dgm:cxn modelId="{E76ED034-FBD1-4F10-A5D5-393758690763}" type="presParOf" srcId="{223FA1C2-9178-4132-9A4A-C14D4F522602}" destId="{396F9393-7E57-41CB-BC2D-A011E3DE5AFF}" srcOrd="1" destOrd="0" presId="urn:microsoft.com/office/officeart/2005/8/layout/orgChart1"/>
    <dgm:cxn modelId="{49AD9590-BC3F-4644-AE89-CD4ADCB62BED}" type="presParOf" srcId="{396F9393-7E57-41CB-BC2D-A011E3DE5AFF}" destId="{629D6855-D436-4E32-9681-CD017A4632FC}" srcOrd="0" destOrd="0" presId="urn:microsoft.com/office/officeart/2005/8/layout/orgChart1"/>
    <dgm:cxn modelId="{3B722809-0296-427C-A360-4A6F2A5F9A97}" type="presParOf" srcId="{396F9393-7E57-41CB-BC2D-A011E3DE5AFF}" destId="{36F3E934-93EA-4286-B053-6BEC3EF42A94}" srcOrd="1" destOrd="0" presId="urn:microsoft.com/office/officeart/2005/8/layout/orgChart1"/>
    <dgm:cxn modelId="{C60B7FC0-A9AC-4A0B-958B-62B116D69DFD}" type="presParOf" srcId="{36F3E934-93EA-4286-B053-6BEC3EF42A94}" destId="{F77D74EE-BB43-4215-BE55-920377D1EA87}" srcOrd="0" destOrd="0" presId="urn:microsoft.com/office/officeart/2005/8/layout/orgChart1"/>
    <dgm:cxn modelId="{EF04F0B8-7D8B-41EA-A22E-27D3F11A9C13}" type="presParOf" srcId="{F77D74EE-BB43-4215-BE55-920377D1EA87}" destId="{B46A8C0D-CCA5-473F-B150-7B567276AE76}" srcOrd="0" destOrd="0" presId="urn:microsoft.com/office/officeart/2005/8/layout/orgChart1"/>
    <dgm:cxn modelId="{74CDC7D2-9AB8-4E24-B9D3-B5BB503BA5F4}" type="presParOf" srcId="{F77D74EE-BB43-4215-BE55-920377D1EA87}" destId="{26A3C3F7-C72F-4B93-9DEF-7BCD00AE88E8}" srcOrd="1" destOrd="0" presId="urn:microsoft.com/office/officeart/2005/8/layout/orgChart1"/>
    <dgm:cxn modelId="{9758B98C-9FB4-481B-86D2-2ED2C2B3B29C}" type="presParOf" srcId="{36F3E934-93EA-4286-B053-6BEC3EF42A94}" destId="{F7810799-7547-488C-8A49-654CA4C50451}" srcOrd="1" destOrd="0" presId="urn:microsoft.com/office/officeart/2005/8/layout/orgChart1"/>
    <dgm:cxn modelId="{7127B159-E35D-4F53-A4DF-10A3A3393D68}" type="presParOf" srcId="{36F3E934-93EA-4286-B053-6BEC3EF42A94}" destId="{B19F83BD-3A0A-4909-9365-8F56D635AF7D}" srcOrd="2" destOrd="0" presId="urn:microsoft.com/office/officeart/2005/8/layout/orgChart1"/>
    <dgm:cxn modelId="{4713F5B9-7845-4C25-B47B-5FB767FE2C51}" type="presParOf" srcId="{396F9393-7E57-41CB-BC2D-A011E3DE5AFF}" destId="{A740F2A0-C274-4C76-AB10-6EC6D8F0AA95}" srcOrd="2" destOrd="0" presId="urn:microsoft.com/office/officeart/2005/8/layout/orgChart1"/>
    <dgm:cxn modelId="{D5A6BB16-499E-4495-AC5B-B3DBB8DF3ED0}" type="presParOf" srcId="{396F9393-7E57-41CB-BC2D-A011E3DE5AFF}" destId="{36E9968E-1D88-4A39-8DFE-4476A92FFEC3}" srcOrd="3" destOrd="0" presId="urn:microsoft.com/office/officeart/2005/8/layout/orgChart1"/>
    <dgm:cxn modelId="{5A4A05DE-9AF8-4107-B230-F1252563E530}" type="presParOf" srcId="{36E9968E-1D88-4A39-8DFE-4476A92FFEC3}" destId="{0074DE88-BE0A-40C2-B153-2C2F5AF18D0B}" srcOrd="0" destOrd="0" presId="urn:microsoft.com/office/officeart/2005/8/layout/orgChart1"/>
    <dgm:cxn modelId="{127A9BED-0689-4D2B-ADB9-8E507D2E71F4}" type="presParOf" srcId="{0074DE88-BE0A-40C2-B153-2C2F5AF18D0B}" destId="{92E918EA-5557-47B6-9C57-AAD2656DFA58}" srcOrd="0" destOrd="0" presId="urn:microsoft.com/office/officeart/2005/8/layout/orgChart1"/>
    <dgm:cxn modelId="{47C2BC98-3E72-459D-816A-2858EB126864}" type="presParOf" srcId="{0074DE88-BE0A-40C2-B153-2C2F5AF18D0B}" destId="{AFA62934-3A65-403F-91AB-4BEE5D888AFF}" srcOrd="1" destOrd="0" presId="urn:microsoft.com/office/officeart/2005/8/layout/orgChart1"/>
    <dgm:cxn modelId="{7DAB02B0-A219-4CD0-B232-D080851FC417}" type="presParOf" srcId="{36E9968E-1D88-4A39-8DFE-4476A92FFEC3}" destId="{5B9372D7-6388-4641-BE7B-DA83999EB876}" srcOrd="1" destOrd="0" presId="urn:microsoft.com/office/officeart/2005/8/layout/orgChart1"/>
    <dgm:cxn modelId="{6173FF3C-4516-4664-A6E8-FD4E0ED487F3}" type="presParOf" srcId="{36E9968E-1D88-4A39-8DFE-4476A92FFEC3}" destId="{6CB43D86-A3D0-4662-AA6A-2FE83C6EA3F1}" srcOrd="2" destOrd="0" presId="urn:microsoft.com/office/officeart/2005/8/layout/orgChart1"/>
    <dgm:cxn modelId="{36E62D15-54E1-461D-8662-DC3F87934B1A}" type="presParOf" srcId="{396F9393-7E57-41CB-BC2D-A011E3DE5AFF}" destId="{5B263B3E-9B72-4BC8-BF09-DAF5483F3973}" srcOrd="4" destOrd="0" presId="urn:microsoft.com/office/officeart/2005/8/layout/orgChart1"/>
    <dgm:cxn modelId="{17D8A74C-94F2-427B-8E0A-7EBB437177A9}" type="presParOf" srcId="{396F9393-7E57-41CB-BC2D-A011E3DE5AFF}" destId="{B22589A0-E31F-4B24-BE03-C78B241EE8D8}" srcOrd="5" destOrd="0" presId="urn:microsoft.com/office/officeart/2005/8/layout/orgChart1"/>
    <dgm:cxn modelId="{55C4A76A-188B-4AED-88DA-E95711CAC067}" type="presParOf" srcId="{B22589A0-E31F-4B24-BE03-C78B241EE8D8}" destId="{CE7836A6-5D8F-4C06-80D5-7CA7B5735BE4}" srcOrd="0" destOrd="0" presId="urn:microsoft.com/office/officeart/2005/8/layout/orgChart1"/>
    <dgm:cxn modelId="{81B18147-B19A-4D54-B9DF-FE027E9FB1F9}" type="presParOf" srcId="{CE7836A6-5D8F-4C06-80D5-7CA7B5735BE4}" destId="{DB3638A9-10DB-4202-B2AD-319D1D1C7C8A}" srcOrd="0" destOrd="0" presId="urn:microsoft.com/office/officeart/2005/8/layout/orgChart1"/>
    <dgm:cxn modelId="{33B97283-0D4A-42FB-BBA6-FE50098015D7}" type="presParOf" srcId="{CE7836A6-5D8F-4C06-80D5-7CA7B5735BE4}" destId="{6AAAED3A-1D9F-4F1C-AC2B-9A7E06BDAC90}" srcOrd="1" destOrd="0" presId="urn:microsoft.com/office/officeart/2005/8/layout/orgChart1"/>
    <dgm:cxn modelId="{735D566B-068C-4186-8883-D96CF910A3B3}" type="presParOf" srcId="{B22589A0-E31F-4B24-BE03-C78B241EE8D8}" destId="{272ACEF2-EBC2-4B36-BAEC-71B4CA8DDBCF}" srcOrd="1" destOrd="0" presId="urn:microsoft.com/office/officeart/2005/8/layout/orgChart1"/>
    <dgm:cxn modelId="{8101F8BB-7ADD-45A6-B08E-DA4D8C2432AB}" type="presParOf" srcId="{B22589A0-E31F-4B24-BE03-C78B241EE8D8}" destId="{AC0EF590-1614-408F-9BD1-D9DF126FB60B}" srcOrd="2" destOrd="0" presId="urn:microsoft.com/office/officeart/2005/8/layout/orgChart1"/>
    <dgm:cxn modelId="{5AFE0452-79D9-499A-9A6C-91F02E0CB9B5}" type="presParOf" srcId="{223FA1C2-9178-4132-9A4A-C14D4F522602}" destId="{5352C76A-BA20-4603-A67E-57C0B786ECCE}" srcOrd="2" destOrd="0" presId="urn:microsoft.com/office/officeart/2005/8/layout/orgChart1"/>
    <dgm:cxn modelId="{B034AFF1-9940-4026-9E2E-8C1E067ACE3D}" type="presParOf" srcId="{DAC2C8EE-8636-4F7A-8CC3-6D108729FE37}" destId="{9CE9AAFF-733D-4D3F-9C0A-8C0B96B98AF0}" srcOrd="2" destOrd="0" presId="urn:microsoft.com/office/officeart/2005/8/layout/orgChart1"/>
    <dgm:cxn modelId="{FCADECE3-A789-4509-A62A-27914BD41062}" type="presParOf" srcId="{DAC2C8EE-8636-4F7A-8CC3-6D108729FE37}" destId="{214B75CF-3862-49C0-9D05-4C9BBD649BCB}" srcOrd="3" destOrd="0" presId="urn:microsoft.com/office/officeart/2005/8/layout/orgChart1"/>
    <dgm:cxn modelId="{7D6313E1-1C31-4527-A66B-FC4E0E082054}" type="presParOf" srcId="{214B75CF-3862-49C0-9D05-4C9BBD649BCB}" destId="{65B4156C-505C-41FE-94D8-892DE66CBD73}" srcOrd="0" destOrd="0" presId="urn:microsoft.com/office/officeart/2005/8/layout/orgChart1"/>
    <dgm:cxn modelId="{D41CEEBF-5108-43DB-8204-600674987446}" type="presParOf" srcId="{65B4156C-505C-41FE-94D8-892DE66CBD73}" destId="{D0BD7754-1087-4BC0-A6A9-79276FAABAD8}" srcOrd="0" destOrd="0" presId="urn:microsoft.com/office/officeart/2005/8/layout/orgChart1"/>
    <dgm:cxn modelId="{FDD0FC98-335F-498F-BB3F-778EB2645B38}" type="presParOf" srcId="{65B4156C-505C-41FE-94D8-892DE66CBD73}" destId="{9F8EAEF0-FC67-4D13-909B-8B00CE587680}" srcOrd="1" destOrd="0" presId="urn:microsoft.com/office/officeart/2005/8/layout/orgChart1"/>
    <dgm:cxn modelId="{30181C41-55E3-481D-93C6-4488AD1F40BC}" type="presParOf" srcId="{214B75CF-3862-49C0-9D05-4C9BBD649BCB}" destId="{3F5531EB-B73E-42C3-B395-8BD86D690960}" srcOrd="1" destOrd="0" presId="urn:microsoft.com/office/officeart/2005/8/layout/orgChart1"/>
    <dgm:cxn modelId="{882590C2-1CE6-41A3-B2FD-ECF612715A7A}" type="presParOf" srcId="{3F5531EB-B73E-42C3-B395-8BD86D690960}" destId="{6356B617-2638-4D11-8B59-470549E54EE4}" srcOrd="0" destOrd="0" presId="urn:microsoft.com/office/officeart/2005/8/layout/orgChart1"/>
    <dgm:cxn modelId="{AD228AF3-1FCE-4316-9640-F3BE858B358D}" type="presParOf" srcId="{3F5531EB-B73E-42C3-B395-8BD86D690960}" destId="{A26DA66F-A282-4A80-8C14-405027B5EB20}" srcOrd="1" destOrd="0" presId="urn:microsoft.com/office/officeart/2005/8/layout/orgChart1"/>
    <dgm:cxn modelId="{252BA75D-F17E-4C01-B4CF-105F99372B4B}" type="presParOf" srcId="{A26DA66F-A282-4A80-8C14-405027B5EB20}" destId="{87BCC103-6BE5-40E0-B20E-DDD97B42D0FD}" srcOrd="0" destOrd="0" presId="urn:microsoft.com/office/officeart/2005/8/layout/orgChart1"/>
    <dgm:cxn modelId="{D9CEE5C7-8753-4C9A-B9C7-A4572238A2CE}" type="presParOf" srcId="{87BCC103-6BE5-40E0-B20E-DDD97B42D0FD}" destId="{0142C5A7-BF7B-41B7-9A88-CFA34D0124BC}" srcOrd="0" destOrd="0" presId="urn:microsoft.com/office/officeart/2005/8/layout/orgChart1"/>
    <dgm:cxn modelId="{B557A1DB-547D-41BF-B75E-E7FCBA40C324}" type="presParOf" srcId="{87BCC103-6BE5-40E0-B20E-DDD97B42D0FD}" destId="{790916F2-B77E-4E7E-91FF-DF470472B323}" srcOrd="1" destOrd="0" presId="urn:microsoft.com/office/officeart/2005/8/layout/orgChart1"/>
    <dgm:cxn modelId="{BD362A79-D873-4BA3-90BD-D8691A8A556D}" type="presParOf" srcId="{A26DA66F-A282-4A80-8C14-405027B5EB20}" destId="{DA618190-FA2D-4564-9BE8-59C1C7CBFEFE}" srcOrd="1" destOrd="0" presId="urn:microsoft.com/office/officeart/2005/8/layout/orgChart1"/>
    <dgm:cxn modelId="{C84C5E17-BAF9-4399-A3A7-C4F0D6071E14}" type="presParOf" srcId="{A26DA66F-A282-4A80-8C14-405027B5EB20}" destId="{4C58302D-FFA8-4E3C-B517-1AA89C04EBE6}" srcOrd="2" destOrd="0" presId="urn:microsoft.com/office/officeart/2005/8/layout/orgChart1"/>
    <dgm:cxn modelId="{C2A583F9-D6E0-4311-87DD-BC41898DF7EF}" type="presParOf" srcId="{3F5531EB-B73E-42C3-B395-8BD86D690960}" destId="{DF349BC3-CCA1-44AA-ADEF-B9A44D6BCAC8}" srcOrd="2" destOrd="0" presId="urn:microsoft.com/office/officeart/2005/8/layout/orgChart1"/>
    <dgm:cxn modelId="{FAAAEC8D-5C35-431E-8C53-D9647EDB9EE6}" type="presParOf" srcId="{3F5531EB-B73E-42C3-B395-8BD86D690960}" destId="{8F1E9C50-0999-4B39-96A5-F8E5440A0484}" srcOrd="3" destOrd="0" presId="urn:microsoft.com/office/officeart/2005/8/layout/orgChart1"/>
    <dgm:cxn modelId="{3B84B672-FD7D-4E0D-B62F-895493EB6BAB}" type="presParOf" srcId="{8F1E9C50-0999-4B39-96A5-F8E5440A0484}" destId="{36C72113-2BE0-4FE7-BCD4-0A5B8591C6A4}" srcOrd="0" destOrd="0" presId="urn:microsoft.com/office/officeart/2005/8/layout/orgChart1"/>
    <dgm:cxn modelId="{C0B073DC-4B0E-4B8A-8B92-C8CC4B741142}" type="presParOf" srcId="{36C72113-2BE0-4FE7-BCD4-0A5B8591C6A4}" destId="{DC80A872-2671-48E8-AB46-C38A8FC3FB3D}" srcOrd="0" destOrd="0" presId="urn:microsoft.com/office/officeart/2005/8/layout/orgChart1"/>
    <dgm:cxn modelId="{68739417-DF2C-49DD-983B-E84B77C1B7D5}" type="presParOf" srcId="{36C72113-2BE0-4FE7-BCD4-0A5B8591C6A4}" destId="{E8162ED7-7A10-4814-93BE-2BC8529CA3AD}" srcOrd="1" destOrd="0" presId="urn:microsoft.com/office/officeart/2005/8/layout/orgChart1"/>
    <dgm:cxn modelId="{0BD47311-DACA-4343-8D2C-FC57810211B0}" type="presParOf" srcId="{8F1E9C50-0999-4B39-96A5-F8E5440A0484}" destId="{31445246-DA02-474B-A442-1739D233A96E}" srcOrd="1" destOrd="0" presId="urn:microsoft.com/office/officeart/2005/8/layout/orgChart1"/>
    <dgm:cxn modelId="{B3FD11C7-8474-49D0-80DC-0FEEDC2AAE25}" type="presParOf" srcId="{8F1E9C50-0999-4B39-96A5-F8E5440A0484}" destId="{6F9177CF-EC76-442E-8AF7-E25949AF91F8}" srcOrd="2" destOrd="0" presId="urn:microsoft.com/office/officeart/2005/8/layout/orgChart1"/>
    <dgm:cxn modelId="{C418FBD5-F423-4FD6-9447-2A7325666ED2}" type="presParOf" srcId="{3F5531EB-B73E-42C3-B395-8BD86D690960}" destId="{A3666B59-0A79-4721-BFCE-C392CE1B7052}" srcOrd="4" destOrd="0" presId="urn:microsoft.com/office/officeart/2005/8/layout/orgChart1"/>
    <dgm:cxn modelId="{D8AD26FB-05E1-4A83-AB8E-1EBFA37461FA}" type="presParOf" srcId="{3F5531EB-B73E-42C3-B395-8BD86D690960}" destId="{E95B72BE-17B5-427F-8576-8ADC40A39FC0}" srcOrd="5" destOrd="0" presId="urn:microsoft.com/office/officeart/2005/8/layout/orgChart1"/>
    <dgm:cxn modelId="{C9C70209-D700-4F30-8A30-F1EDF5E5ABAD}" type="presParOf" srcId="{E95B72BE-17B5-427F-8576-8ADC40A39FC0}" destId="{06EFF362-7FD0-46AB-AEDF-270F7D90284F}" srcOrd="0" destOrd="0" presId="urn:microsoft.com/office/officeart/2005/8/layout/orgChart1"/>
    <dgm:cxn modelId="{3C0515B9-E928-4F42-93FD-594D1A2391F1}" type="presParOf" srcId="{06EFF362-7FD0-46AB-AEDF-270F7D90284F}" destId="{02AE10C0-47CF-48DE-B47E-720C70F38D7A}" srcOrd="0" destOrd="0" presId="urn:microsoft.com/office/officeart/2005/8/layout/orgChart1"/>
    <dgm:cxn modelId="{DB10595F-BF4C-4032-A949-E1FE8E74B759}" type="presParOf" srcId="{06EFF362-7FD0-46AB-AEDF-270F7D90284F}" destId="{578D51FD-63BB-4FC8-B079-7BE552EC86F2}" srcOrd="1" destOrd="0" presId="urn:microsoft.com/office/officeart/2005/8/layout/orgChart1"/>
    <dgm:cxn modelId="{7547D67A-D086-4433-9050-4F3452BCB083}" type="presParOf" srcId="{E95B72BE-17B5-427F-8576-8ADC40A39FC0}" destId="{DA886DED-1CB4-456F-9B54-EF423EB2B9F8}" srcOrd="1" destOrd="0" presId="urn:microsoft.com/office/officeart/2005/8/layout/orgChart1"/>
    <dgm:cxn modelId="{9E723981-7758-4245-A6A9-15F060905728}" type="presParOf" srcId="{E95B72BE-17B5-427F-8576-8ADC40A39FC0}" destId="{0F0FFC17-CE71-4899-BDA1-D5EBEDB82721}" srcOrd="2" destOrd="0" presId="urn:microsoft.com/office/officeart/2005/8/layout/orgChart1"/>
    <dgm:cxn modelId="{E3C678E2-B5D7-4872-9EEA-98B77EE544AE}" type="presParOf" srcId="{214B75CF-3862-49C0-9D05-4C9BBD649BCB}" destId="{1F2BBA7F-5F79-462B-B737-82E834AD5C0A}" srcOrd="2" destOrd="0" presId="urn:microsoft.com/office/officeart/2005/8/layout/orgChart1"/>
    <dgm:cxn modelId="{5C64175B-5E5A-4178-A8FA-C3A11A4FC1B9}" type="presParOf" srcId="{EF0DCA99-C9FB-4209-97A4-37F500B8540E}" destId="{D9312C92-4223-4C73-B826-6AE955223718}" srcOrd="2" destOrd="0" presId="urn:microsoft.com/office/officeart/2005/8/layout/orgChart1"/>
    <dgm:cxn modelId="{D51E58D0-64BD-40B8-BABE-24E5834FBFF8}" type="presParOf" srcId="{F850F1F1-3C58-46D9-868E-987F3FC7709A}" destId="{526DCAF9-73A3-4573-A93E-5B95D2DB1397}" srcOrd="2" destOrd="0" presId="urn:microsoft.com/office/officeart/2005/8/layout/orgChart1"/>
    <dgm:cxn modelId="{818061FF-0E1F-4BF6-83D6-5BC24D513061}" type="presParOf" srcId="{61B2D9EA-9866-4EB8-B48E-A2F5D9AD2701}" destId="{7F37DCB3-AC27-440C-A4BA-768D93959AD0}" srcOrd="4" destOrd="0" presId="urn:microsoft.com/office/officeart/2005/8/layout/orgChart1"/>
    <dgm:cxn modelId="{BC99DA71-CE61-49FC-B154-4865C789E5FA}" type="presParOf" srcId="{61B2D9EA-9866-4EB8-B48E-A2F5D9AD2701}" destId="{936D21A6-32E4-4052-9D0D-BDD1473DF13E}" srcOrd="5" destOrd="0" presId="urn:microsoft.com/office/officeart/2005/8/layout/orgChart1"/>
    <dgm:cxn modelId="{8DF935D9-A66B-4AC5-856D-E8830A95184A}" type="presParOf" srcId="{936D21A6-32E4-4052-9D0D-BDD1473DF13E}" destId="{2D1F1D26-C462-4E93-A2A9-4B0FF4748214}" srcOrd="0" destOrd="0" presId="urn:microsoft.com/office/officeart/2005/8/layout/orgChart1"/>
    <dgm:cxn modelId="{B3F2D352-1D23-4EB9-874E-F0D13E1CFC64}" type="presParOf" srcId="{2D1F1D26-C462-4E93-A2A9-4B0FF4748214}" destId="{0670DD61-864A-4DF0-AE6D-0130EEBB36C1}" srcOrd="0" destOrd="0" presId="urn:microsoft.com/office/officeart/2005/8/layout/orgChart1"/>
    <dgm:cxn modelId="{90F74472-3CFB-4DC1-847A-9436194D06D0}" type="presParOf" srcId="{2D1F1D26-C462-4E93-A2A9-4B0FF4748214}" destId="{3FA0812E-6D65-41A5-881C-3F4584A222B8}" srcOrd="1" destOrd="0" presId="urn:microsoft.com/office/officeart/2005/8/layout/orgChart1"/>
    <dgm:cxn modelId="{38FECE11-8C6B-45E2-9FE7-FF48A83E1E05}" type="presParOf" srcId="{936D21A6-32E4-4052-9D0D-BDD1473DF13E}" destId="{A05D2C27-D8CA-419D-8519-844427F7DB07}" srcOrd="1" destOrd="0" presId="urn:microsoft.com/office/officeart/2005/8/layout/orgChart1"/>
    <dgm:cxn modelId="{929FE193-3316-4F0E-9760-95450A87B98A}" type="presParOf" srcId="{A05D2C27-D8CA-419D-8519-844427F7DB07}" destId="{7AEA0F30-5AA4-4110-8DCE-DA03CBF7F143}" srcOrd="0" destOrd="0" presId="urn:microsoft.com/office/officeart/2005/8/layout/orgChart1"/>
    <dgm:cxn modelId="{A5AC8CA4-4D4D-49D6-8F0F-2691F08AD1B6}" type="presParOf" srcId="{A05D2C27-D8CA-419D-8519-844427F7DB07}" destId="{F082AEDE-DE71-4140-A6C4-626191FD7867}" srcOrd="1" destOrd="0" presId="urn:microsoft.com/office/officeart/2005/8/layout/orgChart1"/>
    <dgm:cxn modelId="{26149639-99D6-4578-9183-F1269B585EEF}" type="presParOf" srcId="{F082AEDE-DE71-4140-A6C4-626191FD7867}" destId="{38087697-A23F-45BE-B0FC-EEF4061CA05C}" srcOrd="0" destOrd="0" presId="urn:microsoft.com/office/officeart/2005/8/layout/orgChart1"/>
    <dgm:cxn modelId="{40E5A025-EA8F-4526-BE46-FB965C3FA4BD}" type="presParOf" srcId="{38087697-A23F-45BE-B0FC-EEF4061CA05C}" destId="{828479FC-B6DB-4DD6-932C-9D6AFD7E6C6D}" srcOrd="0" destOrd="0" presId="urn:microsoft.com/office/officeart/2005/8/layout/orgChart1"/>
    <dgm:cxn modelId="{9180B911-E879-4B22-B5ED-6430C5BE003C}" type="presParOf" srcId="{38087697-A23F-45BE-B0FC-EEF4061CA05C}" destId="{75E20F97-3AE7-4259-8E4B-D19F567391B9}" srcOrd="1" destOrd="0" presId="urn:microsoft.com/office/officeart/2005/8/layout/orgChart1"/>
    <dgm:cxn modelId="{21361D6F-D0CA-44C5-BFC9-058050C1729F}" type="presParOf" srcId="{F082AEDE-DE71-4140-A6C4-626191FD7867}" destId="{402EA7B1-BADD-4430-A547-E8B7F8B34300}" srcOrd="1" destOrd="0" presId="urn:microsoft.com/office/officeart/2005/8/layout/orgChart1"/>
    <dgm:cxn modelId="{5B8CAA78-700D-42DC-91D6-6EEB3C65C964}" type="presParOf" srcId="{F082AEDE-DE71-4140-A6C4-626191FD7867}" destId="{0FECEEAD-8788-452F-A844-F7FE8AF5B13C}" srcOrd="2" destOrd="0" presId="urn:microsoft.com/office/officeart/2005/8/layout/orgChart1"/>
    <dgm:cxn modelId="{EC7A641E-ACC9-4D20-A7E1-A5D69A02EE48}" type="presParOf" srcId="{A05D2C27-D8CA-419D-8519-844427F7DB07}" destId="{38A02EEA-725A-4876-A14C-6B2EED46F6A6}" srcOrd="2" destOrd="0" presId="urn:microsoft.com/office/officeart/2005/8/layout/orgChart1"/>
    <dgm:cxn modelId="{45CBF119-EF67-4072-BECB-86BE00BC1EDB}" type="presParOf" srcId="{A05D2C27-D8CA-419D-8519-844427F7DB07}" destId="{A79A22E0-3A17-4B79-B834-06CDA217AB9D}" srcOrd="3" destOrd="0" presId="urn:microsoft.com/office/officeart/2005/8/layout/orgChart1"/>
    <dgm:cxn modelId="{98D74BC3-CB08-449E-89C1-5AFB5B08D28E}" type="presParOf" srcId="{A79A22E0-3A17-4B79-B834-06CDA217AB9D}" destId="{0EEF9C38-0A90-468B-99B9-16A0BE827C19}" srcOrd="0" destOrd="0" presId="urn:microsoft.com/office/officeart/2005/8/layout/orgChart1"/>
    <dgm:cxn modelId="{8601E547-ADE8-449B-B16D-82DA78C2FC6E}" type="presParOf" srcId="{0EEF9C38-0A90-468B-99B9-16A0BE827C19}" destId="{8AFD874C-6339-4E04-BDAC-4248A1ADD227}" srcOrd="0" destOrd="0" presId="urn:microsoft.com/office/officeart/2005/8/layout/orgChart1"/>
    <dgm:cxn modelId="{280FF862-DB51-42CD-9CF8-46A28AEB925B}" type="presParOf" srcId="{0EEF9C38-0A90-468B-99B9-16A0BE827C19}" destId="{B4D75E80-3232-4CB1-B9B3-BF54324D5095}" srcOrd="1" destOrd="0" presId="urn:microsoft.com/office/officeart/2005/8/layout/orgChart1"/>
    <dgm:cxn modelId="{BC2F9833-6EF3-478B-94BC-586B74E32AF0}" type="presParOf" srcId="{A79A22E0-3A17-4B79-B834-06CDA217AB9D}" destId="{EB71F6A2-0A77-422E-AA40-579944577BB7}" srcOrd="1" destOrd="0" presId="urn:microsoft.com/office/officeart/2005/8/layout/orgChart1"/>
    <dgm:cxn modelId="{D7DF44E8-9247-4EEF-80E6-88CC5889F461}" type="presParOf" srcId="{A79A22E0-3A17-4B79-B834-06CDA217AB9D}" destId="{572ACC02-D8FC-4BA6-9E62-1CB22E4B1D8A}" srcOrd="2" destOrd="0" presId="urn:microsoft.com/office/officeart/2005/8/layout/orgChart1"/>
    <dgm:cxn modelId="{0753CE7B-6BE6-4725-A658-34B254DA70DA}" type="presParOf" srcId="{936D21A6-32E4-4052-9D0D-BDD1473DF13E}" destId="{1BE178C4-6E97-4B2E-B41A-9B6C138959B6}" srcOrd="2" destOrd="0" presId="urn:microsoft.com/office/officeart/2005/8/layout/orgChart1"/>
    <dgm:cxn modelId="{8D594D64-0666-4EE0-98A2-94B136D1C3A1}" type="presParOf" srcId="{E76D785E-696F-4876-85C2-0A19476E46FA}" destId="{5E439448-AFD1-44BF-93FD-1E3EC79AD506}" srcOrd="2" destOrd="0" presId="urn:microsoft.com/office/officeart/2005/8/layout/orgChart1"/>
    <dgm:cxn modelId="{48B46C73-09A0-47C4-88E6-F672F67F78C1}" type="presParOf" srcId="{453F59E5-B6F5-48DF-A490-9F9366891E7E}" destId="{883BAB54-67B4-451F-B609-17AD9A82D42E}" srcOrd="4" destOrd="0" presId="urn:microsoft.com/office/officeart/2005/8/layout/orgChart1"/>
    <dgm:cxn modelId="{87EF33F7-2E2F-4FCC-8110-D0C19ACE82F4}" type="presParOf" srcId="{453F59E5-B6F5-48DF-A490-9F9366891E7E}" destId="{99A201E8-2AB4-498C-B9AA-90A9855F5514}" srcOrd="5" destOrd="0" presId="urn:microsoft.com/office/officeart/2005/8/layout/orgChart1"/>
    <dgm:cxn modelId="{DDC43A59-F485-45AA-9784-7275B1497279}" type="presParOf" srcId="{99A201E8-2AB4-498C-B9AA-90A9855F5514}" destId="{2B885EA4-B97F-4480-BE5D-2D9829CE7DD7}" srcOrd="0" destOrd="0" presId="urn:microsoft.com/office/officeart/2005/8/layout/orgChart1"/>
    <dgm:cxn modelId="{42CAE5EB-2B9E-4B42-AC07-67A3A21F71A0}" type="presParOf" srcId="{2B885EA4-B97F-4480-BE5D-2D9829CE7DD7}" destId="{7C08F9D7-EB4E-4495-9795-D99281C47BBB}" srcOrd="0" destOrd="0" presId="urn:microsoft.com/office/officeart/2005/8/layout/orgChart1"/>
    <dgm:cxn modelId="{D4152CF5-4FF0-4D5C-8BB4-D0B69F7FA37C}" type="presParOf" srcId="{2B885EA4-B97F-4480-BE5D-2D9829CE7DD7}" destId="{E00C1435-B1BD-4A8A-902A-91087C056A07}" srcOrd="1" destOrd="0" presId="urn:microsoft.com/office/officeart/2005/8/layout/orgChart1"/>
    <dgm:cxn modelId="{C7C75514-7E17-4A03-9742-7B47EDAA3032}" type="presParOf" srcId="{99A201E8-2AB4-498C-B9AA-90A9855F5514}" destId="{10D74A3C-4D83-4935-BBB9-49BD19F4E244}" srcOrd="1" destOrd="0" presId="urn:microsoft.com/office/officeart/2005/8/layout/orgChart1"/>
    <dgm:cxn modelId="{D2638A23-10E0-4BBD-BBEF-BB472894631B}" type="presParOf" srcId="{10D74A3C-4D83-4935-BBB9-49BD19F4E244}" destId="{F2BAF397-9560-436A-8CC9-DDC7D35511A4}" srcOrd="0" destOrd="0" presId="urn:microsoft.com/office/officeart/2005/8/layout/orgChart1"/>
    <dgm:cxn modelId="{BA843CBB-43D2-4E0D-9948-548808D1FF27}" type="presParOf" srcId="{10D74A3C-4D83-4935-BBB9-49BD19F4E244}" destId="{F8322675-0AA5-4078-ABF4-C9E8D9D619BF}" srcOrd="1" destOrd="0" presId="urn:microsoft.com/office/officeart/2005/8/layout/orgChart1"/>
    <dgm:cxn modelId="{F481A01E-065F-43BD-A83E-59F2E5A416D6}" type="presParOf" srcId="{F8322675-0AA5-4078-ABF4-C9E8D9D619BF}" destId="{6260CDAC-D1A6-485E-8694-931A1716E5FD}" srcOrd="0" destOrd="0" presId="urn:microsoft.com/office/officeart/2005/8/layout/orgChart1"/>
    <dgm:cxn modelId="{74C2B55A-71FF-4B1F-9C48-EC589B9D2A02}" type="presParOf" srcId="{6260CDAC-D1A6-485E-8694-931A1716E5FD}" destId="{CBBA21B3-C7DD-4D8A-8BE6-9401525C67B0}" srcOrd="0" destOrd="0" presId="urn:microsoft.com/office/officeart/2005/8/layout/orgChart1"/>
    <dgm:cxn modelId="{C1DE1C55-5E0C-41CC-9F98-38A340F0112A}" type="presParOf" srcId="{6260CDAC-D1A6-485E-8694-931A1716E5FD}" destId="{F0BDD91E-2843-4B15-9BC8-C9730528CF5D}" srcOrd="1" destOrd="0" presId="urn:microsoft.com/office/officeart/2005/8/layout/orgChart1"/>
    <dgm:cxn modelId="{7C859E6A-8930-452E-BB2E-4C4AF30C8CE3}" type="presParOf" srcId="{F8322675-0AA5-4078-ABF4-C9E8D9D619BF}" destId="{B2E1E4CE-2853-46FF-A208-1117FB8BAD62}" srcOrd="1" destOrd="0" presId="urn:microsoft.com/office/officeart/2005/8/layout/orgChart1"/>
    <dgm:cxn modelId="{357FF3AE-CDA5-46ED-B2BE-8B030F032B88}" type="presParOf" srcId="{F8322675-0AA5-4078-ABF4-C9E8D9D619BF}" destId="{466D6D4B-8BF6-4171-AE80-E01404FF76ED}" srcOrd="2" destOrd="0" presId="urn:microsoft.com/office/officeart/2005/8/layout/orgChart1"/>
    <dgm:cxn modelId="{86BF101D-6D3E-42E0-9A45-0855851299AE}" type="presParOf" srcId="{10D74A3C-4D83-4935-BBB9-49BD19F4E244}" destId="{48CABAAF-5403-4C33-AED6-7026A35DB134}" srcOrd="2" destOrd="0" presId="urn:microsoft.com/office/officeart/2005/8/layout/orgChart1"/>
    <dgm:cxn modelId="{11B09823-C3E3-4E2A-88C9-322C5F03BE3C}" type="presParOf" srcId="{10D74A3C-4D83-4935-BBB9-49BD19F4E244}" destId="{5F4305BF-77D2-47C2-B46D-F7A1F040EC22}" srcOrd="3" destOrd="0" presId="urn:microsoft.com/office/officeart/2005/8/layout/orgChart1"/>
    <dgm:cxn modelId="{1764A4CE-46AB-4DC3-8571-07B149294B61}" type="presParOf" srcId="{5F4305BF-77D2-47C2-B46D-F7A1F040EC22}" destId="{6F9232A7-92E1-4935-9FCA-80F800A659CD}" srcOrd="0" destOrd="0" presId="urn:microsoft.com/office/officeart/2005/8/layout/orgChart1"/>
    <dgm:cxn modelId="{36604BBB-3EBC-430D-938C-A4614DBBA569}" type="presParOf" srcId="{6F9232A7-92E1-4935-9FCA-80F800A659CD}" destId="{FEC8E8A4-FD17-40C2-A3E4-3AF635A3EB67}" srcOrd="0" destOrd="0" presId="urn:microsoft.com/office/officeart/2005/8/layout/orgChart1"/>
    <dgm:cxn modelId="{3AA9807A-71AD-4FBC-8FBE-7B1F5DCF47EB}" type="presParOf" srcId="{6F9232A7-92E1-4935-9FCA-80F800A659CD}" destId="{23772E46-605F-446A-9ADD-D85C33054674}" srcOrd="1" destOrd="0" presId="urn:microsoft.com/office/officeart/2005/8/layout/orgChart1"/>
    <dgm:cxn modelId="{E681C0EA-E140-497B-9F82-CD0A880C0AA7}" type="presParOf" srcId="{5F4305BF-77D2-47C2-B46D-F7A1F040EC22}" destId="{4BA1A9E7-0616-457C-9BEE-6B92F23CB3AF}" srcOrd="1" destOrd="0" presId="urn:microsoft.com/office/officeart/2005/8/layout/orgChart1"/>
    <dgm:cxn modelId="{2310EA1D-22DA-4535-AD0E-F7A2949A1971}" type="presParOf" srcId="{5F4305BF-77D2-47C2-B46D-F7A1F040EC22}" destId="{B82AF4FF-E908-4770-A59E-C47632954454}" srcOrd="2" destOrd="0" presId="urn:microsoft.com/office/officeart/2005/8/layout/orgChart1"/>
    <dgm:cxn modelId="{82217C34-AFE0-45D5-9AC0-E3786086BE38}" type="presParOf" srcId="{10D74A3C-4D83-4935-BBB9-49BD19F4E244}" destId="{0A20BDC5-77D9-40B2-A26E-1D7E189A47D3}" srcOrd="4" destOrd="0" presId="urn:microsoft.com/office/officeart/2005/8/layout/orgChart1"/>
    <dgm:cxn modelId="{E5013998-24DD-4695-B918-7D96D30A00D8}" type="presParOf" srcId="{10D74A3C-4D83-4935-BBB9-49BD19F4E244}" destId="{624D60D3-99E1-42FC-A59B-C438ED6F8447}" srcOrd="5" destOrd="0" presId="urn:microsoft.com/office/officeart/2005/8/layout/orgChart1"/>
    <dgm:cxn modelId="{CF4A6498-F411-43D3-83D9-14680EF4E138}" type="presParOf" srcId="{624D60D3-99E1-42FC-A59B-C438ED6F8447}" destId="{1FAB2B61-CF29-4363-90D4-9E6356ECC5D1}" srcOrd="0" destOrd="0" presId="urn:microsoft.com/office/officeart/2005/8/layout/orgChart1"/>
    <dgm:cxn modelId="{B689DF66-DD41-4921-A184-1B4EC09A26F3}" type="presParOf" srcId="{1FAB2B61-CF29-4363-90D4-9E6356ECC5D1}" destId="{DC8753AC-4C01-404C-924A-C47E715A59EC}" srcOrd="0" destOrd="0" presId="urn:microsoft.com/office/officeart/2005/8/layout/orgChart1"/>
    <dgm:cxn modelId="{DD9B0893-0AD8-4282-BE66-DE9D221EBF63}" type="presParOf" srcId="{1FAB2B61-CF29-4363-90D4-9E6356ECC5D1}" destId="{F2571910-A54C-4943-8498-F3BF947953F0}" srcOrd="1" destOrd="0" presId="urn:microsoft.com/office/officeart/2005/8/layout/orgChart1"/>
    <dgm:cxn modelId="{2C9E2F9D-53DA-44CF-94CE-B68A35827D9F}" type="presParOf" srcId="{624D60D3-99E1-42FC-A59B-C438ED6F8447}" destId="{7838E176-233E-4304-B72F-E115D961F46C}" srcOrd="1" destOrd="0" presId="urn:microsoft.com/office/officeart/2005/8/layout/orgChart1"/>
    <dgm:cxn modelId="{AEED8D27-98A7-4563-BF8B-EE06A2B0A92E}" type="presParOf" srcId="{624D60D3-99E1-42FC-A59B-C438ED6F8447}" destId="{A0219DC0-8C7F-49A7-A010-78DD87EAAAF6}" srcOrd="2" destOrd="0" presId="urn:microsoft.com/office/officeart/2005/8/layout/orgChart1"/>
    <dgm:cxn modelId="{ED8A9FC4-C05C-4FDE-A42A-9D38DEECC22B}" type="presParOf" srcId="{10D74A3C-4D83-4935-BBB9-49BD19F4E244}" destId="{480EE2F5-2E1B-4648-A607-1D7709A52B70}" srcOrd="6" destOrd="0" presId="urn:microsoft.com/office/officeart/2005/8/layout/orgChart1"/>
    <dgm:cxn modelId="{7F63FF4D-0E43-468B-92D8-320FB5B869FD}" type="presParOf" srcId="{10D74A3C-4D83-4935-BBB9-49BD19F4E244}" destId="{30B72637-F46F-4FCD-98D0-CE03EB6E0126}" srcOrd="7" destOrd="0" presId="urn:microsoft.com/office/officeart/2005/8/layout/orgChart1"/>
    <dgm:cxn modelId="{18DBF720-F974-4585-BB27-E45ECF73F4BD}" type="presParOf" srcId="{30B72637-F46F-4FCD-98D0-CE03EB6E0126}" destId="{25D9EC32-2AF5-48B6-955C-401765734E3B}" srcOrd="0" destOrd="0" presId="urn:microsoft.com/office/officeart/2005/8/layout/orgChart1"/>
    <dgm:cxn modelId="{0A06248C-67F1-4586-A3A0-93F5B64F2342}" type="presParOf" srcId="{25D9EC32-2AF5-48B6-955C-401765734E3B}" destId="{58B4290E-C0D7-4380-8DC5-384588C144B5}" srcOrd="0" destOrd="0" presId="urn:microsoft.com/office/officeart/2005/8/layout/orgChart1"/>
    <dgm:cxn modelId="{61970F2D-1200-4F80-8CA1-5E0AF6BAF389}" type="presParOf" srcId="{25D9EC32-2AF5-48B6-955C-401765734E3B}" destId="{5E04C332-8794-43AF-8B9C-A6A017DFBF08}" srcOrd="1" destOrd="0" presId="urn:microsoft.com/office/officeart/2005/8/layout/orgChart1"/>
    <dgm:cxn modelId="{12706B2F-2A60-427C-8101-977200651D0C}" type="presParOf" srcId="{30B72637-F46F-4FCD-98D0-CE03EB6E0126}" destId="{81BB82C3-85A5-4CDB-8010-D7B3D6C26561}" srcOrd="1" destOrd="0" presId="urn:microsoft.com/office/officeart/2005/8/layout/orgChart1"/>
    <dgm:cxn modelId="{955B9BC0-5EA6-4709-B4B3-26D193EEE089}" type="presParOf" srcId="{30B72637-F46F-4FCD-98D0-CE03EB6E0126}" destId="{AF4FFD56-2874-49F5-90C5-368A6C55EF41}" srcOrd="2" destOrd="0" presId="urn:microsoft.com/office/officeart/2005/8/layout/orgChart1"/>
    <dgm:cxn modelId="{4B937F34-EA38-4099-AB4E-F4B1EED72522}" type="presParOf" srcId="{10D74A3C-4D83-4935-BBB9-49BD19F4E244}" destId="{2D2BDBC5-FBFF-465C-9858-FF3685B82297}" srcOrd="8" destOrd="0" presId="urn:microsoft.com/office/officeart/2005/8/layout/orgChart1"/>
    <dgm:cxn modelId="{7A0932D7-EB78-45E2-AF54-6DE47DC3C3EC}" type="presParOf" srcId="{10D74A3C-4D83-4935-BBB9-49BD19F4E244}" destId="{0EFC58CF-6B38-45C8-B441-DE1145132838}" srcOrd="9" destOrd="0" presId="urn:microsoft.com/office/officeart/2005/8/layout/orgChart1"/>
    <dgm:cxn modelId="{B151F006-6B4A-43FC-82E2-D6A811D5AB20}" type="presParOf" srcId="{0EFC58CF-6B38-45C8-B441-DE1145132838}" destId="{728279AE-F1DD-454C-9894-0744ED7F53A0}" srcOrd="0" destOrd="0" presId="urn:microsoft.com/office/officeart/2005/8/layout/orgChart1"/>
    <dgm:cxn modelId="{3C80C931-5D0E-4458-8124-548BDA10EB6D}" type="presParOf" srcId="{728279AE-F1DD-454C-9894-0744ED7F53A0}" destId="{FE42F1A0-4304-4132-B74B-F29D394F62D0}" srcOrd="0" destOrd="0" presId="urn:microsoft.com/office/officeart/2005/8/layout/orgChart1"/>
    <dgm:cxn modelId="{7E64F9B1-B742-45EE-84A2-E0EDE3997747}" type="presParOf" srcId="{728279AE-F1DD-454C-9894-0744ED7F53A0}" destId="{21155A5C-E575-493B-94CC-405B8207C3DC}" srcOrd="1" destOrd="0" presId="urn:microsoft.com/office/officeart/2005/8/layout/orgChart1"/>
    <dgm:cxn modelId="{CB9D90E3-7FAB-483C-912B-243283D27FB6}" type="presParOf" srcId="{0EFC58CF-6B38-45C8-B441-DE1145132838}" destId="{AE753C71-FB05-476F-92F4-4EF9659DAB56}" srcOrd="1" destOrd="0" presId="urn:microsoft.com/office/officeart/2005/8/layout/orgChart1"/>
    <dgm:cxn modelId="{186630D1-F6BE-401D-A321-44F29C4F864E}" type="presParOf" srcId="{0EFC58CF-6B38-45C8-B441-DE1145132838}" destId="{72AA470D-C18E-49C7-B5D1-33860C5175A1}" srcOrd="2" destOrd="0" presId="urn:microsoft.com/office/officeart/2005/8/layout/orgChart1"/>
    <dgm:cxn modelId="{503F415E-307A-4F40-9510-9B44E0A52602}" type="presParOf" srcId="{10D74A3C-4D83-4935-BBB9-49BD19F4E244}" destId="{C8E51312-3303-46A2-A933-D8E22B733D7F}" srcOrd="10" destOrd="0" presId="urn:microsoft.com/office/officeart/2005/8/layout/orgChart1"/>
    <dgm:cxn modelId="{711BB85F-B2BF-4DFB-9FB0-6EE0B7E13DEF}" type="presParOf" srcId="{10D74A3C-4D83-4935-BBB9-49BD19F4E244}" destId="{74FC507D-7C40-4BCF-A141-EE9F0177FF36}" srcOrd="11" destOrd="0" presId="urn:microsoft.com/office/officeart/2005/8/layout/orgChart1"/>
    <dgm:cxn modelId="{B622CF45-4B05-4D34-AFD8-CBDBE36BC31A}" type="presParOf" srcId="{74FC507D-7C40-4BCF-A141-EE9F0177FF36}" destId="{2B070737-7A9A-47D9-BEB9-CD0403C8C251}" srcOrd="0" destOrd="0" presId="urn:microsoft.com/office/officeart/2005/8/layout/orgChart1"/>
    <dgm:cxn modelId="{2119A49A-4B20-4AF0-A838-4300004637CC}" type="presParOf" srcId="{2B070737-7A9A-47D9-BEB9-CD0403C8C251}" destId="{90A7C5AC-C4BE-4DD8-93AD-B83FA1547A8F}" srcOrd="0" destOrd="0" presId="urn:microsoft.com/office/officeart/2005/8/layout/orgChart1"/>
    <dgm:cxn modelId="{81249CCD-A211-438C-8989-20F3097380E9}" type="presParOf" srcId="{2B070737-7A9A-47D9-BEB9-CD0403C8C251}" destId="{66669484-AC70-47D2-B4FF-D17EDF1E92BC}" srcOrd="1" destOrd="0" presId="urn:microsoft.com/office/officeart/2005/8/layout/orgChart1"/>
    <dgm:cxn modelId="{4F124EF5-6BCC-4D75-BF8A-E2AADD11F914}" type="presParOf" srcId="{74FC507D-7C40-4BCF-A141-EE9F0177FF36}" destId="{2E2B44DF-CCB9-4747-818B-C9D7C956A9EA}" srcOrd="1" destOrd="0" presId="urn:microsoft.com/office/officeart/2005/8/layout/orgChart1"/>
    <dgm:cxn modelId="{0A2C1C28-CF39-4C95-B5E4-CFAB99E545E4}" type="presParOf" srcId="{74FC507D-7C40-4BCF-A141-EE9F0177FF36}" destId="{BC98AA9A-5877-4E2F-BBCC-42E251C1FAE4}" srcOrd="2" destOrd="0" presId="urn:microsoft.com/office/officeart/2005/8/layout/orgChart1"/>
    <dgm:cxn modelId="{4F042ECC-3B1B-4495-8783-C88283DBE5A5}" type="presParOf" srcId="{99A201E8-2AB4-498C-B9AA-90A9855F5514}" destId="{78A4E732-2FCD-41FC-88D9-3AE29395C2B9}" srcOrd="2" destOrd="0" presId="urn:microsoft.com/office/officeart/2005/8/layout/orgChart1"/>
    <dgm:cxn modelId="{61F50A2C-C1C9-4A44-9FDF-EAD89EB0EA98}" type="presParOf" srcId="{CC40443B-09F4-467B-B74E-08516782F4C6}" destId="{3232FCB2-2D1C-41D9-8718-CED9F6CB7C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51312-3303-46A2-A933-D8E22B733D7F}">
      <dsp:nvSpPr>
        <dsp:cNvPr id="0" name=""/>
        <dsp:cNvSpPr/>
      </dsp:nvSpPr>
      <dsp:spPr>
        <a:xfrm>
          <a:off x="11340544" y="994822"/>
          <a:ext cx="110644" cy="2957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7893"/>
              </a:lnTo>
              <a:lnTo>
                <a:pt x="110644" y="2957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BDBC5-FBFF-465C-9858-FF3685B82297}">
      <dsp:nvSpPr>
        <dsp:cNvPr id="0" name=""/>
        <dsp:cNvSpPr/>
      </dsp:nvSpPr>
      <dsp:spPr>
        <a:xfrm>
          <a:off x="11340544" y="994822"/>
          <a:ext cx="110644" cy="2434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4177"/>
              </a:lnTo>
              <a:lnTo>
                <a:pt x="110644" y="24341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EE2F5-2E1B-4648-A607-1D7709A52B70}">
      <dsp:nvSpPr>
        <dsp:cNvPr id="0" name=""/>
        <dsp:cNvSpPr/>
      </dsp:nvSpPr>
      <dsp:spPr>
        <a:xfrm>
          <a:off x="11340544" y="994822"/>
          <a:ext cx="110644" cy="191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460"/>
              </a:lnTo>
              <a:lnTo>
                <a:pt x="110644" y="191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0BDC5-77D9-40B2-A26E-1D7E189A47D3}">
      <dsp:nvSpPr>
        <dsp:cNvPr id="0" name=""/>
        <dsp:cNvSpPr/>
      </dsp:nvSpPr>
      <dsp:spPr>
        <a:xfrm>
          <a:off x="11340544" y="994822"/>
          <a:ext cx="110644" cy="1386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743"/>
              </a:lnTo>
              <a:lnTo>
                <a:pt x="110644" y="1386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ABAAF-5403-4C33-AED6-7026A35DB134}">
      <dsp:nvSpPr>
        <dsp:cNvPr id="0" name=""/>
        <dsp:cNvSpPr/>
      </dsp:nvSpPr>
      <dsp:spPr>
        <a:xfrm>
          <a:off x="11340544" y="994822"/>
          <a:ext cx="110644" cy="86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026"/>
              </a:lnTo>
              <a:lnTo>
                <a:pt x="110644" y="863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AF397-9560-436A-8CC9-DDC7D35511A4}">
      <dsp:nvSpPr>
        <dsp:cNvPr id="0" name=""/>
        <dsp:cNvSpPr/>
      </dsp:nvSpPr>
      <dsp:spPr>
        <a:xfrm>
          <a:off x="11340544" y="994822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BAB54-67B4-451F-B609-17AD9A82D42E}">
      <dsp:nvSpPr>
        <dsp:cNvPr id="0" name=""/>
        <dsp:cNvSpPr/>
      </dsp:nvSpPr>
      <dsp:spPr>
        <a:xfrm>
          <a:off x="6003796" y="471106"/>
          <a:ext cx="5631800" cy="154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51"/>
              </a:lnTo>
              <a:lnTo>
                <a:pt x="5631800" y="77451"/>
              </a:lnTo>
              <a:lnTo>
                <a:pt x="5631800" y="1549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02EEA-725A-4876-A14C-6B2EED46F6A6}">
      <dsp:nvSpPr>
        <dsp:cNvPr id="0" name=""/>
        <dsp:cNvSpPr/>
      </dsp:nvSpPr>
      <dsp:spPr>
        <a:xfrm>
          <a:off x="10448013" y="1518539"/>
          <a:ext cx="110644" cy="85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935"/>
              </a:lnTo>
              <a:lnTo>
                <a:pt x="110644" y="852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A0F30-5AA4-4110-8DCE-DA03CBF7F143}">
      <dsp:nvSpPr>
        <dsp:cNvPr id="0" name=""/>
        <dsp:cNvSpPr/>
      </dsp:nvSpPr>
      <dsp:spPr>
        <a:xfrm>
          <a:off x="10448013" y="1518539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7DCB3-AC27-440C-A4BA-768D93959AD0}">
      <dsp:nvSpPr>
        <dsp:cNvPr id="0" name=""/>
        <dsp:cNvSpPr/>
      </dsp:nvSpPr>
      <dsp:spPr>
        <a:xfrm>
          <a:off x="6319132" y="994822"/>
          <a:ext cx="4423932" cy="154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51"/>
              </a:lnTo>
              <a:lnTo>
                <a:pt x="4423932" y="77451"/>
              </a:lnTo>
              <a:lnTo>
                <a:pt x="4423932" y="154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66B59-0A79-4721-BFCE-C392CE1B7052}">
      <dsp:nvSpPr>
        <dsp:cNvPr id="0" name=""/>
        <dsp:cNvSpPr/>
      </dsp:nvSpPr>
      <dsp:spPr>
        <a:xfrm>
          <a:off x="9739889" y="4660841"/>
          <a:ext cx="110644" cy="1386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743"/>
              </a:lnTo>
              <a:lnTo>
                <a:pt x="110644" y="1386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49BC3-CCA1-44AA-ADEF-B9A44D6BCAC8}">
      <dsp:nvSpPr>
        <dsp:cNvPr id="0" name=""/>
        <dsp:cNvSpPr/>
      </dsp:nvSpPr>
      <dsp:spPr>
        <a:xfrm>
          <a:off x="9739889" y="4660841"/>
          <a:ext cx="110644" cy="86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026"/>
              </a:lnTo>
              <a:lnTo>
                <a:pt x="110644" y="863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6B617-2638-4D11-8B59-470549E54EE4}">
      <dsp:nvSpPr>
        <dsp:cNvPr id="0" name=""/>
        <dsp:cNvSpPr/>
      </dsp:nvSpPr>
      <dsp:spPr>
        <a:xfrm>
          <a:off x="9739889" y="4660841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9AAFF-733D-4D3F-9C0A-8C0B96B98AF0}">
      <dsp:nvSpPr>
        <dsp:cNvPr id="0" name=""/>
        <dsp:cNvSpPr/>
      </dsp:nvSpPr>
      <dsp:spPr>
        <a:xfrm>
          <a:off x="9555481" y="2042256"/>
          <a:ext cx="110644" cy="2434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4177"/>
              </a:lnTo>
              <a:lnTo>
                <a:pt x="110644" y="24341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63B3E-9B72-4BC8-BF09-DAF5483F3973}">
      <dsp:nvSpPr>
        <dsp:cNvPr id="0" name=""/>
        <dsp:cNvSpPr/>
      </dsp:nvSpPr>
      <dsp:spPr>
        <a:xfrm>
          <a:off x="9739889" y="2565973"/>
          <a:ext cx="110644" cy="1386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743"/>
              </a:lnTo>
              <a:lnTo>
                <a:pt x="110644" y="1386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0F2A0-C274-4C76-AB10-6EC6D8F0AA95}">
      <dsp:nvSpPr>
        <dsp:cNvPr id="0" name=""/>
        <dsp:cNvSpPr/>
      </dsp:nvSpPr>
      <dsp:spPr>
        <a:xfrm>
          <a:off x="9739889" y="2565973"/>
          <a:ext cx="110644" cy="86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026"/>
              </a:lnTo>
              <a:lnTo>
                <a:pt x="110644" y="863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D6855-D436-4E32-9681-CD017A4632FC}">
      <dsp:nvSpPr>
        <dsp:cNvPr id="0" name=""/>
        <dsp:cNvSpPr/>
      </dsp:nvSpPr>
      <dsp:spPr>
        <a:xfrm>
          <a:off x="9739889" y="2565973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45331-2EBA-4CBC-96D6-72A11EBC7250}">
      <dsp:nvSpPr>
        <dsp:cNvPr id="0" name=""/>
        <dsp:cNvSpPr/>
      </dsp:nvSpPr>
      <dsp:spPr>
        <a:xfrm>
          <a:off x="9555481" y="2042256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1143A-E944-48E0-830F-ED16B131026F}">
      <dsp:nvSpPr>
        <dsp:cNvPr id="0" name=""/>
        <dsp:cNvSpPr/>
      </dsp:nvSpPr>
      <dsp:spPr>
        <a:xfrm>
          <a:off x="6542265" y="1518539"/>
          <a:ext cx="3308267" cy="154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51"/>
              </a:lnTo>
              <a:lnTo>
                <a:pt x="3308267" y="77451"/>
              </a:lnTo>
              <a:lnTo>
                <a:pt x="3308267" y="154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4081C-240B-4AED-8F67-925C1F26697B}">
      <dsp:nvSpPr>
        <dsp:cNvPr id="0" name=""/>
        <dsp:cNvSpPr/>
      </dsp:nvSpPr>
      <dsp:spPr>
        <a:xfrm>
          <a:off x="8662950" y="2042256"/>
          <a:ext cx="110644" cy="4005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5327"/>
              </a:lnTo>
              <a:lnTo>
                <a:pt x="110644" y="40053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D77F5-AD33-4530-85BC-87A73CB7721A}">
      <dsp:nvSpPr>
        <dsp:cNvPr id="0" name=""/>
        <dsp:cNvSpPr/>
      </dsp:nvSpPr>
      <dsp:spPr>
        <a:xfrm>
          <a:off x="8662950" y="2042256"/>
          <a:ext cx="110644" cy="3481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1610"/>
              </a:lnTo>
              <a:lnTo>
                <a:pt x="110644" y="34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82A9B-00A2-43BF-8C30-B401CF62F2FD}">
      <dsp:nvSpPr>
        <dsp:cNvPr id="0" name=""/>
        <dsp:cNvSpPr/>
      </dsp:nvSpPr>
      <dsp:spPr>
        <a:xfrm>
          <a:off x="8662950" y="2042256"/>
          <a:ext cx="110644" cy="2957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7893"/>
              </a:lnTo>
              <a:lnTo>
                <a:pt x="110644" y="2957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05377-44C2-41B4-85FC-F6FAF7E4BB24}">
      <dsp:nvSpPr>
        <dsp:cNvPr id="0" name=""/>
        <dsp:cNvSpPr/>
      </dsp:nvSpPr>
      <dsp:spPr>
        <a:xfrm>
          <a:off x="8662950" y="2042256"/>
          <a:ext cx="110644" cy="2434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4177"/>
              </a:lnTo>
              <a:lnTo>
                <a:pt x="110644" y="24341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5A80F-E8C5-4F1F-8DA8-003CE6C5AA60}">
      <dsp:nvSpPr>
        <dsp:cNvPr id="0" name=""/>
        <dsp:cNvSpPr/>
      </dsp:nvSpPr>
      <dsp:spPr>
        <a:xfrm>
          <a:off x="8662950" y="2042256"/>
          <a:ext cx="110644" cy="191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460"/>
              </a:lnTo>
              <a:lnTo>
                <a:pt x="110644" y="191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E857F-07E2-441A-A4F4-58B0B3D28F20}">
      <dsp:nvSpPr>
        <dsp:cNvPr id="0" name=""/>
        <dsp:cNvSpPr/>
      </dsp:nvSpPr>
      <dsp:spPr>
        <a:xfrm>
          <a:off x="8847357" y="2565973"/>
          <a:ext cx="110644" cy="86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026"/>
              </a:lnTo>
              <a:lnTo>
                <a:pt x="110644" y="863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8EE01-DB15-46A0-B3C6-0BF22F34F6AC}">
      <dsp:nvSpPr>
        <dsp:cNvPr id="0" name=""/>
        <dsp:cNvSpPr/>
      </dsp:nvSpPr>
      <dsp:spPr>
        <a:xfrm>
          <a:off x="8847357" y="2565973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F149D-A076-4DCC-95CF-AE4DEFE6ABE2}">
      <dsp:nvSpPr>
        <dsp:cNvPr id="0" name=""/>
        <dsp:cNvSpPr/>
      </dsp:nvSpPr>
      <dsp:spPr>
        <a:xfrm>
          <a:off x="8662950" y="2042256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A3551-B896-4063-ABC5-51311D724352}">
      <dsp:nvSpPr>
        <dsp:cNvPr id="0" name=""/>
        <dsp:cNvSpPr/>
      </dsp:nvSpPr>
      <dsp:spPr>
        <a:xfrm>
          <a:off x="6542265" y="1518539"/>
          <a:ext cx="2415736" cy="154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51"/>
              </a:lnTo>
              <a:lnTo>
                <a:pt x="2415736" y="77451"/>
              </a:lnTo>
              <a:lnTo>
                <a:pt x="2415736" y="154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9C8E0-B44B-4FFF-93BB-27E0BFD86EFB}">
      <dsp:nvSpPr>
        <dsp:cNvPr id="0" name=""/>
        <dsp:cNvSpPr/>
      </dsp:nvSpPr>
      <dsp:spPr>
        <a:xfrm>
          <a:off x="7586011" y="2042256"/>
          <a:ext cx="110644" cy="4529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9044"/>
              </a:lnTo>
              <a:lnTo>
                <a:pt x="110644" y="4529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9D8ED-E889-480B-8A00-F7A42480C8CF}">
      <dsp:nvSpPr>
        <dsp:cNvPr id="0" name=""/>
        <dsp:cNvSpPr/>
      </dsp:nvSpPr>
      <dsp:spPr>
        <a:xfrm>
          <a:off x="7770418" y="2565973"/>
          <a:ext cx="110644" cy="3481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1610"/>
              </a:lnTo>
              <a:lnTo>
                <a:pt x="110644" y="34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D1F7B-35A9-4909-BA87-42179569B4D8}">
      <dsp:nvSpPr>
        <dsp:cNvPr id="0" name=""/>
        <dsp:cNvSpPr/>
      </dsp:nvSpPr>
      <dsp:spPr>
        <a:xfrm>
          <a:off x="7770418" y="2565973"/>
          <a:ext cx="110644" cy="2957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7893"/>
              </a:lnTo>
              <a:lnTo>
                <a:pt x="110644" y="2957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ABBC1-B2C9-4A86-B13C-D1611424A8DB}">
      <dsp:nvSpPr>
        <dsp:cNvPr id="0" name=""/>
        <dsp:cNvSpPr/>
      </dsp:nvSpPr>
      <dsp:spPr>
        <a:xfrm>
          <a:off x="7770418" y="2565973"/>
          <a:ext cx="110644" cy="2434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4177"/>
              </a:lnTo>
              <a:lnTo>
                <a:pt x="110644" y="24341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37F27-26E8-4850-B935-1E54B95DC557}">
      <dsp:nvSpPr>
        <dsp:cNvPr id="0" name=""/>
        <dsp:cNvSpPr/>
      </dsp:nvSpPr>
      <dsp:spPr>
        <a:xfrm>
          <a:off x="7770418" y="2565973"/>
          <a:ext cx="110644" cy="191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460"/>
              </a:lnTo>
              <a:lnTo>
                <a:pt x="110644" y="191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9C433-5F16-4757-A570-F41320F612DD}">
      <dsp:nvSpPr>
        <dsp:cNvPr id="0" name=""/>
        <dsp:cNvSpPr/>
      </dsp:nvSpPr>
      <dsp:spPr>
        <a:xfrm>
          <a:off x="7770418" y="2565973"/>
          <a:ext cx="110644" cy="1386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743"/>
              </a:lnTo>
              <a:lnTo>
                <a:pt x="110644" y="1386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6A3DE-D020-497B-BD16-E5C055F5A8CD}">
      <dsp:nvSpPr>
        <dsp:cNvPr id="0" name=""/>
        <dsp:cNvSpPr/>
      </dsp:nvSpPr>
      <dsp:spPr>
        <a:xfrm>
          <a:off x="7770418" y="2565973"/>
          <a:ext cx="110644" cy="86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026"/>
              </a:lnTo>
              <a:lnTo>
                <a:pt x="110644" y="863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904B7-2833-4704-ADCD-6F4737814BA6}">
      <dsp:nvSpPr>
        <dsp:cNvPr id="0" name=""/>
        <dsp:cNvSpPr/>
      </dsp:nvSpPr>
      <dsp:spPr>
        <a:xfrm>
          <a:off x="7770418" y="2565973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4E44A-4D56-48AF-BB08-493D525616AF}">
      <dsp:nvSpPr>
        <dsp:cNvPr id="0" name=""/>
        <dsp:cNvSpPr/>
      </dsp:nvSpPr>
      <dsp:spPr>
        <a:xfrm>
          <a:off x="7586011" y="2042256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7D649-8EFD-423D-800F-6E89E0EAE0FD}">
      <dsp:nvSpPr>
        <dsp:cNvPr id="0" name=""/>
        <dsp:cNvSpPr/>
      </dsp:nvSpPr>
      <dsp:spPr>
        <a:xfrm>
          <a:off x="6542265" y="1518539"/>
          <a:ext cx="1338797" cy="154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51"/>
              </a:lnTo>
              <a:lnTo>
                <a:pt x="1338797" y="77451"/>
              </a:lnTo>
              <a:lnTo>
                <a:pt x="1338797" y="154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9AE46-F425-4978-B926-F8D97FF73E57}">
      <dsp:nvSpPr>
        <dsp:cNvPr id="0" name=""/>
        <dsp:cNvSpPr/>
      </dsp:nvSpPr>
      <dsp:spPr>
        <a:xfrm>
          <a:off x="6693479" y="2042256"/>
          <a:ext cx="110644" cy="2434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4177"/>
              </a:lnTo>
              <a:lnTo>
                <a:pt x="110644" y="24341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EA62A-EB5B-417E-873F-0CD53214F330}">
      <dsp:nvSpPr>
        <dsp:cNvPr id="0" name=""/>
        <dsp:cNvSpPr/>
      </dsp:nvSpPr>
      <dsp:spPr>
        <a:xfrm>
          <a:off x="6693479" y="2042256"/>
          <a:ext cx="110644" cy="191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460"/>
              </a:lnTo>
              <a:lnTo>
                <a:pt x="110644" y="191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11B60-653B-400D-A721-AE3EDA815F59}">
      <dsp:nvSpPr>
        <dsp:cNvPr id="0" name=""/>
        <dsp:cNvSpPr/>
      </dsp:nvSpPr>
      <dsp:spPr>
        <a:xfrm>
          <a:off x="6693479" y="2042256"/>
          <a:ext cx="110644" cy="1386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743"/>
              </a:lnTo>
              <a:lnTo>
                <a:pt x="110644" y="1386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71104-D130-439E-BC26-138DDB38CFBA}">
      <dsp:nvSpPr>
        <dsp:cNvPr id="0" name=""/>
        <dsp:cNvSpPr/>
      </dsp:nvSpPr>
      <dsp:spPr>
        <a:xfrm>
          <a:off x="6693479" y="2042256"/>
          <a:ext cx="110644" cy="86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026"/>
              </a:lnTo>
              <a:lnTo>
                <a:pt x="110644" y="863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83932-2F04-4222-ADA3-FDB6B83548D3}">
      <dsp:nvSpPr>
        <dsp:cNvPr id="0" name=""/>
        <dsp:cNvSpPr/>
      </dsp:nvSpPr>
      <dsp:spPr>
        <a:xfrm>
          <a:off x="6693479" y="2042256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B556C-6123-426C-B741-4FB14CB16B1D}">
      <dsp:nvSpPr>
        <dsp:cNvPr id="0" name=""/>
        <dsp:cNvSpPr/>
      </dsp:nvSpPr>
      <dsp:spPr>
        <a:xfrm>
          <a:off x="6542265" y="1518539"/>
          <a:ext cx="446265" cy="154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51"/>
              </a:lnTo>
              <a:lnTo>
                <a:pt x="446265" y="77451"/>
              </a:lnTo>
              <a:lnTo>
                <a:pt x="446265" y="154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47055-C85D-44BF-B2A3-A0BC87F850B2}">
      <dsp:nvSpPr>
        <dsp:cNvPr id="0" name=""/>
        <dsp:cNvSpPr/>
      </dsp:nvSpPr>
      <dsp:spPr>
        <a:xfrm>
          <a:off x="5616540" y="2042256"/>
          <a:ext cx="110644" cy="3481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1610"/>
              </a:lnTo>
              <a:lnTo>
                <a:pt x="110644" y="34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9C473-9730-4434-A58E-67D46A603A5D}">
      <dsp:nvSpPr>
        <dsp:cNvPr id="0" name=""/>
        <dsp:cNvSpPr/>
      </dsp:nvSpPr>
      <dsp:spPr>
        <a:xfrm>
          <a:off x="5800948" y="4137124"/>
          <a:ext cx="110644" cy="86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026"/>
              </a:lnTo>
              <a:lnTo>
                <a:pt x="110644" y="863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0C5E0-69D7-4821-87BB-467B19EE8F71}">
      <dsp:nvSpPr>
        <dsp:cNvPr id="0" name=""/>
        <dsp:cNvSpPr/>
      </dsp:nvSpPr>
      <dsp:spPr>
        <a:xfrm>
          <a:off x="5800948" y="4137124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7E23B-05C1-42A0-AE3E-88F08B0AD0A3}">
      <dsp:nvSpPr>
        <dsp:cNvPr id="0" name=""/>
        <dsp:cNvSpPr/>
      </dsp:nvSpPr>
      <dsp:spPr>
        <a:xfrm>
          <a:off x="5616540" y="2042256"/>
          <a:ext cx="110644" cy="191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460"/>
              </a:lnTo>
              <a:lnTo>
                <a:pt x="110644" y="191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48984-4176-4B70-A7B8-854EEE436A66}">
      <dsp:nvSpPr>
        <dsp:cNvPr id="0" name=""/>
        <dsp:cNvSpPr/>
      </dsp:nvSpPr>
      <dsp:spPr>
        <a:xfrm>
          <a:off x="5616540" y="2042256"/>
          <a:ext cx="110644" cy="1386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743"/>
              </a:lnTo>
              <a:lnTo>
                <a:pt x="110644" y="1386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20745-BE8C-4F02-A192-356B409FEE6F}">
      <dsp:nvSpPr>
        <dsp:cNvPr id="0" name=""/>
        <dsp:cNvSpPr/>
      </dsp:nvSpPr>
      <dsp:spPr>
        <a:xfrm>
          <a:off x="5616540" y="2042256"/>
          <a:ext cx="110644" cy="86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026"/>
              </a:lnTo>
              <a:lnTo>
                <a:pt x="110644" y="863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1767A-8C85-457F-8822-D859390A7BF7}">
      <dsp:nvSpPr>
        <dsp:cNvPr id="0" name=""/>
        <dsp:cNvSpPr/>
      </dsp:nvSpPr>
      <dsp:spPr>
        <a:xfrm>
          <a:off x="5616540" y="2042256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C587-5765-49C9-BB15-CF81DB7E56B3}">
      <dsp:nvSpPr>
        <dsp:cNvPr id="0" name=""/>
        <dsp:cNvSpPr/>
      </dsp:nvSpPr>
      <dsp:spPr>
        <a:xfrm>
          <a:off x="5911592" y="1518539"/>
          <a:ext cx="630673" cy="154902"/>
        </a:xfrm>
        <a:custGeom>
          <a:avLst/>
          <a:gdLst/>
          <a:ahLst/>
          <a:cxnLst/>
          <a:rect l="0" t="0" r="0" b="0"/>
          <a:pathLst>
            <a:path>
              <a:moveTo>
                <a:pt x="630673" y="0"/>
              </a:moveTo>
              <a:lnTo>
                <a:pt x="630673" y="77451"/>
              </a:lnTo>
              <a:lnTo>
                <a:pt x="0" y="77451"/>
              </a:lnTo>
              <a:lnTo>
                <a:pt x="0" y="154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F5E83-C069-4101-B1AA-71C62ABC1695}">
      <dsp:nvSpPr>
        <dsp:cNvPr id="0" name=""/>
        <dsp:cNvSpPr/>
      </dsp:nvSpPr>
      <dsp:spPr>
        <a:xfrm>
          <a:off x="4724009" y="2042256"/>
          <a:ext cx="110644" cy="2434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4177"/>
              </a:lnTo>
              <a:lnTo>
                <a:pt x="110644" y="24341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502ED-F3D9-49DE-9623-97B82DD8D9E8}">
      <dsp:nvSpPr>
        <dsp:cNvPr id="0" name=""/>
        <dsp:cNvSpPr/>
      </dsp:nvSpPr>
      <dsp:spPr>
        <a:xfrm>
          <a:off x="4724009" y="2042256"/>
          <a:ext cx="110644" cy="191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460"/>
              </a:lnTo>
              <a:lnTo>
                <a:pt x="110644" y="191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CCDD7-5B8B-48FE-99F7-172BBE7D63A5}">
      <dsp:nvSpPr>
        <dsp:cNvPr id="0" name=""/>
        <dsp:cNvSpPr/>
      </dsp:nvSpPr>
      <dsp:spPr>
        <a:xfrm>
          <a:off x="4724009" y="2042256"/>
          <a:ext cx="110644" cy="1386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743"/>
              </a:lnTo>
              <a:lnTo>
                <a:pt x="110644" y="1386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FDC56-B206-4623-8124-526EAF5659D7}">
      <dsp:nvSpPr>
        <dsp:cNvPr id="0" name=""/>
        <dsp:cNvSpPr/>
      </dsp:nvSpPr>
      <dsp:spPr>
        <a:xfrm>
          <a:off x="4724009" y="2042256"/>
          <a:ext cx="110644" cy="86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026"/>
              </a:lnTo>
              <a:lnTo>
                <a:pt x="110644" y="863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C8062-048D-403F-9615-66C27759F930}">
      <dsp:nvSpPr>
        <dsp:cNvPr id="0" name=""/>
        <dsp:cNvSpPr/>
      </dsp:nvSpPr>
      <dsp:spPr>
        <a:xfrm>
          <a:off x="4724009" y="2042256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8DB0F-D557-404C-B98E-B11586C96583}">
      <dsp:nvSpPr>
        <dsp:cNvPr id="0" name=""/>
        <dsp:cNvSpPr/>
      </dsp:nvSpPr>
      <dsp:spPr>
        <a:xfrm>
          <a:off x="5019061" y="1518539"/>
          <a:ext cx="1523204" cy="154902"/>
        </a:xfrm>
        <a:custGeom>
          <a:avLst/>
          <a:gdLst/>
          <a:ahLst/>
          <a:cxnLst/>
          <a:rect l="0" t="0" r="0" b="0"/>
          <a:pathLst>
            <a:path>
              <a:moveTo>
                <a:pt x="1523204" y="0"/>
              </a:moveTo>
              <a:lnTo>
                <a:pt x="1523204" y="77451"/>
              </a:lnTo>
              <a:lnTo>
                <a:pt x="0" y="77451"/>
              </a:lnTo>
              <a:lnTo>
                <a:pt x="0" y="154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C9B40-44F1-4A2F-BE77-D5C63D1FF7F3}">
      <dsp:nvSpPr>
        <dsp:cNvPr id="0" name=""/>
        <dsp:cNvSpPr/>
      </dsp:nvSpPr>
      <dsp:spPr>
        <a:xfrm>
          <a:off x="3831477" y="2042256"/>
          <a:ext cx="110644" cy="86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026"/>
              </a:lnTo>
              <a:lnTo>
                <a:pt x="110644" y="863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E92A9-AAA6-431C-B79C-F7964E37E0CC}">
      <dsp:nvSpPr>
        <dsp:cNvPr id="0" name=""/>
        <dsp:cNvSpPr/>
      </dsp:nvSpPr>
      <dsp:spPr>
        <a:xfrm>
          <a:off x="3831477" y="2042256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7C93C-C7D7-41E4-AFB4-87148DBE39CB}">
      <dsp:nvSpPr>
        <dsp:cNvPr id="0" name=""/>
        <dsp:cNvSpPr/>
      </dsp:nvSpPr>
      <dsp:spPr>
        <a:xfrm>
          <a:off x="4126529" y="1518539"/>
          <a:ext cx="2415736" cy="154902"/>
        </a:xfrm>
        <a:custGeom>
          <a:avLst/>
          <a:gdLst/>
          <a:ahLst/>
          <a:cxnLst/>
          <a:rect l="0" t="0" r="0" b="0"/>
          <a:pathLst>
            <a:path>
              <a:moveTo>
                <a:pt x="2415736" y="0"/>
              </a:moveTo>
              <a:lnTo>
                <a:pt x="2415736" y="77451"/>
              </a:lnTo>
              <a:lnTo>
                <a:pt x="0" y="77451"/>
              </a:lnTo>
              <a:lnTo>
                <a:pt x="0" y="154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BCF61-4CC2-4B4B-B8E6-376EE7A26745}">
      <dsp:nvSpPr>
        <dsp:cNvPr id="0" name=""/>
        <dsp:cNvSpPr/>
      </dsp:nvSpPr>
      <dsp:spPr>
        <a:xfrm>
          <a:off x="3233997" y="1518539"/>
          <a:ext cx="3308267" cy="154902"/>
        </a:xfrm>
        <a:custGeom>
          <a:avLst/>
          <a:gdLst/>
          <a:ahLst/>
          <a:cxnLst/>
          <a:rect l="0" t="0" r="0" b="0"/>
          <a:pathLst>
            <a:path>
              <a:moveTo>
                <a:pt x="3308267" y="0"/>
              </a:moveTo>
              <a:lnTo>
                <a:pt x="3308267" y="77451"/>
              </a:lnTo>
              <a:lnTo>
                <a:pt x="0" y="77451"/>
              </a:lnTo>
              <a:lnTo>
                <a:pt x="0" y="154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BE506-A52D-4275-8A1E-4FE980D5DD52}">
      <dsp:nvSpPr>
        <dsp:cNvPr id="0" name=""/>
        <dsp:cNvSpPr/>
      </dsp:nvSpPr>
      <dsp:spPr>
        <a:xfrm>
          <a:off x="6319132" y="994822"/>
          <a:ext cx="223132" cy="154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51"/>
              </a:lnTo>
              <a:lnTo>
                <a:pt x="223132" y="77451"/>
              </a:lnTo>
              <a:lnTo>
                <a:pt x="223132" y="154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B76EA-4BF0-4392-B0A1-2355DF98EA73}">
      <dsp:nvSpPr>
        <dsp:cNvPr id="0" name=""/>
        <dsp:cNvSpPr/>
      </dsp:nvSpPr>
      <dsp:spPr>
        <a:xfrm>
          <a:off x="2046414" y="2042256"/>
          <a:ext cx="110644" cy="86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026"/>
              </a:lnTo>
              <a:lnTo>
                <a:pt x="110644" y="863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07641-F232-4EA9-9EC6-CADB0CFE242D}">
      <dsp:nvSpPr>
        <dsp:cNvPr id="0" name=""/>
        <dsp:cNvSpPr/>
      </dsp:nvSpPr>
      <dsp:spPr>
        <a:xfrm>
          <a:off x="2046414" y="2042256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37267-AA6C-4CA4-95DE-55C5A2F43F1E}">
      <dsp:nvSpPr>
        <dsp:cNvPr id="0" name=""/>
        <dsp:cNvSpPr/>
      </dsp:nvSpPr>
      <dsp:spPr>
        <a:xfrm>
          <a:off x="1895200" y="1518539"/>
          <a:ext cx="446265" cy="154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51"/>
              </a:lnTo>
              <a:lnTo>
                <a:pt x="446265" y="77451"/>
              </a:lnTo>
              <a:lnTo>
                <a:pt x="446265" y="154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5CBAB-8F64-4DD6-AF88-391A09CDCDEF}">
      <dsp:nvSpPr>
        <dsp:cNvPr id="0" name=""/>
        <dsp:cNvSpPr/>
      </dsp:nvSpPr>
      <dsp:spPr>
        <a:xfrm>
          <a:off x="1153883" y="2042256"/>
          <a:ext cx="110644" cy="1386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743"/>
              </a:lnTo>
              <a:lnTo>
                <a:pt x="110644" y="1386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87ED2-D15F-4D62-983F-5027401919BD}">
      <dsp:nvSpPr>
        <dsp:cNvPr id="0" name=""/>
        <dsp:cNvSpPr/>
      </dsp:nvSpPr>
      <dsp:spPr>
        <a:xfrm>
          <a:off x="1153883" y="2042256"/>
          <a:ext cx="110644" cy="86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026"/>
              </a:lnTo>
              <a:lnTo>
                <a:pt x="110644" y="863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1A98A-BDF4-44BC-80A3-219E99F254B5}">
      <dsp:nvSpPr>
        <dsp:cNvPr id="0" name=""/>
        <dsp:cNvSpPr/>
      </dsp:nvSpPr>
      <dsp:spPr>
        <a:xfrm>
          <a:off x="1153883" y="2042256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BC2C8-CE46-4E24-9E91-83776743F618}">
      <dsp:nvSpPr>
        <dsp:cNvPr id="0" name=""/>
        <dsp:cNvSpPr/>
      </dsp:nvSpPr>
      <dsp:spPr>
        <a:xfrm>
          <a:off x="1448934" y="1518539"/>
          <a:ext cx="446265" cy="154902"/>
        </a:xfrm>
        <a:custGeom>
          <a:avLst/>
          <a:gdLst/>
          <a:ahLst/>
          <a:cxnLst/>
          <a:rect l="0" t="0" r="0" b="0"/>
          <a:pathLst>
            <a:path>
              <a:moveTo>
                <a:pt x="446265" y="0"/>
              </a:moveTo>
              <a:lnTo>
                <a:pt x="446265" y="77451"/>
              </a:lnTo>
              <a:lnTo>
                <a:pt x="0" y="77451"/>
              </a:lnTo>
              <a:lnTo>
                <a:pt x="0" y="154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48070-57F2-4B9E-8254-BD36A7C3B58A}">
      <dsp:nvSpPr>
        <dsp:cNvPr id="0" name=""/>
        <dsp:cNvSpPr/>
      </dsp:nvSpPr>
      <dsp:spPr>
        <a:xfrm>
          <a:off x="1895200" y="994822"/>
          <a:ext cx="4423932" cy="154902"/>
        </a:xfrm>
        <a:custGeom>
          <a:avLst/>
          <a:gdLst/>
          <a:ahLst/>
          <a:cxnLst/>
          <a:rect l="0" t="0" r="0" b="0"/>
          <a:pathLst>
            <a:path>
              <a:moveTo>
                <a:pt x="4423932" y="0"/>
              </a:moveTo>
              <a:lnTo>
                <a:pt x="4423932" y="77451"/>
              </a:lnTo>
              <a:lnTo>
                <a:pt x="0" y="77451"/>
              </a:lnTo>
              <a:lnTo>
                <a:pt x="0" y="154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88D7A-0D71-4F0E-90C3-BB17B90C8CEB}">
      <dsp:nvSpPr>
        <dsp:cNvPr id="0" name=""/>
        <dsp:cNvSpPr/>
      </dsp:nvSpPr>
      <dsp:spPr>
        <a:xfrm>
          <a:off x="6003796" y="471106"/>
          <a:ext cx="315336" cy="154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51"/>
              </a:lnTo>
              <a:lnTo>
                <a:pt x="315336" y="77451"/>
              </a:lnTo>
              <a:lnTo>
                <a:pt x="315336" y="1549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8DA37-7E88-4657-B28B-4138DC6EAADB}">
      <dsp:nvSpPr>
        <dsp:cNvPr id="0" name=""/>
        <dsp:cNvSpPr/>
      </dsp:nvSpPr>
      <dsp:spPr>
        <a:xfrm>
          <a:off x="76944" y="994822"/>
          <a:ext cx="110644" cy="3481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1610"/>
              </a:lnTo>
              <a:lnTo>
                <a:pt x="110644" y="348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22C5B-D3CA-44D9-BF19-214093E4E2CB}">
      <dsp:nvSpPr>
        <dsp:cNvPr id="0" name=""/>
        <dsp:cNvSpPr/>
      </dsp:nvSpPr>
      <dsp:spPr>
        <a:xfrm>
          <a:off x="76944" y="994822"/>
          <a:ext cx="110644" cy="2957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7893"/>
              </a:lnTo>
              <a:lnTo>
                <a:pt x="110644" y="2957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199AC-774D-493E-B776-E0082627CE3D}">
      <dsp:nvSpPr>
        <dsp:cNvPr id="0" name=""/>
        <dsp:cNvSpPr/>
      </dsp:nvSpPr>
      <dsp:spPr>
        <a:xfrm>
          <a:off x="76944" y="994822"/>
          <a:ext cx="110644" cy="2434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4177"/>
              </a:lnTo>
              <a:lnTo>
                <a:pt x="110644" y="24341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D7A9F-9685-4D7D-A8E4-11D9DEBE2319}">
      <dsp:nvSpPr>
        <dsp:cNvPr id="0" name=""/>
        <dsp:cNvSpPr/>
      </dsp:nvSpPr>
      <dsp:spPr>
        <a:xfrm>
          <a:off x="76944" y="994822"/>
          <a:ext cx="110644" cy="191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460"/>
              </a:lnTo>
              <a:lnTo>
                <a:pt x="110644" y="191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4B49B-45CF-4FEF-B3F4-7590F5C8C8B2}">
      <dsp:nvSpPr>
        <dsp:cNvPr id="0" name=""/>
        <dsp:cNvSpPr/>
      </dsp:nvSpPr>
      <dsp:spPr>
        <a:xfrm>
          <a:off x="76944" y="994822"/>
          <a:ext cx="110644" cy="1386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743"/>
              </a:lnTo>
              <a:lnTo>
                <a:pt x="110644" y="1386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DBB30-AF1A-4C2E-BB0C-020E9F2A27D7}">
      <dsp:nvSpPr>
        <dsp:cNvPr id="0" name=""/>
        <dsp:cNvSpPr/>
      </dsp:nvSpPr>
      <dsp:spPr>
        <a:xfrm>
          <a:off x="76944" y="994822"/>
          <a:ext cx="110644" cy="86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026"/>
              </a:lnTo>
              <a:lnTo>
                <a:pt x="110644" y="863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C9429-BE86-4CEF-8DCC-7FE68AE3554A}">
      <dsp:nvSpPr>
        <dsp:cNvPr id="0" name=""/>
        <dsp:cNvSpPr/>
      </dsp:nvSpPr>
      <dsp:spPr>
        <a:xfrm>
          <a:off x="76944" y="994822"/>
          <a:ext cx="110644" cy="33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09"/>
              </a:lnTo>
              <a:lnTo>
                <a:pt x="110644" y="339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A81FE-65B0-4CC8-8C9B-A27E3EA6CE6F}">
      <dsp:nvSpPr>
        <dsp:cNvPr id="0" name=""/>
        <dsp:cNvSpPr/>
      </dsp:nvSpPr>
      <dsp:spPr>
        <a:xfrm>
          <a:off x="371995" y="471106"/>
          <a:ext cx="5631800" cy="154902"/>
        </a:xfrm>
        <a:custGeom>
          <a:avLst/>
          <a:gdLst/>
          <a:ahLst/>
          <a:cxnLst/>
          <a:rect l="0" t="0" r="0" b="0"/>
          <a:pathLst>
            <a:path>
              <a:moveTo>
                <a:pt x="5631800" y="0"/>
              </a:moveTo>
              <a:lnTo>
                <a:pt x="5631800" y="77451"/>
              </a:lnTo>
              <a:lnTo>
                <a:pt x="0" y="77451"/>
              </a:lnTo>
              <a:lnTo>
                <a:pt x="0" y="1549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0BEFC-629E-4AD1-AF1A-11C6916BE295}">
      <dsp:nvSpPr>
        <dsp:cNvPr id="0" name=""/>
        <dsp:cNvSpPr/>
      </dsp:nvSpPr>
      <dsp:spPr>
        <a:xfrm>
          <a:off x="5634981" y="102291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ATM</a:t>
          </a:r>
        </a:p>
      </dsp:txBody>
      <dsp:txXfrm>
        <a:off x="5634981" y="102291"/>
        <a:ext cx="737629" cy="368814"/>
      </dsp:txXfrm>
    </dsp:sp>
    <dsp:sp modelId="{03B531BA-1AE3-4208-AF52-CCC97B8AD9B4}">
      <dsp:nvSpPr>
        <dsp:cNvPr id="0" name=""/>
        <dsp:cNvSpPr/>
      </dsp:nvSpPr>
      <dsp:spPr>
        <a:xfrm>
          <a:off x="3181" y="626008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Gerenciamento</a:t>
          </a:r>
        </a:p>
      </dsp:txBody>
      <dsp:txXfrm>
        <a:off x="3181" y="626008"/>
        <a:ext cx="737629" cy="368814"/>
      </dsp:txXfrm>
    </dsp:sp>
    <dsp:sp modelId="{F7E6F5CB-93C2-4201-8248-5777B561DE76}">
      <dsp:nvSpPr>
        <dsp:cNvPr id="0" name=""/>
        <dsp:cNvSpPr/>
      </dsp:nvSpPr>
      <dsp:spPr>
        <a:xfrm>
          <a:off x="187588" y="1149725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Atribuição de tarefas</a:t>
          </a:r>
        </a:p>
      </dsp:txBody>
      <dsp:txXfrm>
        <a:off x="187588" y="1149725"/>
        <a:ext cx="737629" cy="368814"/>
      </dsp:txXfrm>
    </dsp:sp>
    <dsp:sp modelId="{305B9783-94BB-4F30-B313-266408295E0B}">
      <dsp:nvSpPr>
        <dsp:cNvPr id="0" name=""/>
        <dsp:cNvSpPr/>
      </dsp:nvSpPr>
      <dsp:spPr>
        <a:xfrm>
          <a:off x="187588" y="167344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Monitoramento das tarefas por membro</a:t>
          </a:r>
        </a:p>
      </dsp:txBody>
      <dsp:txXfrm>
        <a:off x="187588" y="1673442"/>
        <a:ext cx="737629" cy="368814"/>
      </dsp:txXfrm>
    </dsp:sp>
    <dsp:sp modelId="{FB3F19B4-287F-409C-9E12-73F2D6E6BCB8}">
      <dsp:nvSpPr>
        <dsp:cNvPr id="0" name=""/>
        <dsp:cNvSpPr/>
      </dsp:nvSpPr>
      <dsp:spPr>
        <a:xfrm>
          <a:off x="187588" y="2197158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Monitoramento do projeto como um todo (CPI/SPI)</a:t>
          </a:r>
        </a:p>
      </dsp:txBody>
      <dsp:txXfrm>
        <a:off x="187588" y="2197158"/>
        <a:ext cx="737629" cy="368814"/>
      </dsp:txXfrm>
    </dsp:sp>
    <dsp:sp modelId="{4B49B957-F738-49FB-AD56-D8D8A78A3F0A}">
      <dsp:nvSpPr>
        <dsp:cNvPr id="0" name=""/>
        <dsp:cNvSpPr/>
      </dsp:nvSpPr>
      <dsp:spPr>
        <a:xfrm>
          <a:off x="187588" y="2720875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Documentação</a:t>
          </a:r>
        </a:p>
      </dsp:txBody>
      <dsp:txXfrm>
        <a:off x="187588" y="2720875"/>
        <a:ext cx="737629" cy="368814"/>
      </dsp:txXfrm>
    </dsp:sp>
    <dsp:sp modelId="{A69574A8-D95C-4EDF-86B9-3E2F9629EAE0}">
      <dsp:nvSpPr>
        <dsp:cNvPr id="0" name=""/>
        <dsp:cNvSpPr/>
      </dsp:nvSpPr>
      <dsp:spPr>
        <a:xfrm>
          <a:off x="187588" y="324459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Monitoramento dos riscos</a:t>
          </a:r>
        </a:p>
      </dsp:txBody>
      <dsp:txXfrm>
        <a:off x="187588" y="3244592"/>
        <a:ext cx="737629" cy="368814"/>
      </dsp:txXfrm>
    </dsp:sp>
    <dsp:sp modelId="{69D2E461-C15F-47C7-9C41-8BC42B5390C9}">
      <dsp:nvSpPr>
        <dsp:cNvPr id="0" name=""/>
        <dsp:cNvSpPr/>
      </dsp:nvSpPr>
      <dsp:spPr>
        <a:xfrm>
          <a:off x="187588" y="3768309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Burndown</a:t>
          </a:r>
          <a:endParaRPr kumimoji="0" lang="pt-BR" altLang="pt-BR" sz="6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588" y="3768309"/>
        <a:ext cx="737629" cy="368814"/>
      </dsp:txXfrm>
    </dsp:sp>
    <dsp:sp modelId="{F1FE6C33-64D6-417C-8FCE-C9619F11801C}">
      <dsp:nvSpPr>
        <dsp:cNvPr id="0" name=""/>
        <dsp:cNvSpPr/>
      </dsp:nvSpPr>
      <dsp:spPr>
        <a:xfrm>
          <a:off x="187588" y="4292026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Gráfico de </a:t>
          </a:r>
          <a:r>
            <a:rPr kumimoji="0" lang="pt-BR" altLang="pt-BR" sz="6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Gantt</a:t>
          </a:r>
          <a:endParaRPr kumimoji="0" lang="pt-BR" altLang="pt-BR" sz="6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588" y="4292026"/>
        <a:ext cx="737629" cy="368814"/>
      </dsp:txXfrm>
    </dsp:sp>
    <dsp:sp modelId="{C90747CF-98D9-4789-B7AF-8E3247D37F72}">
      <dsp:nvSpPr>
        <dsp:cNvPr id="0" name=""/>
        <dsp:cNvSpPr/>
      </dsp:nvSpPr>
      <dsp:spPr>
        <a:xfrm>
          <a:off x="5950318" y="626008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Implementação</a:t>
          </a:r>
        </a:p>
      </dsp:txBody>
      <dsp:txXfrm>
        <a:off x="5950318" y="626008"/>
        <a:ext cx="737629" cy="368814"/>
      </dsp:txXfrm>
    </dsp:sp>
    <dsp:sp modelId="{86DEABF2-52FB-4EFB-A76D-BDB088D5CBA8}">
      <dsp:nvSpPr>
        <dsp:cNvPr id="0" name=""/>
        <dsp:cNvSpPr/>
      </dsp:nvSpPr>
      <dsp:spPr>
        <a:xfrm>
          <a:off x="1526385" y="1149725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Controle Interno</a:t>
          </a:r>
        </a:p>
      </dsp:txBody>
      <dsp:txXfrm>
        <a:off x="1526385" y="1149725"/>
        <a:ext cx="737629" cy="368814"/>
      </dsp:txXfrm>
    </dsp:sp>
    <dsp:sp modelId="{8FDE8320-90D8-41BD-B9D7-7901A270DE2F}">
      <dsp:nvSpPr>
        <dsp:cNvPr id="0" name=""/>
        <dsp:cNvSpPr/>
      </dsp:nvSpPr>
      <dsp:spPr>
        <a:xfrm>
          <a:off x="1080120" y="167344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Controle de Contas</a:t>
          </a:r>
        </a:p>
      </dsp:txBody>
      <dsp:txXfrm>
        <a:off x="1080120" y="1673442"/>
        <a:ext cx="737629" cy="368814"/>
      </dsp:txXfrm>
    </dsp:sp>
    <dsp:sp modelId="{EAF3C84D-8F64-4CFE-867E-A93166E4FBB6}">
      <dsp:nvSpPr>
        <dsp:cNvPr id="0" name=""/>
        <dsp:cNvSpPr/>
      </dsp:nvSpPr>
      <dsp:spPr>
        <a:xfrm>
          <a:off x="1264527" y="2197158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Cadastro de Conta</a:t>
          </a:r>
        </a:p>
      </dsp:txBody>
      <dsp:txXfrm>
        <a:off x="1264527" y="2197158"/>
        <a:ext cx="737629" cy="368814"/>
      </dsp:txXfrm>
    </dsp:sp>
    <dsp:sp modelId="{020A2608-2731-4CDB-A6DC-0345FF3EF88C}">
      <dsp:nvSpPr>
        <dsp:cNvPr id="0" name=""/>
        <dsp:cNvSpPr/>
      </dsp:nvSpPr>
      <dsp:spPr>
        <a:xfrm>
          <a:off x="1264527" y="2720875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Atualização de Conta</a:t>
          </a:r>
        </a:p>
      </dsp:txBody>
      <dsp:txXfrm>
        <a:off x="1264527" y="2720875"/>
        <a:ext cx="737629" cy="368814"/>
      </dsp:txXfrm>
    </dsp:sp>
    <dsp:sp modelId="{05BFC691-5410-40AE-9EC5-F6828F013657}">
      <dsp:nvSpPr>
        <dsp:cNvPr id="0" name=""/>
        <dsp:cNvSpPr/>
      </dsp:nvSpPr>
      <dsp:spPr>
        <a:xfrm>
          <a:off x="1264527" y="324459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Controle de Senhas</a:t>
          </a:r>
        </a:p>
      </dsp:txBody>
      <dsp:txXfrm>
        <a:off x="1264527" y="3244592"/>
        <a:ext cx="737629" cy="368814"/>
      </dsp:txXfrm>
    </dsp:sp>
    <dsp:sp modelId="{7DAC8BBB-FB77-4D64-922D-590CCDA549B4}">
      <dsp:nvSpPr>
        <dsp:cNvPr id="0" name=""/>
        <dsp:cNvSpPr/>
      </dsp:nvSpPr>
      <dsp:spPr>
        <a:xfrm>
          <a:off x="1972651" y="167344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Controle de Clientes</a:t>
          </a:r>
        </a:p>
      </dsp:txBody>
      <dsp:txXfrm>
        <a:off x="1972651" y="1673442"/>
        <a:ext cx="737629" cy="368814"/>
      </dsp:txXfrm>
    </dsp:sp>
    <dsp:sp modelId="{4915D9CF-565E-4886-836E-6BA0CDE9F170}">
      <dsp:nvSpPr>
        <dsp:cNvPr id="0" name=""/>
        <dsp:cNvSpPr/>
      </dsp:nvSpPr>
      <dsp:spPr>
        <a:xfrm>
          <a:off x="2157059" y="2197158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Cadastro de Cliente</a:t>
          </a:r>
        </a:p>
      </dsp:txBody>
      <dsp:txXfrm>
        <a:off x="2157059" y="2197158"/>
        <a:ext cx="737629" cy="368814"/>
      </dsp:txXfrm>
    </dsp:sp>
    <dsp:sp modelId="{E70D5533-46C1-4BE1-AFC5-8E8313A7B825}">
      <dsp:nvSpPr>
        <dsp:cNvPr id="0" name=""/>
        <dsp:cNvSpPr/>
      </dsp:nvSpPr>
      <dsp:spPr>
        <a:xfrm>
          <a:off x="2157059" y="2720875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Atualização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Cliente</a:t>
          </a:r>
        </a:p>
      </dsp:txBody>
      <dsp:txXfrm>
        <a:off x="2157059" y="2720875"/>
        <a:ext cx="737629" cy="368814"/>
      </dsp:txXfrm>
    </dsp:sp>
    <dsp:sp modelId="{AF72105E-8D89-4CEC-BA76-865F983DCDB9}">
      <dsp:nvSpPr>
        <dsp:cNvPr id="0" name=""/>
        <dsp:cNvSpPr/>
      </dsp:nvSpPr>
      <dsp:spPr>
        <a:xfrm>
          <a:off x="6173451" y="1149725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Operações</a:t>
          </a:r>
        </a:p>
      </dsp:txBody>
      <dsp:txXfrm>
        <a:off x="6173451" y="1149725"/>
        <a:ext cx="737629" cy="368814"/>
      </dsp:txXfrm>
    </dsp:sp>
    <dsp:sp modelId="{51DED65E-D7C9-4BD6-8939-9701C5FC98BC}">
      <dsp:nvSpPr>
        <dsp:cNvPr id="0" name=""/>
        <dsp:cNvSpPr/>
      </dsp:nvSpPr>
      <dsp:spPr>
        <a:xfrm>
          <a:off x="2865183" y="167344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Escolha de Conta</a:t>
          </a:r>
        </a:p>
      </dsp:txBody>
      <dsp:txXfrm>
        <a:off x="2865183" y="1673442"/>
        <a:ext cx="737629" cy="368814"/>
      </dsp:txXfrm>
    </dsp:sp>
    <dsp:sp modelId="{4EC1DBBF-2F4C-45B0-9F1F-560CB8F03DF0}">
      <dsp:nvSpPr>
        <dsp:cNvPr id="0" name=""/>
        <dsp:cNvSpPr/>
      </dsp:nvSpPr>
      <dsp:spPr>
        <a:xfrm>
          <a:off x="3757714" y="167344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Saldo</a:t>
          </a:r>
        </a:p>
      </dsp:txBody>
      <dsp:txXfrm>
        <a:off x="3757714" y="1673442"/>
        <a:ext cx="737629" cy="368814"/>
      </dsp:txXfrm>
    </dsp:sp>
    <dsp:sp modelId="{0DF86CBF-D0DC-4495-9D35-BEEC2C2EA0CD}">
      <dsp:nvSpPr>
        <dsp:cNvPr id="0" name=""/>
        <dsp:cNvSpPr/>
      </dsp:nvSpPr>
      <dsp:spPr>
        <a:xfrm>
          <a:off x="3942122" y="2197158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 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Dados da Conta</a:t>
          </a:r>
        </a:p>
      </dsp:txBody>
      <dsp:txXfrm>
        <a:off x="3942122" y="2197158"/>
        <a:ext cx="737629" cy="368814"/>
      </dsp:txXfrm>
    </dsp:sp>
    <dsp:sp modelId="{04B0B4A4-89DD-47A8-AF9A-E60DB75D2B19}">
      <dsp:nvSpPr>
        <dsp:cNvPr id="0" name=""/>
        <dsp:cNvSpPr/>
      </dsp:nvSpPr>
      <dsp:spPr>
        <a:xfrm>
          <a:off x="3942122" y="2720875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Exibição de Saldo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Na Tela</a:t>
          </a:r>
        </a:p>
      </dsp:txBody>
      <dsp:txXfrm>
        <a:off x="3942122" y="2720875"/>
        <a:ext cx="737629" cy="368814"/>
      </dsp:txXfrm>
    </dsp:sp>
    <dsp:sp modelId="{944165DA-3B7F-4A69-8FCC-ABE68A1221A4}">
      <dsp:nvSpPr>
        <dsp:cNvPr id="0" name=""/>
        <dsp:cNvSpPr/>
      </dsp:nvSpPr>
      <dsp:spPr>
        <a:xfrm>
          <a:off x="4650246" y="167344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Extrato</a:t>
          </a:r>
        </a:p>
      </dsp:txBody>
      <dsp:txXfrm>
        <a:off x="4650246" y="1673442"/>
        <a:ext cx="737629" cy="368814"/>
      </dsp:txXfrm>
    </dsp:sp>
    <dsp:sp modelId="{0AA541B5-21BD-4964-ABBE-A2586A9709C3}">
      <dsp:nvSpPr>
        <dsp:cNvPr id="0" name=""/>
        <dsp:cNvSpPr/>
      </dsp:nvSpPr>
      <dsp:spPr>
        <a:xfrm>
          <a:off x="4834653" y="2197158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Entrada do Período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Desejado</a:t>
          </a:r>
        </a:p>
      </dsp:txBody>
      <dsp:txXfrm>
        <a:off x="4834653" y="2197158"/>
        <a:ext cx="737629" cy="368814"/>
      </dsp:txXfrm>
    </dsp:sp>
    <dsp:sp modelId="{DE16A3DC-6A5F-4DB0-87E3-9F5812D2A579}">
      <dsp:nvSpPr>
        <dsp:cNvPr id="0" name=""/>
        <dsp:cNvSpPr/>
      </dsp:nvSpPr>
      <dsp:spPr>
        <a:xfrm>
          <a:off x="4834653" y="2720875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 das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Transsações</a:t>
          </a:r>
        </a:p>
      </dsp:txBody>
      <dsp:txXfrm>
        <a:off x="4834653" y="2720875"/>
        <a:ext cx="737629" cy="368814"/>
      </dsp:txXfrm>
    </dsp:sp>
    <dsp:sp modelId="{B743DA1E-16EB-4C75-B42F-33191CF440D2}">
      <dsp:nvSpPr>
        <dsp:cNvPr id="0" name=""/>
        <dsp:cNvSpPr/>
      </dsp:nvSpPr>
      <dsp:spPr>
        <a:xfrm>
          <a:off x="4834653" y="324459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Tarifação 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Operação</a:t>
          </a:r>
        </a:p>
      </dsp:txBody>
      <dsp:txXfrm>
        <a:off x="4834653" y="3244592"/>
        <a:ext cx="737629" cy="368814"/>
      </dsp:txXfrm>
    </dsp:sp>
    <dsp:sp modelId="{5F58151D-87F9-4441-8B9F-2FF233DB9DC7}">
      <dsp:nvSpPr>
        <dsp:cNvPr id="0" name=""/>
        <dsp:cNvSpPr/>
      </dsp:nvSpPr>
      <dsp:spPr>
        <a:xfrm>
          <a:off x="4834653" y="3768309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Exibição 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Extrato na tela</a:t>
          </a:r>
        </a:p>
      </dsp:txBody>
      <dsp:txXfrm>
        <a:off x="4834653" y="3768309"/>
        <a:ext cx="737629" cy="368814"/>
      </dsp:txXfrm>
    </dsp:sp>
    <dsp:sp modelId="{661A234F-2C7B-4047-89B1-1D7E71873ADC}">
      <dsp:nvSpPr>
        <dsp:cNvPr id="0" name=""/>
        <dsp:cNvSpPr/>
      </dsp:nvSpPr>
      <dsp:spPr>
        <a:xfrm>
          <a:off x="4834653" y="4292026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Impressão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Extrato</a:t>
          </a:r>
        </a:p>
      </dsp:txBody>
      <dsp:txXfrm>
        <a:off x="4834653" y="4292026"/>
        <a:ext cx="737629" cy="368814"/>
      </dsp:txXfrm>
    </dsp:sp>
    <dsp:sp modelId="{B06FABB6-A8EA-476F-A8EB-455F5C546AE0}">
      <dsp:nvSpPr>
        <dsp:cNvPr id="0" name=""/>
        <dsp:cNvSpPr/>
      </dsp:nvSpPr>
      <dsp:spPr>
        <a:xfrm>
          <a:off x="5542777" y="167344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Saque</a:t>
          </a:r>
        </a:p>
      </dsp:txBody>
      <dsp:txXfrm>
        <a:off x="5542777" y="1673442"/>
        <a:ext cx="737629" cy="368814"/>
      </dsp:txXfrm>
    </dsp:sp>
    <dsp:sp modelId="{F35AA8BD-0A4D-42A2-8DBD-5D33BA0D698B}">
      <dsp:nvSpPr>
        <dsp:cNvPr id="0" name=""/>
        <dsp:cNvSpPr/>
      </dsp:nvSpPr>
      <dsp:spPr>
        <a:xfrm>
          <a:off x="5727185" y="2197158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Cédulas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Disponíveis</a:t>
          </a:r>
        </a:p>
      </dsp:txBody>
      <dsp:txXfrm>
        <a:off x="5727185" y="2197158"/>
        <a:ext cx="737629" cy="368814"/>
      </dsp:txXfrm>
    </dsp:sp>
    <dsp:sp modelId="{68EED4C1-77E5-4FFB-A19F-A0C1EC8D2C08}">
      <dsp:nvSpPr>
        <dsp:cNvPr id="0" name=""/>
        <dsp:cNvSpPr/>
      </dsp:nvSpPr>
      <dsp:spPr>
        <a:xfrm>
          <a:off x="5727185" y="2720875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 do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Saldo da Conta</a:t>
          </a:r>
        </a:p>
      </dsp:txBody>
      <dsp:txXfrm>
        <a:off x="5727185" y="2720875"/>
        <a:ext cx="737629" cy="368814"/>
      </dsp:txXfrm>
    </dsp:sp>
    <dsp:sp modelId="{6A5B2EBA-D479-42FC-967C-33CC16C2409A}">
      <dsp:nvSpPr>
        <dsp:cNvPr id="0" name=""/>
        <dsp:cNvSpPr/>
      </dsp:nvSpPr>
      <dsp:spPr>
        <a:xfrm>
          <a:off x="5727185" y="324459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Entrada do Valor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Desejado</a:t>
          </a:r>
        </a:p>
      </dsp:txBody>
      <dsp:txXfrm>
        <a:off x="5727185" y="3244592"/>
        <a:ext cx="737629" cy="368814"/>
      </dsp:txXfrm>
    </dsp:sp>
    <dsp:sp modelId="{3894CB97-055A-4A93-8DB3-8C330881E6EF}">
      <dsp:nvSpPr>
        <dsp:cNvPr id="0" name=""/>
        <dsp:cNvSpPr/>
      </dsp:nvSpPr>
      <dsp:spPr>
        <a:xfrm>
          <a:off x="5727185" y="3768309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Validação do Valor</a:t>
          </a:r>
        </a:p>
      </dsp:txBody>
      <dsp:txXfrm>
        <a:off x="5727185" y="3768309"/>
        <a:ext cx="737629" cy="368814"/>
      </dsp:txXfrm>
    </dsp:sp>
    <dsp:sp modelId="{549AB024-1507-4A46-928A-F6332FFFC92A}">
      <dsp:nvSpPr>
        <dsp:cNvPr id="0" name=""/>
        <dsp:cNvSpPr/>
      </dsp:nvSpPr>
      <dsp:spPr>
        <a:xfrm>
          <a:off x="5911592" y="4292026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Validação das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Cédulas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Disponíveis</a:t>
          </a:r>
        </a:p>
      </dsp:txBody>
      <dsp:txXfrm>
        <a:off x="5911592" y="4292026"/>
        <a:ext cx="737629" cy="368814"/>
      </dsp:txXfrm>
    </dsp:sp>
    <dsp:sp modelId="{B7ABB70B-ADDB-4AD5-8815-A96310FFCD2B}">
      <dsp:nvSpPr>
        <dsp:cNvPr id="0" name=""/>
        <dsp:cNvSpPr/>
      </dsp:nvSpPr>
      <dsp:spPr>
        <a:xfrm>
          <a:off x="5911592" y="4815743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Validação do Limite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 Saque</a:t>
          </a:r>
        </a:p>
      </dsp:txBody>
      <dsp:txXfrm>
        <a:off x="5911592" y="4815743"/>
        <a:ext cx="737629" cy="368814"/>
      </dsp:txXfrm>
    </dsp:sp>
    <dsp:sp modelId="{EFAC6B21-1DE8-4786-96E7-7C0FBAC1B6A2}">
      <dsp:nvSpPr>
        <dsp:cNvPr id="0" name=""/>
        <dsp:cNvSpPr/>
      </dsp:nvSpPr>
      <dsp:spPr>
        <a:xfrm>
          <a:off x="5727185" y="5339460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Dispensa das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Cédulas</a:t>
          </a:r>
        </a:p>
      </dsp:txBody>
      <dsp:txXfrm>
        <a:off x="5727185" y="5339460"/>
        <a:ext cx="737629" cy="368814"/>
      </dsp:txXfrm>
    </dsp:sp>
    <dsp:sp modelId="{E649C4C4-3040-46C8-B456-944A552DB640}">
      <dsp:nvSpPr>
        <dsp:cNvPr id="0" name=""/>
        <dsp:cNvSpPr/>
      </dsp:nvSpPr>
      <dsp:spPr>
        <a:xfrm>
          <a:off x="6619716" y="167344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Depósito</a:t>
          </a:r>
        </a:p>
      </dsp:txBody>
      <dsp:txXfrm>
        <a:off x="6619716" y="1673442"/>
        <a:ext cx="737629" cy="368814"/>
      </dsp:txXfrm>
    </dsp:sp>
    <dsp:sp modelId="{DA9700D0-8956-4ADB-A761-319C7E1DE639}">
      <dsp:nvSpPr>
        <dsp:cNvPr id="0" name=""/>
        <dsp:cNvSpPr/>
      </dsp:nvSpPr>
      <dsp:spPr>
        <a:xfrm>
          <a:off x="6804124" y="2197158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Escolha do tipo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 Conta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Beneficiário</a:t>
          </a:r>
        </a:p>
      </dsp:txBody>
      <dsp:txXfrm>
        <a:off x="6804124" y="2197158"/>
        <a:ext cx="737629" cy="368814"/>
      </dsp:txXfrm>
    </dsp:sp>
    <dsp:sp modelId="{E913A3C8-E246-43CF-A37F-6F5D4190C663}">
      <dsp:nvSpPr>
        <dsp:cNvPr id="0" name=""/>
        <dsp:cNvSpPr/>
      </dsp:nvSpPr>
      <dsp:spPr>
        <a:xfrm>
          <a:off x="6804124" y="2720875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Inserção dos dados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Do beneficiário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Na tela</a:t>
          </a:r>
        </a:p>
      </dsp:txBody>
      <dsp:txXfrm>
        <a:off x="6804124" y="2720875"/>
        <a:ext cx="737629" cy="368814"/>
      </dsp:txXfrm>
    </dsp:sp>
    <dsp:sp modelId="{49DDE5BF-755A-42A4-AD8C-3CE2F1F99CE8}">
      <dsp:nvSpPr>
        <dsp:cNvPr id="0" name=""/>
        <dsp:cNvSpPr/>
      </dsp:nvSpPr>
      <dsp:spPr>
        <a:xfrm>
          <a:off x="6804124" y="324459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Impressão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Comprovante</a:t>
          </a:r>
        </a:p>
      </dsp:txBody>
      <dsp:txXfrm>
        <a:off x="6804124" y="3244592"/>
        <a:ext cx="737629" cy="368814"/>
      </dsp:txXfrm>
    </dsp:sp>
    <dsp:sp modelId="{9823C115-057C-482B-8478-0C5A8ECCE863}">
      <dsp:nvSpPr>
        <dsp:cNvPr id="0" name=""/>
        <dsp:cNvSpPr/>
      </dsp:nvSpPr>
      <dsp:spPr>
        <a:xfrm>
          <a:off x="6804124" y="3768309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Validação da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Transação</a:t>
          </a:r>
        </a:p>
      </dsp:txBody>
      <dsp:txXfrm>
        <a:off x="6804124" y="3768309"/>
        <a:ext cx="737629" cy="368814"/>
      </dsp:txXfrm>
    </dsp:sp>
    <dsp:sp modelId="{11DD1EBD-F310-4562-A0BF-09C2512E9C77}">
      <dsp:nvSpPr>
        <dsp:cNvPr id="0" name=""/>
        <dsp:cNvSpPr/>
      </dsp:nvSpPr>
      <dsp:spPr>
        <a:xfrm>
          <a:off x="6804124" y="4292026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Efetuação do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Depósito</a:t>
          </a:r>
        </a:p>
      </dsp:txBody>
      <dsp:txXfrm>
        <a:off x="6804124" y="4292026"/>
        <a:ext cx="737629" cy="368814"/>
      </dsp:txXfrm>
    </dsp:sp>
    <dsp:sp modelId="{E4B36A0C-D57D-45F7-B91C-64BF7B5964F8}">
      <dsp:nvSpPr>
        <dsp:cNvPr id="0" name=""/>
        <dsp:cNvSpPr/>
      </dsp:nvSpPr>
      <dsp:spPr>
        <a:xfrm>
          <a:off x="7512248" y="167344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Investimentos</a:t>
          </a:r>
        </a:p>
      </dsp:txBody>
      <dsp:txXfrm>
        <a:off x="7512248" y="1673442"/>
        <a:ext cx="737629" cy="368814"/>
      </dsp:txXfrm>
    </dsp:sp>
    <dsp:sp modelId="{AD611196-7E0C-419D-8085-F7988A6F35A0}">
      <dsp:nvSpPr>
        <dsp:cNvPr id="0" name=""/>
        <dsp:cNvSpPr/>
      </dsp:nvSpPr>
      <dsp:spPr>
        <a:xfrm>
          <a:off x="7696655" y="2197158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Criação de investimento</a:t>
          </a:r>
        </a:p>
      </dsp:txBody>
      <dsp:txXfrm>
        <a:off x="7696655" y="2197158"/>
        <a:ext cx="737629" cy="368814"/>
      </dsp:txXfrm>
    </dsp:sp>
    <dsp:sp modelId="{D7DC8FBD-4840-4A39-9DDF-DAFA62D86275}">
      <dsp:nvSpPr>
        <dsp:cNvPr id="0" name=""/>
        <dsp:cNvSpPr/>
      </dsp:nvSpPr>
      <dsp:spPr>
        <a:xfrm>
          <a:off x="7881063" y="2720875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Entrada do Tipo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 Investimento</a:t>
          </a:r>
        </a:p>
      </dsp:txBody>
      <dsp:txXfrm>
        <a:off x="7881063" y="2720875"/>
        <a:ext cx="737629" cy="368814"/>
      </dsp:txXfrm>
    </dsp:sp>
    <dsp:sp modelId="{D6B7EA39-E5F0-4A7E-B7C7-DDD2F51EC586}">
      <dsp:nvSpPr>
        <dsp:cNvPr id="0" name=""/>
        <dsp:cNvSpPr/>
      </dsp:nvSpPr>
      <dsp:spPr>
        <a:xfrm>
          <a:off x="7881063" y="324459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Exibição de Detalhes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Do Tipo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Investimento</a:t>
          </a:r>
        </a:p>
      </dsp:txBody>
      <dsp:txXfrm>
        <a:off x="7881063" y="3244592"/>
        <a:ext cx="737629" cy="368814"/>
      </dsp:txXfrm>
    </dsp:sp>
    <dsp:sp modelId="{0C2B3E7C-85F5-4A25-9E1A-66CA7BAB66A5}">
      <dsp:nvSpPr>
        <dsp:cNvPr id="0" name=""/>
        <dsp:cNvSpPr/>
      </dsp:nvSpPr>
      <dsp:spPr>
        <a:xfrm>
          <a:off x="7881063" y="3768309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Entrada do Valor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 Ser Investido</a:t>
          </a:r>
        </a:p>
      </dsp:txBody>
      <dsp:txXfrm>
        <a:off x="7881063" y="3768309"/>
        <a:ext cx="737629" cy="368814"/>
      </dsp:txXfrm>
    </dsp:sp>
    <dsp:sp modelId="{7DABF9CD-EB1E-48DE-8C1B-AB9C3AB4745C}">
      <dsp:nvSpPr>
        <dsp:cNvPr id="0" name=""/>
        <dsp:cNvSpPr/>
      </dsp:nvSpPr>
      <dsp:spPr>
        <a:xfrm>
          <a:off x="7881063" y="4292026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 do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Saldo da Conta</a:t>
          </a:r>
        </a:p>
      </dsp:txBody>
      <dsp:txXfrm>
        <a:off x="7881063" y="4292026"/>
        <a:ext cx="737629" cy="368814"/>
      </dsp:txXfrm>
    </dsp:sp>
    <dsp:sp modelId="{99A6C528-1F14-428C-A547-099BC7810728}">
      <dsp:nvSpPr>
        <dsp:cNvPr id="0" name=""/>
        <dsp:cNvSpPr/>
      </dsp:nvSpPr>
      <dsp:spPr>
        <a:xfrm>
          <a:off x="7881063" y="4815743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 das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Taxas </a:t>
          </a:r>
          <a:r>
            <a:rPr kumimoji="0" lang="pt-BR" altLang="pt-BR" sz="6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am</a:t>
          </a: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e aa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Investimento</a:t>
          </a:r>
        </a:p>
      </dsp:txBody>
      <dsp:txXfrm>
        <a:off x="7881063" y="4815743"/>
        <a:ext cx="737629" cy="368814"/>
      </dsp:txXfrm>
    </dsp:sp>
    <dsp:sp modelId="{39846473-08F1-4D05-8412-F310C5A95CBB}">
      <dsp:nvSpPr>
        <dsp:cNvPr id="0" name=""/>
        <dsp:cNvSpPr/>
      </dsp:nvSpPr>
      <dsp:spPr>
        <a:xfrm>
          <a:off x="7881063" y="5339460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Simulação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Rendimento</a:t>
          </a:r>
        </a:p>
      </dsp:txBody>
      <dsp:txXfrm>
        <a:off x="7881063" y="5339460"/>
        <a:ext cx="737629" cy="368814"/>
      </dsp:txXfrm>
    </dsp:sp>
    <dsp:sp modelId="{B6D911E6-F1F0-4494-AB51-0823B550E1A4}">
      <dsp:nvSpPr>
        <dsp:cNvPr id="0" name=""/>
        <dsp:cNvSpPr/>
      </dsp:nvSpPr>
      <dsp:spPr>
        <a:xfrm>
          <a:off x="7881063" y="5863177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Confirmação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Rendimento</a:t>
          </a:r>
        </a:p>
      </dsp:txBody>
      <dsp:txXfrm>
        <a:off x="7881063" y="5863177"/>
        <a:ext cx="737629" cy="368814"/>
      </dsp:txXfrm>
    </dsp:sp>
    <dsp:sp modelId="{729D4E34-D6D2-4357-9D3B-26A7711AE9B6}">
      <dsp:nvSpPr>
        <dsp:cNvPr id="0" name=""/>
        <dsp:cNvSpPr/>
      </dsp:nvSpPr>
      <dsp:spPr>
        <a:xfrm>
          <a:off x="7696655" y="6386893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 de investimento</a:t>
          </a:r>
        </a:p>
      </dsp:txBody>
      <dsp:txXfrm>
        <a:off x="7696655" y="6386893"/>
        <a:ext cx="737629" cy="368814"/>
      </dsp:txXfrm>
    </dsp:sp>
    <dsp:sp modelId="{E5EA4965-40BD-47C2-9072-ABD0DD34B264}">
      <dsp:nvSpPr>
        <dsp:cNvPr id="0" name=""/>
        <dsp:cNvSpPr/>
      </dsp:nvSpPr>
      <dsp:spPr>
        <a:xfrm>
          <a:off x="8589187" y="167344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Transferências</a:t>
          </a:r>
        </a:p>
      </dsp:txBody>
      <dsp:txXfrm>
        <a:off x="8589187" y="1673442"/>
        <a:ext cx="737629" cy="368814"/>
      </dsp:txXfrm>
    </dsp:sp>
    <dsp:sp modelId="{A5FCA86A-7E60-4D6B-A173-2884004EA70C}">
      <dsp:nvSpPr>
        <dsp:cNvPr id="0" name=""/>
        <dsp:cNvSpPr/>
      </dsp:nvSpPr>
      <dsp:spPr>
        <a:xfrm>
          <a:off x="8773594" y="2197158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Escolha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Favorecido</a:t>
          </a:r>
        </a:p>
      </dsp:txBody>
      <dsp:txXfrm>
        <a:off x="8773594" y="2197158"/>
        <a:ext cx="737629" cy="368814"/>
      </dsp:txXfrm>
    </dsp:sp>
    <dsp:sp modelId="{8E265769-A521-41B6-9833-43C2B1179700}">
      <dsp:nvSpPr>
        <dsp:cNvPr id="0" name=""/>
        <dsp:cNvSpPr/>
      </dsp:nvSpPr>
      <dsp:spPr>
        <a:xfrm>
          <a:off x="8958002" y="2720875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 Favorecidos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Pré-Cadastrados</a:t>
          </a:r>
        </a:p>
      </dsp:txBody>
      <dsp:txXfrm>
        <a:off x="8958002" y="2720875"/>
        <a:ext cx="737629" cy="368814"/>
      </dsp:txXfrm>
    </dsp:sp>
    <dsp:sp modelId="{55508FAF-4B76-4672-9E3A-D0458D9CED4B}">
      <dsp:nvSpPr>
        <dsp:cNvPr id="0" name=""/>
        <dsp:cNvSpPr/>
      </dsp:nvSpPr>
      <dsp:spPr>
        <a:xfrm>
          <a:off x="8958002" y="324459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Entrada de Novo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Favorecido</a:t>
          </a:r>
        </a:p>
      </dsp:txBody>
      <dsp:txXfrm>
        <a:off x="8958002" y="3244592"/>
        <a:ext cx="737629" cy="368814"/>
      </dsp:txXfrm>
    </dsp:sp>
    <dsp:sp modelId="{80FF5C5C-C40B-4018-A00B-1019B50AC5CC}">
      <dsp:nvSpPr>
        <dsp:cNvPr id="0" name=""/>
        <dsp:cNvSpPr/>
      </dsp:nvSpPr>
      <dsp:spPr>
        <a:xfrm>
          <a:off x="8773594" y="3768309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Recuperação 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Saldo</a:t>
          </a:r>
        </a:p>
      </dsp:txBody>
      <dsp:txXfrm>
        <a:off x="8773594" y="3768309"/>
        <a:ext cx="737629" cy="368814"/>
      </dsp:txXfrm>
    </dsp:sp>
    <dsp:sp modelId="{01ABF669-2354-4E9D-9EED-573E9B4A1EEB}">
      <dsp:nvSpPr>
        <dsp:cNvPr id="0" name=""/>
        <dsp:cNvSpPr/>
      </dsp:nvSpPr>
      <dsp:spPr>
        <a:xfrm>
          <a:off x="8773594" y="4292026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Entrada do Valor</a:t>
          </a:r>
        </a:p>
      </dsp:txBody>
      <dsp:txXfrm>
        <a:off x="8773594" y="4292026"/>
        <a:ext cx="737629" cy="368814"/>
      </dsp:txXfrm>
    </dsp:sp>
    <dsp:sp modelId="{030A196C-9AD8-4507-B432-F096EA6B3BCF}">
      <dsp:nvSpPr>
        <dsp:cNvPr id="0" name=""/>
        <dsp:cNvSpPr/>
      </dsp:nvSpPr>
      <dsp:spPr>
        <a:xfrm>
          <a:off x="8773594" y="4815743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Escolha do Tipo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(se aplicável)</a:t>
          </a:r>
        </a:p>
      </dsp:txBody>
      <dsp:txXfrm>
        <a:off x="8773594" y="4815743"/>
        <a:ext cx="737629" cy="368814"/>
      </dsp:txXfrm>
    </dsp:sp>
    <dsp:sp modelId="{B75958E0-1C4C-487B-8905-656969E845D0}">
      <dsp:nvSpPr>
        <dsp:cNvPr id="0" name=""/>
        <dsp:cNvSpPr/>
      </dsp:nvSpPr>
      <dsp:spPr>
        <a:xfrm>
          <a:off x="8773594" y="5339460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Validação do Valor</a:t>
          </a:r>
        </a:p>
      </dsp:txBody>
      <dsp:txXfrm>
        <a:off x="8773594" y="5339460"/>
        <a:ext cx="737629" cy="368814"/>
      </dsp:txXfrm>
    </dsp:sp>
    <dsp:sp modelId="{EDC878DC-24D9-41BB-BE79-EFCCAFB7A46F}">
      <dsp:nvSpPr>
        <dsp:cNvPr id="0" name=""/>
        <dsp:cNvSpPr/>
      </dsp:nvSpPr>
      <dsp:spPr>
        <a:xfrm>
          <a:off x="8773594" y="5863177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Confirmação da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Transferência</a:t>
          </a:r>
        </a:p>
      </dsp:txBody>
      <dsp:txXfrm>
        <a:off x="8773594" y="5863177"/>
        <a:ext cx="737629" cy="368814"/>
      </dsp:txXfrm>
    </dsp:sp>
    <dsp:sp modelId="{9140117D-DBD9-4026-9976-FF248FA53DA7}">
      <dsp:nvSpPr>
        <dsp:cNvPr id="0" name=""/>
        <dsp:cNvSpPr/>
      </dsp:nvSpPr>
      <dsp:spPr>
        <a:xfrm>
          <a:off x="9481718" y="167344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Cheques</a:t>
          </a:r>
        </a:p>
      </dsp:txBody>
      <dsp:txXfrm>
        <a:off x="9481718" y="1673442"/>
        <a:ext cx="737629" cy="368814"/>
      </dsp:txXfrm>
    </dsp:sp>
    <dsp:sp modelId="{3C1FC223-1983-4983-B824-644158A5FE0F}">
      <dsp:nvSpPr>
        <dsp:cNvPr id="0" name=""/>
        <dsp:cNvSpPr/>
      </dsp:nvSpPr>
      <dsp:spPr>
        <a:xfrm>
          <a:off x="9666126" y="2197158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Emissão</a:t>
          </a:r>
        </a:p>
      </dsp:txBody>
      <dsp:txXfrm>
        <a:off x="9666126" y="2197158"/>
        <a:ext cx="737629" cy="368814"/>
      </dsp:txXfrm>
    </dsp:sp>
    <dsp:sp modelId="{B46A8C0D-CCA5-473F-B150-7B567276AE76}">
      <dsp:nvSpPr>
        <dsp:cNvPr id="0" name=""/>
        <dsp:cNvSpPr/>
      </dsp:nvSpPr>
      <dsp:spPr>
        <a:xfrm>
          <a:off x="9850533" y="2720875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Entrada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Quantidade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 Folhas</a:t>
          </a:r>
        </a:p>
      </dsp:txBody>
      <dsp:txXfrm>
        <a:off x="9850533" y="2720875"/>
        <a:ext cx="737629" cy="368814"/>
      </dsp:txXfrm>
    </dsp:sp>
    <dsp:sp modelId="{92E918EA-5557-47B6-9C57-AAD2656DFA58}">
      <dsp:nvSpPr>
        <dsp:cNvPr id="0" name=""/>
        <dsp:cNvSpPr/>
      </dsp:nvSpPr>
      <dsp:spPr>
        <a:xfrm>
          <a:off x="9850533" y="324459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Geração da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Remuneração</a:t>
          </a:r>
        </a:p>
      </dsp:txBody>
      <dsp:txXfrm>
        <a:off x="9850533" y="3244592"/>
        <a:ext cx="737629" cy="368814"/>
      </dsp:txXfrm>
    </dsp:sp>
    <dsp:sp modelId="{DB3638A9-10DB-4202-B2AD-319D1D1C7C8A}">
      <dsp:nvSpPr>
        <dsp:cNvPr id="0" name=""/>
        <dsp:cNvSpPr/>
      </dsp:nvSpPr>
      <dsp:spPr>
        <a:xfrm>
          <a:off x="9850533" y="3768309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Impressão das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Folhas</a:t>
          </a:r>
        </a:p>
      </dsp:txBody>
      <dsp:txXfrm>
        <a:off x="9850533" y="3768309"/>
        <a:ext cx="737629" cy="368814"/>
      </dsp:txXfrm>
    </dsp:sp>
    <dsp:sp modelId="{D0BD7754-1087-4BC0-A6A9-79276FAABAD8}">
      <dsp:nvSpPr>
        <dsp:cNvPr id="0" name=""/>
        <dsp:cNvSpPr/>
      </dsp:nvSpPr>
      <dsp:spPr>
        <a:xfrm>
          <a:off x="9666126" y="4292026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Compensação</a:t>
          </a:r>
        </a:p>
      </dsp:txBody>
      <dsp:txXfrm>
        <a:off x="9666126" y="4292026"/>
        <a:ext cx="737629" cy="368814"/>
      </dsp:txXfrm>
    </dsp:sp>
    <dsp:sp modelId="{0142C5A7-BF7B-41B7-9A88-CFA34D0124BC}">
      <dsp:nvSpPr>
        <dsp:cNvPr id="0" name=""/>
        <dsp:cNvSpPr/>
      </dsp:nvSpPr>
      <dsp:spPr>
        <a:xfrm>
          <a:off x="9850533" y="4815743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Cadastramento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Código de Barras</a:t>
          </a:r>
        </a:p>
      </dsp:txBody>
      <dsp:txXfrm>
        <a:off x="9850533" y="4815743"/>
        <a:ext cx="737629" cy="368814"/>
      </dsp:txXfrm>
    </dsp:sp>
    <dsp:sp modelId="{DC80A872-2671-48E8-AB46-C38A8FC3FB3D}">
      <dsp:nvSpPr>
        <dsp:cNvPr id="0" name=""/>
        <dsp:cNvSpPr/>
      </dsp:nvSpPr>
      <dsp:spPr>
        <a:xfrm>
          <a:off x="9850533" y="5339460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Verificação 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Banco Emissor</a:t>
          </a:r>
        </a:p>
      </dsp:txBody>
      <dsp:txXfrm>
        <a:off x="9850533" y="5339460"/>
        <a:ext cx="737629" cy="368814"/>
      </dsp:txXfrm>
    </dsp:sp>
    <dsp:sp modelId="{02AE10C0-47CF-48DE-B47E-720C70F38D7A}">
      <dsp:nvSpPr>
        <dsp:cNvPr id="0" name=""/>
        <dsp:cNvSpPr/>
      </dsp:nvSpPr>
      <dsp:spPr>
        <a:xfrm>
          <a:off x="9850533" y="5863177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Crédito na Conta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Do Faorecido</a:t>
          </a:r>
        </a:p>
      </dsp:txBody>
      <dsp:txXfrm>
        <a:off x="9850533" y="5863177"/>
        <a:ext cx="737629" cy="368814"/>
      </dsp:txXfrm>
    </dsp:sp>
    <dsp:sp modelId="{0670DD61-864A-4DF0-AE6D-0130EEBB36C1}">
      <dsp:nvSpPr>
        <dsp:cNvPr id="0" name=""/>
        <dsp:cNvSpPr/>
      </dsp:nvSpPr>
      <dsp:spPr>
        <a:xfrm>
          <a:off x="10374250" y="1149725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Interface com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Usuário</a:t>
          </a:r>
        </a:p>
      </dsp:txBody>
      <dsp:txXfrm>
        <a:off x="10374250" y="1149725"/>
        <a:ext cx="737629" cy="368814"/>
      </dsp:txXfrm>
    </dsp:sp>
    <dsp:sp modelId="{828479FC-B6DB-4DD6-932C-9D6AFD7E6C6D}">
      <dsp:nvSpPr>
        <dsp:cNvPr id="0" name=""/>
        <dsp:cNvSpPr/>
      </dsp:nvSpPr>
      <dsp:spPr>
        <a:xfrm>
          <a:off x="10558657" y="167344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Definir Layout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das Telas</a:t>
          </a:r>
        </a:p>
      </dsp:txBody>
      <dsp:txXfrm>
        <a:off x="10558657" y="1673442"/>
        <a:ext cx="737629" cy="368814"/>
      </dsp:txXfrm>
    </dsp:sp>
    <dsp:sp modelId="{8AFD874C-6339-4E04-BDAC-4248A1ADD227}">
      <dsp:nvSpPr>
        <dsp:cNvPr id="0" name=""/>
        <dsp:cNvSpPr/>
      </dsp:nvSpPr>
      <dsp:spPr>
        <a:xfrm>
          <a:off x="10558657" y="2187068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Definir Navegação</a:t>
          </a:r>
        </a:p>
      </dsp:txBody>
      <dsp:txXfrm>
        <a:off x="10558657" y="2187068"/>
        <a:ext cx="737629" cy="368814"/>
      </dsp:txXfrm>
    </dsp:sp>
    <dsp:sp modelId="{7C08F9D7-EB4E-4495-9795-D99281C47BBB}">
      <dsp:nvSpPr>
        <dsp:cNvPr id="0" name=""/>
        <dsp:cNvSpPr/>
      </dsp:nvSpPr>
      <dsp:spPr>
        <a:xfrm>
          <a:off x="11266782" y="626008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Análise e elaboração</a:t>
          </a:r>
        </a:p>
      </dsp:txBody>
      <dsp:txXfrm>
        <a:off x="11266782" y="626008"/>
        <a:ext cx="737629" cy="368814"/>
      </dsp:txXfrm>
    </dsp:sp>
    <dsp:sp modelId="{CBBA21B3-C7DD-4D8A-8BE6-9401525C67B0}">
      <dsp:nvSpPr>
        <dsp:cNvPr id="0" name=""/>
        <dsp:cNvSpPr/>
      </dsp:nvSpPr>
      <dsp:spPr>
        <a:xfrm>
          <a:off x="11451189" y="1149725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Levantamento dos requisitos</a:t>
          </a:r>
        </a:p>
      </dsp:txBody>
      <dsp:txXfrm>
        <a:off x="11451189" y="1149725"/>
        <a:ext cx="737629" cy="368814"/>
      </dsp:txXfrm>
    </dsp:sp>
    <dsp:sp modelId="{FEC8E8A4-FD17-40C2-A3E4-3AF635A3EB67}">
      <dsp:nvSpPr>
        <dsp:cNvPr id="0" name=""/>
        <dsp:cNvSpPr/>
      </dsp:nvSpPr>
      <dsp:spPr>
        <a:xfrm>
          <a:off x="11451189" y="167344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Detalhamento dos requisitos</a:t>
          </a:r>
        </a:p>
      </dsp:txBody>
      <dsp:txXfrm>
        <a:off x="11451189" y="1673442"/>
        <a:ext cx="737629" cy="368814"/>
      </dsp:txXfrm>
    </dsp:sp>
    <dsp:sp modelId="{DC8753AC-4C01-404C-924A-C47E715A59EC}">
      <dsp:nvSpPr>
        <dsp:cNvPr id="0" name=""/>
        <dsp:cNvSpPr/>
      </dsp:nvSpPr>
      <dsp:spPr>
        <a:xfrm>
          <a:off x="11451189" y="2197158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Modelagem das classes</a:t>
          </a:r>
        </a:p>
      </dsp:txBody>
      <dsp:txXfrm>
        <a:off x="11451189" y="2197158"/>
        <a:ext cx="737629" cy="368814"/>
      </dsp:txXfrm>
    </dsp:sp>
    <dsp:sp modelId="{58B4290E-C0D7-4380-8DC5-384588C144B5}">
      <dsp:nvSpPr>
        <dsp:cNvPr id="0" name=""/>
        <dsp:cNvSpPr/>
      </dsp:nvSpPr>
      <dsp:spPr>
        <a:xfrm>
          <a:off x="11451189" y="2720875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Criação da WBS</a:t>
          </a:r>
        </a:p>
      </dsp:txBody>
      <dsp:txXfrm>
        <a:off x="11451189" y="2720875"/>
        <a:ext cx="737629" cy="368814"/>
      </dsp:txXfrm>
    </dsp:sp>
    <dsp:sp modelId="{FE42F1A0-4304-4132-B74B-F29D394F62D0}">
      <dsp:nvSpPr>
        <dsp:cNvPr id="0" name=""/>
        <dsp:cNvSpPr/>
      </dsp:nvSpPr>
      <dsp:spPr>
        <a:xfrm>
          <a:off x="11451189" y="3244592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Escolha </a:t>
          </a: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 </a:t>
          </a: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tecnologia usada</a:t>
          </a:r>
        </a:p>
      </dsp:txBody>
      <dsp:txXfrm>
        <a:off x="11451189" y="3244592"/>
        <a:ext cx="737629" cy="368814"/>
      </dsp:txXfrm>
    </dsp:sp>
    <dsp:sp modelId="{90A7C5AC-C4BE-4DD8-93AD-B83FA1547A8F}">
      <dsp:nvSpPr>
        <dsp:cNvPr id="0" name=""/>
        <dsp:cNvSpPr/>
      </dsp:nvSpPr>
      <dsp:spPr>
        <a:xfrm>
          <a:off x="11451189" y="3768309"/>
          <a:ext cx="737629" cy="368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6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Estudo da tecnologia usada</a:t>
          </a:r>
          <a:endParaRPr kumimoji="0" lang="pt-BR" altLang="pt-BR" sz="6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51189" y="3768309"/>
        <a:ext cx="737629" cy="368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5542D-CAEF-48E9-B389-A76CCA5887F9}" type="datetimeFigureOut">
              <a:rPr lang="pt-BR"/>
              <a:pPr>
                <a:defRPr/>
              </a:pPr>
              <a:t>21/01/2016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89109-CEE1-4179-AE7A-2E205ACFEF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340DB-E28F-4C1E-8B61-531295FEC119}" type="datetimeFigureOut">
              <a:rPr lang="pt-BR"/>
              <a:pPr>
                <a:defRPr/>
              </a:pPr>
              <a:t>21/01/2016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D0491-F3DF-473D-9D8A-BC74F4702D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B154C-9DD2-4C89-A8D6-7FC368291754}" type="datetimeFigureOut">
              <a:rPr lang="pt-BR"/>
              <a:pPr>
                <a:defRPr/>
              </a:pPr>
              <a:t>21/01/2016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C9FD5-2FF4-4A75-843A-3CA3E4913D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A2E23-6CE0-44D9-A099-7944FB815EFF}" type="datetimeFigureOut">
              <a:rPr lang="pt-BR"/>
              <a:pPr>
                <a:defRPr/>
              </a:pPr>
              <a:t>21/01/2016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1E8FB-6DE8-4CB0-A7D4-9B4390D079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78C71-85EE-4388-8D19-E68A824EB696}" type="datetimeFigureOut">
              <a:rPr lang="pt-BR"/>
              <a:pPr>
                <a:defRPr/>
              </a:pPr>
              <a:t>21/01/2016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7E752-265C-4311-B258-87796E3253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AEF6A-33B5-42EA-B09E-FE7CFF5AD001}" type="datetimeFigureOut">
              <a:rPr lang="pt-BR"/>
              <a:pPr>
                <a:defRPr/>
              </a:pPr>
              <a:t>21/01/2016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02125-B777-423D-91DF-3C628BDBAD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8E189-ED5E-4374-8939-CBE878A62826}" type="datetimeFigureOut">
              <a:rPr lang="pt-BR"/>
              <a:pPr>
                <a:defRPr/>
              </a:pPr>
              <a:t>21/01/2016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C1505-2790-48D5-BD01-E5DA000F1D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8D528-8E3D-4E62-B423-52FAAE9EABB2}" type="datetimeFigureOut">
              <a:rPr lang="pt-BR"/>
              <a:pPr>
                <a:defRPr/>
              </a:pPr>
              <a:t>21/01/2016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1A005-F588-4EDB-A5CE-45049EEED3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41574-E6B4-4023-B2C5-A7CA6DA7876E}" type="datetimeFigureOut">
              <a:rPr lang="pt-BR"/>
              <a:pPr>
                <a:defRPr/>
              </a:pPr>
              <a:t>21/01/2016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BED70-3DFA-4EDE-A898-3BBE50D79E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4697F-01CE-44D2-9762-3FD4805FE8C9}" type="datetimeFigureOut">
              <a:rPr lang="pt-BR"/>
              <a:pPr>
                <a:defRPr/>
              </a:pPr>
              <a:t>21/01/2016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343B2-5E24-469D-AFE3-61A6A91045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8FCCA-F96E-4DA4-A29D-45652FCB9840}" type="datetimeFigureOut">
              <a:rPr lang="pt-BR"/>
              <a:pPr>
                <a:defRPr/>
              </a:pPr>
              <a:t>21/01/2016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77011-B1D3-47E0-92CE-14B48DCFCA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3C3B87-65CF-42AF-AE03-D27993040942}" type="datetimeFigureOut">
              <a:rPr lang="pt-BR"/>
              <a:pPr>
                <a:defRPr/>
              </a:pPr>
              <a:t>21/01/2016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7A4FC1-03F2-4EA9-847C-E838062CF2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0646575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274</Words>
  <Application>Microsoft Office PowerPoint</Application>
  <PresentationFormat>Widescreen</PresentationFormat>
  <Paragraphs>129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Lopes Leão Silva</dc:creator>
  <cp:lastModifiedBy>Bernardo Lopes Leão Silva</cp:lastModifiedBy>
  <cp:revision>16</cp:revision>
  <dcterms:created xsi:type="dcterms:W3CDTF">2015-12-16T14:23:09Z</dcterms:created>
  <dcterms:modified xsi:type="dcterms:W3CDTF">2016-01-21T18:15:48Z</dcterms:modified>
</cp:coreProperties>
</file>