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p:normalViewPr>
  <p:slideViewPr>
    <p:cSldViewPr snapToGrid="0">
      <p:cViewPr>
        <p:scale>
          <a:sx n="46" d="100"/>
          <a:sy n="46" d="100"/>
        </p:scale>
        <p:origin x="-1710" y="-6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10633C-ECD8-4934-A2F3-2413B782B328}"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FC83E-1F0B-4B7D-8F41-9CB88FA705FC}" type="slidenum">
              <a:rPr lang="en-US" smtClean="0"/>
              <a:t>‹#›</a:t>
            </a:fld>
            <a:endParaRPr lang="en-US"/>
          </a:p>
        </p:txBody>
      </p:sp>
    </p:spTree>
    <p:extLst>
      <p:ext uri="{BB962C8B-B14F-4D97-AF65-F5344CB8AC3E}">
        <p14:creationId xmlns:p14="http://schemas.microsoft.com/office/powerpoint/2010/main" val="4057512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10633C-ECD8-4934-A2F3-2413B782B328}"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FC83E-1F0B-4B7D-8F41-9CB88FA705FC}" type="slidenum">
              <a:rPr lang="en-US" smtClean="0"/>
              <a:t>‹#›</a:t>
            </a:fld>
            <a:endParaRPr lang="en-US"/>
          </a:p>
        </p:txBody>
      </p:sp>
    </p:spTree>
    <p:extLst>
      <p:ext uri="{BB962C8B-B14F-4D97-AF65-F5344CB8AC3E}">
        <p14:creationId xmlns:p14="http://schemas.microsoft.com/office/powerpoint/2010/main" val="1906614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10633C-ECD8-4934-A2F3-2413B782B328}"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FC83E-1F0B-4B7D-8F41-9CB88FA705FC}" type="slidenum">
              <a:rPr lang="en-US" smtClean="0"/>
              <a:t>‹#›</a:t>
            </a:fld>
            <a:endParaRPr lang="en-US"/>
          </a:p>
        </p:txBody>
      </p:sp>
    </p:spTree>
    <p:extLst>
      <p:ext uri="{BB962C8B-B14F-4D97-AF65-F5344CB8AC3E}">
        <p14:creationId xmlns:p14="http://schemas.microsoft.com/office/powerpoint/2010/main" val="1507962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10633C-ECD8-4934-A2F3-2413B782B328}"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FC83E-1F0B-4B7D-8F41-9CB88FA705FC}" type="slidenum">
              <a:rPr lang="en-US" smtClean="0"/>
              <a:t>‹#›</a:t>
            </a:fld>
            <a:endParaRPr lang="en-US"/>
          </a:p>
        </p:txBody>
      </p:sp>
    </p:spTree>
    <p:extLst>
      <p:ext uri="{BB962C8B-B14F-4D97-AF65-F5344CB8AC3E}">
        <p14:creationId xmlns:p14="http://schemas.microsoft.com/office/powerpoint/2010/main" val="3553162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10633C-ECD8-4934-A2F3-2413B782B328}"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FC83E-1F0B-4B7D-8F41-9CB88FA705FC}" type="slidenum">
              <a:rPr lang="en-US" smtClean="0"/>
              <a:t>‹#›</a:t>
            </a:fld>
            <a:endParaRPr lang="en-US"/>
          </a:p>
        </p:txBody>
      </p:sp>
    </p:spTree>
    <p:extLst>
      <p:ext uri="{BB962C8B-B14F-4D97-AF65-F5344CB8AC3E}">
        <p14:creationId xmlns:p14="http://schemas.microsoft.com/office/powerpoint/2010/main" val="1376170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10633C-ECD8-4934-A2F3-2413B782B328}" type="datetimeFigureOut">
              <a:rPr lang="en-US" smtClean="0"/>
              <a:t>3/13/2016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FC83E-1F0B-4B7D-8F41-9CB88FA705FC}" type="slidenum">
              <a:rPr lang="en-US" smtClean="0"/>
              <a:t>‹#›</a:t>
            </a:fld>
            <a:endParaRPr lang="en-US"/>
          </a:p>
        </p:txBody>
      </p:sp>
    </p:spTree>
    <p:extLst>
      <p:ext uri="{BB962C8B-B14F-4D97-AF65-F5344CB8AC3E}">
        <p14:creationId xmlns:p14="http://schemas.microsoft.com/office/powerpoint/2010/main" val="414244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10633C-ECD8-4934-A2F3-2413B782B328}" type="datetimeFigureOut">
              <a:rPr lang="en-US" smtClean="0"/>
              <a:t>3/13/2016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8FC83E-1F0B-4B7D-8F41-9CB88FA705FC}" type="slidenum">
              <a:rPr lang="en-US" smtClean="0"/>
              <a:t>‹#›</a:t>
            </a:fld>
            <a:endParaRPr lang="en-US"/>
          </a:p>
        </p:txBody>
      </p:sp>
    </p:spTree>
    <p:extLst>
      <p:ext uri="{BB962C8B-B14F-4D97-AF65-F5344CB8AC3E}">
        <p14:creationId xmlns:p14="http://schemas.microsoft.com/office/powerpoint/2010/main" val="2315120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10633C-ECD8-4934-A2F3-2413B782B328}" type="datetimeFigureOut">
              <a:rPr lang="en-US" smtClean="0"/>
              <a:t>3/13/2016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8FC83E-1F0B-4B7D-8F41-9CB88FA705FC}" type="slidenum">
              <a:rPr lang="en-US" smtClean="0"/>
              <a:t>‹#›</a:t>
            </a:fld>
            <a:endParaRPr lang="en-US"/>
          </a:p>
        </p:txBody>
      </p:sp>
    </p:spTree>
    <p:extLst>
      <p:ext uri="{BB962C8B-B14F-4D97-AF65-F5344CB8AC3E}">
        <p14:creationId xmlns:p14="http://schemas.microsoft.com/office/powerpoint/2010/main" val="1037943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10633C-ECD8-4934-A2F3-2413B782B328}" type="datetimeFigureOut">
              <a:rPr lang="en-US" smtClean="0"/>
              <a:t>3/13/2016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8FC83E-1F0B-4B7D-8F41-9CB88FA705FC}" type="slidenum">
              <a:rPr lang="en-US" smtClean="0"/>
              <a:t>‹#›</a:t>
            </a:fld>
            <a:endParaRPr lang="en-US"/>
          </a:p>
        </p:txBody>
      </p:sp>
    </p:spTree>
    <p:extLst>
      <p:ext uri="{BB962C8B-B14F-4D97-AF65-F5344CB8AC3E}">
        <p14:creationId xmlns:p14="http://schemas.microsoft.com/office/powerpoint/2010/main" val="3090782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10633C-ECD8-4934-A2F3-2413B782B328}" type="datetimeFigureOut">
              <a:rPr lang="en-US" smtClean="0"/>
              <a:t>3/13/2016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FC83E-1F0B-4B7D-8F41-9CB88FA705FC}" type="slidenum">
              <a:rPr lang="en-US" smtClean="0"/>
              <a:t>‹#›</a:t>
            </a:fld>
            <a:endParaRPr lang="en-US"/>
          </a:p>
        </p:txBody>
      </p:sp>
    </p:spTree>
    <p:extLst>
      <p:ext uri="{BB962C8B-B14F-4D97-AF65-F5344CB8AC3E}">
        <p14:creationId xmlns:p14="http://schemas.microsoft.com/office/powerpoint/2010/main" val="3774736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10633C-ECD8-4934-A2F3-2413B782B328}" type="datetimeFigureOut">
              <a:rPr lang="en-US" smtClean="0"/>
              <a:t>3/13/2016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FC83E-1F0B-4B7D-8F41-9CB88FA705FC}" type="slidenum">
              <a:rPr lang="en-US" smtClean="0"/>
              <a:t>‹#›</a:t>
            </a:fld>
            <a:endParaRPr lang="en-US"/>
          </a:p>
        </p:txBody>
      </p:sp>
    </p:spTree>
    <p:extLst>
      <p:ext uri="{BB962C8B-B14F-4D97-AF65-F5344CB8AC3E}">
        <p14:creationId xmlns:p14="http://schemas.microsoft.com/office/powerpoint/2010/main" val="233000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10633C-ECD8-4934-A2F3-2413B782B328}" type="datetimeFigureOut">
              <a:rPr lang="en-US" smtClean="0"/>
              <a:t>3/13/2016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8FC83E-1F0B-4B7D-8F41-9CB88FA705FC}" type="slidenum">
              <a:rPr lang="en-US" smtClean="0"/>
              <a:t>‹#›</a:t>
            </a:fld>
            <a:endParaRPr lang="en-US"/>
          </a:p>
        </p:txBody>
      </p:sp>
    </p:spTree>
    <p:extLst>
      <p:ext uri="{BB962C8B-B14F-4D97-AF65-F5344CB8AC3E}">
        <p14:creationId xmlns:p14="http://schemas.microsoft.com/office/powerpoint/2010/main" val="1734970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a:xfrm>
            <a:off x="344424" y="273685"/>
            <a:ext cx="10515600" cy="1325563"/>
          </a:xfrm>
        </p:spPr>
        <p:txBody>
          <a:bodyPr/>
          <a:lstStyle/>
          <a:p>
            <a:r>
              <a:rPr lang="en-US" dirty="0" smtClean="0">
                <a:solidFill>
                  <a:schemeClr val="bg1"/>
                </a:solidFill>
              </a:rPr>
              <a:t>About                                               </a:t>
            </a:r>
            <a:endParaRPr lang="en-US" dirty="0">
              <a:solidFill>
                <a:schemeClr val="bg1"/>
              </a:solidFill>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0907" y="401327"/>
            <a:ext cx="5755476" cy="1070278"/>
          </a:xfrm>
          <a:prstGeom prst="rect">
            <a:avLst/>
          </a:prstGeom>
        </p:spPr>
      </p:pic>
      <p:sp>
        <p:nvSpPr>
          <p:cNvPr id="10" name="TextBox 9"/>
          <p:cNvSpPr txBox="1"/>
          <p:nvPr/>
        </p:nvSpPr>
        <p:spPr>
          <a:xfrm>
            <a:off x="439707" y="1646981"/>
            <a:ext cx="7421118" cy="2677656"/>
          </a:xfrm>
          <a:prstGeom prst="rect">
            <a:avLst/>
          </a:prstGeom>
          <a:noFill/>
        </p:spPr>
        <p:txBody>
          <a:bodyPr wrap="square" rtlCol="0">
            <a:spAutoFit/>
          </a:bodyPr>
          <a:lstStyle/>
          <a:p>
            <a:r>
              <a:rPr lang="en-US" sz="2800" dirty="0" smtClean="0">
                <a:solidFill>
                  <a:schemeClr val="bg1"/>
                </a:solidFill>
              </a:rPr>
              <a:t>The Hunters guild is a great place to stay when you are searching for friends. its place where you can meet up with other hunters who happen to be on the same both as you so why not join the Guild and start your adventure with your newly appointed comrades in arms!!</a:t>
            </a:r>
            <a:endParaRPr lang="en-US" sz="2800" dirty="0">
              <a:solidFill>
                <a:schemeClr val="bg1"/>
              </a:solidFill>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2866" y="220738"/>
            <a:ext cx="2757019" cy="2757019"/>
          </a:xfrm>
          <a:prstGeom prst="rect">
            <a:avLst/>
          </a:prstGeom>
        </p:spPr>
      </p:pic>
      <p:sp>
        <p:nvSpPr>
          <p:cNvPr id="12" name="TextBox 11"/>
          <p:cNvSpPr txBox="1"/>
          <p:nvPr/>
        </p:nvSpPr>
        <p:spPr>
          <a:xfrm>
            <a:off x="333755" y="5495958"/>
            <a:ext cx="2679746" cy="400110"/>
          </a:xfrm>
          <a:prstGeom prst="rect">
            <a:avLst/>
          </a:prstGeom>
          <a:noFill/>
        </p:spPr>
        <p:txBody>
          <a:bodyPr wrap="square" rtlCol="0">
            <a:spAutoFit/>
          </a:bodyPr>
          <a:lstStyle/>
          <a:p>
            <a:r>
              <a:rPr lang="en-US" sz="2000" dirty="0" smtClean="0">
                <a:solidFill>
                  <a:schemeClr val="bg1"/>
                </a:solidFill>
              </a:rPr>
              <a:t>Characters belong to:</a:t>
            </a:r>
            <a:endParaRPr lang="en-US" sz="2000" dirty="0">
              <a:solidFill>
                <a:schemeClr val="bg1"/>
              </a:solidFill>
            </a:endParaRPr>
          </a:p>
        </p:txBody>
      </p:sp>
      <p:pic>
        <p:nvPicPr>
          <p:cNvPr id="1026" name="Picture 2" descr="https://moonlitasteria.files.wordpress.com/2014/12/nekopara-logo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57473" y="5126627"/>
            <a:ext cx="2640321" cy="145502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751234" y="5511347"/>
            <a:ext cx="2798064" cy="369332"/>
          </a:xfrm>
          <a:prstGeom prst="rect">
            <a:avLst/>
          </a:prstGeom>
          <a:noFill/>
        </p:spPr>
        <p:txBody>
          <a:bodyPr wrap="square" rtlCol="0">
            <a:spAutoFit/>
          </a:bodyPr>
          <a:lstStyle/>
          <a:p>
            <a:r>
              <a:rPr lang="en-US" dirty="0" err="1" smtClean="0">
                <a:solidFill>
                  <a:schemeClr val="bg1"/>
                </a:solidFill>
              </a:rPr>
              <a:t>Nekoworks</a:t>
            </a:r>
            <a:r>
              <a:rPr lang="en-US" dirty="0" smtClean="0">
                <a:solidFill>
                  <a:schemeClr val="bg1"/>
                </a:solidFill>
              </a:rPr>
              <a:t> : </a:t>
            </a:r>
            <a:r>
              <a:rPr lang="en-US" dirty="0" err="1" smtClean="0">
                <a:solidFill>
                  <a:schemeClr val="bg1"/>
                </a:solidFill>
              </a:rPr>
              <a:t>Nekoparadise</a:t>
            </a:r>
            <a:endParaRPr lang="en-US" dirty="0">
              <a:solidFill>
                <a:schemeClr val="bg1"/>
              </a:solidFill>
            </a:endParaRPr>
          </a:p>
        </p:txBody>
      </p:sp>
      <p:sp>
        <p:nvSpPr>
          <p:cNvPr id="14" name="TextBox 13"/>
          <p:cNvSpPr txBox="1"/>
          <p:nvPr/>
        </p:nvSpPr>
        <p:spPr>
          <a:xfrm>
            <a:off x="333755" y="5914623"/>
            <a:ext cx="3194304" cy="369332"/>
          </a:xfrm>
          <a:prstGeom prst="rect">
            <a:avLst/>
          </a:prstGeom>
          <a:noFill/>
        </p:spPr>
        <p:txBody>
          <a:bodyPr wrap="square" rtlCol="0">
            <a:spAutoFit/>
          </a:bodyPr>
          <a:lstStyle/>
          <a:p>
            <a:r>
              <a:rPr lang="en-US" dirty="0" smtClean="0">
                <a:solidFill>
                  <a:schemeClr val="bg1"/>
                </a:solidFill>
              </a:rPr>
              <a:t>Design and icons: CAPCOM</a:t>
            </a:r>
            <a:endParaRPr lang="en-US" dirty="0">
              <a:solidFill>
                <a:schemeClr val="bg1"/>
              </a:solidFill>
            </a:endParaRPr>
          </a:p>
        </p:txBody>
      </p:sp>
      <p:pic>
        <p:nvPicPr>
          <p:cNvPr id="1028" name="Picture 4" descr="http://logodatabases.com/wp-content/uploads/2012/04/capcom-logo.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842682" y="5667371"/>
            <a:ext cx="3134415" cy="86383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50934" y="4726517"/>
            <a:ext cx="4800600" cy="400110"/>
          </a:xfrm>
          <a:prstGeom prst="rect">
            <a:avLst/>
          </a:prstGeom>
          <a:noFill/>
        </p:spPr>
        <p:txBody>
          <a:bodyPr wrap="square" rtlCol="0">
            <a:spAutoFit/>
          </a:bodyPr>
          <a:lstStyle/>
          <a:p>
            <a:r>
              <a:rPr lang="en-US" sz="2000" b="1" dirty="0" smtClean="0">
                <a:solidFill>
                  <a:schemeClr val="bg1"/>
                </a:solidFill>
              </a:rPr>
              <a:t>Copyright owners and special thanks to!</a:t>
            </a:r>
            <a:endParaRPr lang="en-US" sz="2000" b="1" dirty="0">
              <a:solidFill>
                <a:schemeClr val="bg1"/>
              </a:solidFill>
            </a:endParaRPr>
          </a:p>
        </p:txBody>
      </p:sp>
      <p:sp>
        <p:nvSpPr>
          <p:cNvPr id="16" name="TextBox 15"/>
          <p:cNvSpPr txBox="1"/>
          <p:nvPr/>
        </p:nvSpPr>
        <p:spPr>
          <a:xfrm>
            <a:off x="350934" y="5153943"/>
            <a:ext cx="2820786" cy="369332"/>
          </a:xfrm>
          <a:prstGeom prst="rect">
            <a:avLst/>
          </a:prstGeom>
          <a:noFill/>
        </p:spPr>
        <p:txBody>
          <a:bodyPr wrap="square" rtlCol="0">
            <a:spAutoFit/>
          </a:bodyPr>
          <a:lstStyle/>
          <a:p>
            <a:r>
              <a:rPr lang="en-US" dirty="0" smtClean="0">
                <a:solidFill>
                  <a:schemeClr val="bg1"/>
                </a:solidFill>
              </a:rPr>
              <a:t>NEKOWORKS</a:t>
            </a:r>
            <a:r>
              <a:rPr lang="en-US" dirty="0" smtClean="0"/>
              <a:t> </a:t>
            </a:r>
            <a:r>
              <a:rPr lang="en-US" dirty="0" smtClean="0">
                <a:solidFill>
                  <a:schemeClr val="bg1"/>
                </a:solidFill>
              </a:rPr>
              <a:t>AND CAPCOM</a:t>
            </a:r>
            <a:endParaRPr lang="en-US" dirty="0">
              <a:solidFill>
                <a:schemeClr val="bg1"/>
              </a:solidFill>
            </a:endParaRPr>
          </a:p>
        </p:txBody>
      </p:sp>
    </p:spTree>
    <p:extLst>
      <p:ext uri="{BB962C8B-B14F-4D97-AF65-F5344CB8AC3E}">
        <p14:creationId xmlns:p14="http://schemas.microsoft.com/office/powerpoint/2010/main" val="5259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77</Words>
  <Application>Microsoft Office PowerPoint</Application>
  <PresentationFormat>Custom</PresentationFormat>
  <Paragraphs>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About                                               </vt:lpstr>
    </vt:vector>
  </TitlesOfParts>
  <Company>lite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c:title>
  <dc:creator>admin</dc:creator>
  <cp:lastModifiedBy>onkyo</cp:lastModifiedBy>
  <cp:revision>6</cp:revision>
  <dcterms:created xsi:type="dcterms:W3CDTF">2016-03-13T03:30:32Z</dcterms:created>
  <dcterms:modified xsi:type="dcterms:W3CDTF">2016-03-13T07:36:16Z</dcterms:modified>
</cp:coreProperties>
</file>