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2053196"/>
            <a:ext cx="7540322" cy="1375804"/>
          </a:xfrm>
        </p:spPr>
        <p:txBody>
          <a:bodyPr anchor="b">
            <a:normAutofit/>
          </a:bodyPr>
          <a:lstStyle/>
          <a:p>
            <a:pPr algn="l"/>
            <a:r>
              <a:rPr lang="ru-RU" sz="3800" dirty="0">
                <a:solidFill>
                  <a:srgbClr val="FFFFFF"/>
                </a:solidFill>
              </a:rPr>
              <a:t>Презентация №2: </a:t>
            </a:r>
            <a:br>
              <a:rPr lang="ru-RU" sz="4200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Синтаксис Ruby и особенности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030840"/>
            <a:ext cx="7504463" cy="229824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600" dirty="0"/>
              <a:t>Выполнила: </a:t>
            </a:r>
            <a:r>
              <a:rPr lang="ru-RU" sz="2600" dirty="0" err="1"/>
              <a:t>Чинь</a:t>
            </a:r>
            <a:r>
              <a:rPr lang="ru-RU" sz="2600" dirty="0"/>
              <a:t> Тхи </a:t>
            </a:r>
            <a:r>
              <a:rPr lang="ru-RU" sz="2600" dirty="0" err="1"/>
              <a:t>Тху</a:t>
            </a:r>
            <a:r>
              <a:rPr lang="ru-RU" sz="2600" dirty="0"/>
              <a:t> </a:t>
            </a:r>
            <a:r>
              <a:rPr lang="ru-RU" sz="2600" dirty="0" err="1"/>
              <a:t>Хоай</a:t>
            </a:r>
            <a:br>
              <a:rPr lang="ru-RU" sz="2600" dirty="0"/>
            </a:br>
            <a:r>
              <a:rPr lang="ru-RU" sz="2600" dirty="0"/>
              <a:t>                        Черняховский Лев Михайлович</a:t>
            </a:r>
          </a:p>
          <a:p>
            <a:pPr algn="l">
              <a:lnSpc>
                <a:spcPct val="90000"/>
              </a:lnSpc>
            </a:pPr>
            <a:r>
              <a:rPr lang="ru-RU" sz="2600" dirty="0"/>
              <a:t>Группа: 5030102/20202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2336099"/>
          </a:xfrm>
        </p:spPr>
        <p:txBody>
          <a:bodyPr anchor="ctr">
            <a:normAutofit/>
          </a:bodyPr>
          <a:lstStyle/>
          <a:p>
            <a:r>
              <a:rPr lang="ru-RU" sz="2600" dirty="0"/>
              <a:t>Ruby прост и элегантен</a:t>
            </a:r>
            <a:endParaRPr lang="en-US" sz="2600" dirty="0"/>
          </a:p>
          <a:p>
            <a:r>
              <a:rPr lang="ru-RU" sz="2600" dirty="0"/>
              <a:t>Код читается как текст</a:t>
            </a:r>
            <a:endParaRPr lang="en-US" sz="2600" dirty="0"/>
          </a:p>
          <a:p>
            <a:r>
              <a:rPr lang="ru-RU" sz="2600" dirty="0"/>
              <a:t>Удобен для коллекций и итераторов</a:t>
            </a:r>
            <a:endParaRPr lang="en-US" sz="2600" dirty="0"/>
          </a:p>
          <a:p>
            <a:r>
              <a:rPr lang="ru-RU" sz="2600" dirty="0"/>
              <a:t>Подходит для начинающих и профессионалов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271100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Yukihiro Matsumoto. The Ruby Programming Language</a:t>
            </a:r>
          </a:p>
          <a:p>
            <a:r>
              <a:rPr lang="en-US" sz="2600" dirty="0" err="1"/>
              <a:t>LaunchSchool</a:t>
            </a:r>
            <a:r>
              <a:rPr lang="en-US" sz="2600" dirty="0"/>
              <a:t>: Loops &amp; Iterators</a:t>
            </a:r>
          </a:p>
          <a:p>
            <a:r>
              <a:rPr lang="en-US" sz="2600" dirty="0"/>
              <a:t>ruby-lang.org (</a:t>
            </a:r>
            <a:r>
              <a:rPr lang="ru-RU" sz="2600" dirty="0"/>
              <a:t>официальный сайт)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 dirty="0">
                <a:solidFill>
                  <a:srgbClr val="FFFFFF"/>
                </a:solidFill>
              </a:rP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Autofit/>
          </a:bodyPr>
          <a:lstStyle/>
          <a:p>
            <a:r>
              <a:rPr lang="ru-RU" sz="2600" dirty="0"/>
              <a:t>Ruby отличается простым и читаемым синтаксисом.</a:t>
            </a:r>
          </a:p>
          <a:p>
            <a:r>
              <a:rPr lang="ru-RU" sz="2600" dirty="0"/>
              <a:t>Код похож на английский язык.</a:t>
            </a:r>
          </a:p>
          <a:p>
            <a:r>
              <a:rPr lang="ru-RU" sz="2600" dirty="0"/>
              <a:t>Основы синтаксиса Ruby: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dirty="0"/>
              <a:t>типы данных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dirty="0"/>
              <a:t>переменные и методы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dirty="0"/>
              <a:t>условия и циклы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dirty="0"/>
              <a:t>блоки и итераторы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dirty="0"/>
              <a:t>практический пример обработки данных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Основные типы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11D9CD-B495-261A-7421-B814FE3E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3739900"/>
            <a:ext cx="3873376" cy="20787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41A9C2-03BD-7D3B-453B-1B6902A0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75" y="3739900"/>
            <a:ext cx="3450265" cy="12706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1575462"/>
            <a:ext cx="7122320" cy="1947112"/>
          </a:xfrm>
        </p:spPr>
        <p:txBody>
          <a:bodyPr>
            <a:normAutofit/>
          </a:bodyPr>
          <a:lstStyle/>
          <a:p>
            <a:r>
              <a:rPr lang="ru-RU" sz="2600" dirty="0"/>
              <a:t>Числа (</a:t>
            </a:r>
            <a:r>
              <a:rPr lang="en-US" sz="2600" dirty="0"/>
              <a:t>Integer, Float)</a:t>
            </a:r>
          </a:p>
          <a:p>
            <a:r>
              <a:rPr lang="ru-RU" sz="2600" dirty="0"/>
              <a:t>Строки (</a:t>
            </a:r>
            <a:r>
              <a:rPr lang="en-US" sz="2600" dirty="0"/>
              <a:t>String)</a:t>
            </a:r>
          </a:p>
          <a:p>
            <a:r>
              <a:rPr lang="ru-RU" sz="2600" dirty="0"/>
              <a:t>Массивы (</a:t>
            </a:r>
            <a:r>
              <a:rPr lang="en-US" sz="2600" dirty="0"/>
              <a:t>Array)</a:t>
            </a:r>
          </a:p>
          <a:p>
            <a:r>
              <a:rPr lang="ru-RU" sz="2600" dirty="0"/>
              <a:t>Хэши (</a:t>
            </a:r>
            <a:r>
              <a:rPr lang="en-US" sz="2600" dirty="0"/>
              <a:t>Hash)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42474-77B7-380D-4260-99562B83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D6387E-1814-AABC-66B0-1A22487F2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6B6D68-D1BC-4355-AD94-72B496BD6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E20860-A43E-5426-8566-AF6C2570F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3319C-161A-4718-8962-E3EC3826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73D29C-26D6-B95B-317E-85CDE3872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62BE4D-DFEE-66CC-3AB9-6B07725D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Основные типы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22750F-73FA-9279-3766-93CB5C77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3739900"/>
            <a:ext cx="3873376" cy="20787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5EB2C-0B2E-9AD4-1DCE-F323CFA0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75" y="3739900"/>
            <a:ext cx="3450265" cy="1270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609B-420A-8B2D-3742-DE84ABA0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8" y="1575462"/>
            <a:ext cx="7122320" cy="1947112"/>
          </a:xfrm>
        </p:spPr>
        <p:txBody>
          <a:bodyPr>
            <a:normAutofit/>
          </a:bodyPr>
          <a:lstStyle/>
          <a:p>
            <a:r>
              <a:rPr lang="ru-RU" sz="2600" dirty="0"/>
              <a:t>Числа (</a:t>
            </a:r>
            <a:r>
              <a:rPr lang="en-US" sz="2600" dirty="0"/>
              <a:t>Integer, Float)</a:t>
            </a:r>
          </a:p>
          <a:p>
            <a:r>
              <a:rPr lang="ru-RU" sz="2600" dirty="0"/>
              <a:t>Строки (</a:t>
            </a:r>
            <a:r>
              <a:rPr lang="en-US" sz="2600" dirty="0"/>
              <a:t>String)</a:t>
            </a:r>
          </a:p>
          <a:p>
            <a:r>
              <a:rPr lang="ru-RU" sz="2600" dirty="0"/>
              <a:t>Массивы (</a:t>
            </a:r>
            <a:r>
              <a:rPr lang="en-US" sz="2600" dirty="0"/>
              <a:t>Array)</a:t>
            </a:r>
          </a:p>
          <a:p>
            <a:r>
              <a:rPr lang="ru-RU" sz="2600" dirty="0"/>
              <a:t>Хэши (</a:t>
            </a:r>
            <a:r>
              <a:rPr lang="en-US" sz="2600" dirty="0"/>
              <a:t>Hash)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760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Переменные и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1302827"/>
          </a:xfrm>
        </p:spPr>
        <p:txBody>
          <a:bodyPr anchor="ctr">
            <a:normAutofit/>
          </a:bodyPr>
          <a:lstStyle/>
          <a:p>
            <a:r>
              <a:rPr lang="ru-RU" sz="2600" dirty="0"/>
              <a:t>Переменные не требуют объявления типа</a:t>
            </a:r>
          </a:p>
          <a:p>
            <a:r>
              <a:rPr lang="ru-RU" sz="2600" dirty="0"/>
              <a:t>Методы создаются через </a:t>
            </a:r>
            <a:r>
              <a:rPr lang="ru-RU" sz="2600" dirty="0" err="1"/>
              <a:t>def</a:t>
            </a:r>
            <a:r>
              <a:rPr lang="ru-RU" sz="2600" dirty="0"/>
              <a:t> ... </a:t>
            </a:r>
            <a:r>
              <a:rPr lang="ru-RU" sz="2600" dirty="0" err="1"/>
              <a:t>end</a:t>
            </a:r>
            <a:endParaRPr lang="ru-RU" sz="2600" dirty="0"/>
          </a:p>
          <a:p>
            <a:endParaRPr lang="ru-RU" sz="17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E11D71-2380-BDBA-01B7-6E422A7D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534570"/>
            <a:ext cx="3439005" cy="2257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A6B959-FB56-79F1-7799-022D7CF2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80" y="3534570"/>
            <a:ext cx="351521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Условные конструкции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755648"/>
            <a:ext cx="7293023" cy="1819657"/>
          </a:xfrm>
        </p:spPr>
        <p:txBody>
          <a:bodyPr anchor="ctr">
            <a:normAutofit/>
          </a:bodyPr>
          <a:lstStyle/>
          <a:p>
            <a:r>
              <a:rPr lang="en-US" sz="2600" dirty="0"/>
              <a:t>if / </a:t>
            </a:r>
            <a:r>
              <a:rPr lang="en-US" sz="2600" dirty="0" err="1"/>
              <a:t>elsif</a:t>
            </a:r>
            <a:r>
              <a:rPr lang="en-US" sz="2600" dirty="0"/>
              <a:t> / else</a:t>
            </a:r>
          </a:p>
          <a:p>
            <a:r>
              <a:rPr lang="en-US" sz="2600" dirty="0"/>
              <a:t>Unless</a:t>
            </a:r>
          </a:p>
          <a:p>
            <a:r>
              <a:rPr lang="en-US" sz="2600" dirty="0"/>
              <a:t>case ... when ...</a:t>
            </a:r>
          </a:p>
          <a:p>
            <a:endParaRPr lang="en-US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E820CE-93EF-A998-8258-1EC0291B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355848"/>
            <a:ext cx="3791479" cy="30579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270A58-0CD5-22FD-5AA1-6E9A3E7B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39" y="3371316"/>
            <a:ext cx="3458058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Циклы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139697"/>
            <a:ext cx="7293023" cy="10698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while / until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for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68E401-1E1A-F37C-883B-2741510E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289211"/>
            <a:ext cx="3286584" cy="2181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6D8B77-D724-FA43-7FFF-62A90F5A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10" y="3313026"/>
            <a:ext cx="3515216" cy="1066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Блоки и итераторы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85279"/>
            <a:ext cx="7293023" cy="1543721"/>
          </a:xfrm>
        </p:spPr>
        <p:txBody>
          <a:bodyPr anchor="ctr">
            <a:normAutofit/>
          </a:bodyPr>
          <a:lstStyle/>
          <a:p>
            <a:r>
              <a:rPr lang="ru-RU" sz="2600" dirty="0"/>
              <a:t>Блоки — анонимные куски кода</a:t>
            </a:r>
            <a:endParaRPr lang="en-US" sz="2600" dirty="0"/>
          </a:p>
          <a:p>
            <a:r>
              <a:rPr lang="ru-RU" sz="2600" dirty="0"/>
              <a:t>Синтаксис: { } или </a:t>
            </a:r>
            <a:r>
              <a:rPr lang="en-US" sz="2600" dirty="0"/>
              <a:t>do ... End</a:t>
            </a:r>
          </a:p>
          <a:p>
            <a:r>
              <a:rPr lang="en-US" sz="2600" dirty="0"/>
              <a:t>each, map </a:t>
            </a:r>
            <a:r>
              <a:rPr lang="ru-RU" sz="2600" dirty="0"/>
              <a:t>и другие методы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507B6E-FFC2-AA83-57A2-C979D1BA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00" y="3502152"/>
            <a:ext cx="3477110" cy="182905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ABDAE9-86E4-AD94-0AFC-874AD706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6" y="3502152"/>
            <a:ext cx="4620270" cy="19910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Мини-пример обработки списка данных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894A283D-CF5C-4DE2-933D-E92F6784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60" y="3467839"/>
            <a:ext cx="3429479" cy="79068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30F882-48B3-F223-0FB3-0482BDDD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1684847"/>
            <a:ext cx="5978555" cy="31523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0458BB-D0F6-4EE3-BDD0-01125D38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5013255"/>
            <a:ext cx="2985517" cy="688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194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Презентация №2:  Синтаксис Ruby и особенности</vt:lpstr>
      <vt:lpstr>Введение</vt:lpstr>
      <vt:lpstr>Основные типы данных</vt:lpstr>
      <vt:lpstr>Основные типы данных</vt:lpstr>
      <vt:lpstr>Переменные и методы</vt:lpstr>
      <vt:lpstr>Условные конструкции</vt:lpstr>
      <vt:lpstr>Циклы</vt:lpstr>
      <vt:lpstr>Блоки и итераторы</vt:lpstr>
      <vt:lpstr>Мини-пример обработки списка данных</vt:lpstr>
      <vt:lpstr>Выводы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Hoài Trịnh</cp:lastModifiedBy>
  <cp:revision>2</cp:revision>
  <dcterms:created xsi:type="dcterms:W3CDTF">2013-01-27T09:14:16Z</dcterms:created>
  <dcterms:modified xsi:type="dcterms:W3CDTF">2025-09-23T20:09:58Z</dcterms:modified>
  <cp:category/>
</cp:coreProperties>
</file>