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uby.codeutility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" TargetMode="External"/><Relationship Id="rId2" Type="http://schemas.openxmlformats.org/officeDocument/2006/relationships/hyperlink" Target="https://www.ruby-lang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3029"/>
            <a:ext cx="7772400" cy="3317422"/>
          </a:xfrm>
        </p:spPr>
        <p:txBody>
          <a:bodyPr/>
          <a:lstStyle/>
          <a:p>
            <a:r>
              <a:rPr dirty="0" err="1"/>
              <a:t>Презентация</a:t>
            </a:r>
            <a:r>
              <a:rPr dirty="0"/>
              <a:t>: </a:t>
            </a:r>
            <a:r>
              <a:rPr dirty="0" err="1"/>
              <a:t>Язык</a:t>
            </a:r>
            <a:r>
              <a:rPr dirty="0"/>
              <a:t> Ruby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sz="2400" dirty="0" err="1"/>
              <a:t>Выполнила</a:t>
            </a:r>
            <a:r>
              <a:rPr sz="2400" dirty="0"/>
              <a:t>: </a:t>
            </a:r>
            <a:r>
              <a:rPr lang="ru-RU" sz="2400" dirty="0" err="1"/>
              <a:t>Чинь</a:t>
            </a:r>
            <a:r>
              <a:rPr lang="ru-RU" sz="2400" dirty="0"/>
              <a:t> Тхи </a:t>
            </a:r>
            <a:r>
              <a:rPr lang="ru-RU" sz="2400" dirty="0" err="1"/>
              <a:t>Тху</a:t>
            </a:r>
            <a:r>
              <a:rPr lang="ru-RU" sz="2400" dirty="0"/>
              <a:t> </a:t>
            </a:r>
            <a:r>
              <a:rPr lang="ru-RU" sz="2400" dirty="0" err="1"/>
              <a:t>Хоай</a:t>
            </a:r>
            <a:br>
              <a:rPr lang="ru-RU" sz="2400" dirty="0"/>
            </a:br>
            <a:r>
              <a:rPr lang="ru-RU" sz="2400" dirty="0"/>
              <a:t>                        Черняховский Лев Михайлович</a:t>
            </a:r>
          </a:p>
          <a:p>
            <a:pPr algn="l"/>
            <a:r>
              <a:rPr lang="ru-RU" sz="2400" dirty="0"/>
              <a:t>Группа: 5030102/20202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История языка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Создан</a:t>
            </a:r>
            <a:r>
              <a:rPr dirty="0"/>
              <a:t> </a:t>
            </a:r>
            <a:r>
              <a:rPr dirty="0" err="1"/>
              <a:t>Юкихиро</a:t>
            </a:r>
            <a:r>
              <a:rPr dirty="0"/>
              <a:t> «Matz» </a:t>
            </a:r>
            <a:r>
              <a:rPr dirty="0" err="1"/>
              <a:t>Мацумото</a:t>
            </a:r>
            <a:r>
              <a:rPr dirty="0"/>
              <a:t> в </a:t>
            </a:r>
            <a:r>
              <a:rPr dirty="0" err="1"/>
              <a:t>Японии</a:t>
            </a:r>
            <a:r>
              <a:rPr dirty="0"/>
              <a:t> (1993 г.)</a:t>
            </a:r>
            <a:endParaRPr lang="ru-RU" dirty="0"/>
          </a:p>
          <a:p>
            <a:r>
              <a:rPr dirty="0"/>
              <a:t> </a:t>
            </a:r>
            <a:r>
              <a:rPr dirty="0" err="1"/>
              <a:t>Первая</a:t>
            </a:r>
            <a:r>
              <a:rPr dirty="0"/>
              <a:t> </a:t>
            </a:r>
            <a:r>
              <a:rPr dirty="0" err="1"/>
              <a:t>версия</a:t>
            </a:r>
            <a:r>
              <a:rPr dirty="0"/>
              <a:t> </a:t>
            </a:r>
            <a:r>
              <a:rPr dirty="0" err="1"/>
              <a:t>выпущена</a:t>
            </a:r>
            <a:r>
              <a:rPr dirty="0"/>
              <a:t> в 1995 г.</a:t>
            </a:r>
            <a:endParaRPr lang="ru-RU" dirty="0"/>
          </a:p>
          <a:p>
            <a:r>
              <a:rPr dirty="0" err="1"/>
              <a:t>Основная</a:t>
            </a:r>
            <a:r>
              <a:rPr dirty="0"/>
              <a:t> </a:t>
            </a:r>
            <a:r>
              <a:rPr dirty="0" err="1"/>
              <a:t>идея</a:t>
            </a:r>
            <a:r>
              <a:rPr dirty="0"/>
              <a:t>: </a:t>
            </a:r>
            <a:r>
              <a:rPr dirty="0" err="1"/>
              <a:t>язык</a:t>
            </a:r>
            <a:r>
              <a:rPr dirty="0"/>
              <a:t> </a:t>
            </a:r>
            <a:r>
              <a:rPr dirty="0" err="1"/>
              <a:t>должен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 </a:t>
            </a:r>
            <a:r>
              <a:rPr dirty="0" err="1"/>
              <a:t>простым</a:t>
            </a:r>
            <a:r>
              <a:rPr dirty="0"/>
              <a:t> и </a:t>
            </a:r>
            <a:r>
              <a:rPr dirty="0" err="1"/>
              <a:t>радостным</a:t>
            </a:r>
            <a:endParaRPr lang="ru-RU" dirty="0"/>
          </a:p>
          <a:p>
            <a:r>
              <a:rPr dirty="0" err="1"/>
              <a:t>Популярность</a:t>
            </a:r>
            <a:r>
              <a:rPr dirty="0"/>
              <a:t> </a:t>
            </a:r>
            <a:r>
              <a:rPr dirty="0" err="1"/>
              <a:t>усилилась</a:t>
            </a:r>
            <a:r>
              <a:rPr dirty="0"/>
              <a:t> </a:t>
            </a:r>
            <a:r>
              <a:rPr dirty="0" err="1"/>
              <a:t>после</a:t>
            </a:r>
            <a:r>
              <a:rPr dirty="0"/>
              <a:t> Ruby on Rails (2004 г.)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Области</a:t>
            </a:r>
            <a:r>
              <a:rPr dirty="0"/>
              <a:t> </a:t>
            </a:r>
            <a:r>
              <a:rPr dirty="0" err="1"/>
              <a:t>применения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Веб-разработка</a:t>
            </a:r>
            <a:r>
              <a:rPr dirty="0"/>
              <a:t> (Ruby on Rails, Sinatra)</a:t>
            </a:r>
            <a:endParaRPr lang="ru-RU" dirty="0"/>
          </a:p>
          <a:p>
            <a:r>
              <a:rPr dirty="0" err="1"/>
              <a:t>Автоматизация</a:t>
            </a:r>
            <a:r>
              <a:rPr dirty="0"/>
              <a:t> и DevOps (Chef, Puppet)</a:t>
            </a:r>
            <a:endParaRPr lang="ru-RU" dirty="0"/>
          </a:p>
          <a:p>
            <a:r>
              <a:rPr dirty="0" err="1"/>
              <a:t>Скрипты</a:t>
            </a:r>
            <a:r>
              <a:rPr dirty="0"/>
              <a:t> и CLI-</a:t>
            </a:r>
            <a:r>
              <a:rPr dirty="0" err="1"/>
              <a:t>инструменты</a:t>
            </a:r>
            <a:endParaRPr lang="ru-RU" dirty="0"/>
          </a:p>
          <a:p>
            <a:r>
              <a:rPr dirty="0" err="1"/>
              <a:t>Обучение</a:t>
            </a:r>
            <a:r>
              <a:rPr dirty="0"/>
              <a:t> </a:t>
            </a:r>
            <a:r>
              <a:rPr dirty="0" err="1"/>
              <a:t>программированию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Запуск через </a:t>
            </a:r>
            <a:r>
              <a:rPr lang="en-US" dirty="0"/>
              <a:t>Docker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Файл </a:t>
            </a:r>
            <a:r>
              <a:rPr lang="vi-VN" sz="2400" dirty="0"/>
              <a:t>Hello.rb</a:t>
            </a:r>
          </a:p>
          <a:p>
            <a:endParaRPr lang="vi-VN" sz="2400" dirty="0"/>
          </a:p>
          <a:p>
            <a:pPr marL="0" indent="0">
              <a:buNone/>
            </a:pPr>
            <a:endParaRPr lang="vi-VN" sz="2400" dirty="0"/>
          </a:p>
          <a:p>
            <a:r>
              <a:rPr lang="vi-VN" sz="2400" dirty="0"/>
              <a:t>Dockerfile</a:t>
            </a:r>
          </a:p>
          <a:p>
            <a:endParaRPr lang="vi-VN" dirty="0"/>
          </a:p>
          <a:p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998E1B-3C67-CEB7-61EE-6BADD8134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9" y="1621897"/>
            <a:ext cx="3635829" cy="13497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5135A0-A950-E92B-B684-68DC439A8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505" y="3126030"/>
            <a:ext cx="3848637" cy="25149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7E3116-49FA-0A38-D0C1-1A2F0FD0A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922" y="5286172"/>
            <a:ext cx="3134162" cy="35247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F66391-C8A7-9891-247F-5D5358C2E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922" y="5708988"/>
            <a:ext cx="5106113" cy="571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73958-3BCF-3320-B8CA-40AFCE25D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8E34-5665-A1C5-4C13-02E1F5F9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Онлайн запуск приложений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C840C-15A3-FA41-F63C-7351A059A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0857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https://ruby.codeutility.io/</a:t>
            </a:r>
            <a:endParaRPr lang="en-US" dirty="0"/>
          </a:p>
          <a:p>
            <a:r>
              <a:rPr lang="en-US" dirty="0"/>
              <a:t>https://onecompiler.com/ruby</a:t>
            </a:r>
          </a:p>
        </p:txBody>
      </p:sp>
    </p:spTree>
    <p:extLst>
      <p:ext uri="{BB962C8B-B14F-4D97-AF65-F5344CB8AC3E}">
        <p14:creationId xmlns:p14="http://schemas.microsoft.com/office/powerpoint/2010/main" val="167972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Преимущества и ограничения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b="1" dirty="0" err="1"/>
              <a:t>Преимущества</a:t>
            </a:r>
            <a:r>
              <a:rPr b="1" dirty="0"/>
              <a:t>:</a:t>
            </a:r>
          </a:p>
          <a:p>
            <a:r>
              <a:rPr dirty="0" err="1"/>
              <a:t>Простота</a:t>
            </a:r>
            <a:r>
              <a:rPr dirty="0"/>
              <a:t> и </a:t>
            </a:r>
            <a:r>
              <a:rPr dirty="0" err="1"/>
              <a:t>элегантность</a:t>
            </a:r>
            <a:r>
              <a:rPr dirty="0"/>
              <a:t> </a:t>
            </a:r>
            <a:r>
              <a:rPr dirty="0" err="1"/>
              <a:t>синтаксиса</a:t>
            </a:r>
            <a:endParaRPr lang="ru-RU" dirty="0"/>
          </a:p>
          <a:p>
            <a:r>
              <a:rPr dirty="0" err="1"/>
              <a:t>Мощные</a:t>
            </a:r>
            <a:r>
              <a:rPr dirty="0"/>
              <a:t> </a:t>
            </a:r>
            <a:r>
              <a:rPr dirty="0" err="1"/>
              <a:t>фреймворки</a:t>
            </a:r>
            <a:r>
              <a:rPr dirty="0"/>
              <a:t> (Rails)</a:t>
            </a:r>
            <a:endParaRPr lang="ru-RU" dirty="0"/>
          </a:p>
          <a:p>
            <a:r>
              <a:rPr dirty="0" err="1"/>
              <a:t>Большое</a:t>
            </a:r>
            <a:r>
              <a:rPr dirty="0"/>
              <a:t> </a:t>
            </a:r>
            <a:r>
              <a:rPr dirty="0" err="1"/>
              <a:t>сообщество</a:t>
            </a:r>
            <a:r>
              <a:rPr dirty="0"/>
              <a:t> и </a:t>
            </a:r>
            <a:r>
              <a:rPr dirty="0" err="1"/>
              <a:t>множество</a:t>
            </a:r>
            <a:r>
              <a:rPr dirty="0"/>
              <a:t> </a:t>
            </a:r>
            <a:r>
              <a:rPr dirty="0" err="1"/>
              <a:t>библиотек</a:t>
            </a:r>
            <a:r>
              <a:rPr dirty="0"/>
              <a:t> (gems)</a:t>
            </a:r>
            <a:endParaRPr lang="ru-RU" dirty="0"/>
          </a:p>
          <a:p>
            <a:r>
              <a:rPr dirty="0" err="1"/>
              <a:t>Удобен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стартапов</a:t>
            </a:r>
            <a:r>
              <a:rPr dirty="0"/>
              <a:t> и </a:t>
            </a:r>
            <a:r>
              <a:rPr dirty="0" err="1"/>
              <a:t>прототипирования</a:t>
            </a:r>
            <a:endParaRPr dirty="0"/>
          </a:p>
          <a:p>
            <a:endParaRPr dirty="0"/>
          </a:p>
          <a:p>
            <a:pPr marL="0" indent="0">
              <a:buNone/>
            </a:pPr>
            <a:r>
              <a:rPr b="1" dirty="0" err="1"/>
              <a:t>Ограничения</a:t>
            </a:r>
            <a:r>
              <a:rPr b="1" dirty="0"/>
              <a:t>:</a:t>
            </a:r>
            <a:endParaRPr lang="ru-RU" b="1" dirty="0"/>
          </a:p>
          <a:p>
            <a:r>
              <a:rPr dirty="0" err="1"/>
              <a:t>Низкая</a:t>
            </a:r>
            <a:r>
              <a:rPr dirty="0"/>
              <a:t> </a:t>
            </a:r>
            <a:r>
              <a:rPr dirty="0" err="1"/>
              <a:t>производительность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сравнению</a:t>
            </a:r>
            <a:r>
              <a:rPr dirty="0"/>
              <a:t> с C/Go</a:t>
            </a:r>
            <a:endParaRPr lang="ru-RU" dirty="0"/>
          </a:p>
          <a:p>
            <a:r>
              <a:rPr dirty="0" err="1"/>
              <a:t>Меньшая</a:t>
            </a:r>
            <a:r>
              <a:rPr dirty="0"/>
              <a:t> </a:t>
            </a:r>
            <a:r>
              <a:rPr dirty="0" err="1"/>
              <a:t>популярность</a:t>
            </a:r>
            <a:r>
              <a:rPr dirty="0"/>
              <a:t> в </a:t>
            </a:r>
            <a:r>
              <a:rPr dirty="0" err="1"/>
              <a:t>последнее</a:t>
            </a:r>
            <a:r>
              <a:rPr dirty="0"/>
              <a:t> </a:t>
            </a:r>
            <a:r>
              <a:rPr dirty="0" err="1"/>
              <a:t>время</a:t>
            </a:r>
            <a:endParaRPr lang="ru-RU" dirty="0"/>
          </a:p>
          <a:p>
            <a:r>
              <a:rPr dirty="0"/>
              <a:t>Ограниченное </a:t>
            </a:r>
            <a:r>
              <a:rPr dirty="0" err="1"/>
              <a:t>использование</a:t>
            </a:r>
            <a:r>
              <a:rPr dirty="0"/>
              <a:t> в data science и ML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Список литературы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 err="1"/>
              <a:t>Официальный</a:t>
            </a:r>
            <a:r>
              <a:rPr dirty="0"/>
              <a:t> </a:t>
            </a:r>
            <a:r>
              <a:rPr dirty="0" err="1"/>
              <a:t>сайт</a:t>
            </a:r>
            <a:r>
              <a:rPr dirty="0"/>
              <a:t> Ruby: </a:t>
            </a:r>
            <a:r>
              <a:rPr dirty="0">
                <a:hlinkClick r:id="rId2"/>
              </a:rPr>
              <a:t>https://www.ruby-lang.org/</a:t>
            </a:r>
            <a:endParaRPr lang="ru-RU" dirty="0"/>
          </a:p>
          <a:p>
            <a:r>
              <a:rPr dirty="0"/>
              <a:t>David Flanagan, Yukihiro Matsumoto — The Ruby Programming Language</a:t>
            </a:r>
            <a:endParaRPr lang="ru-RU" dirty="0"/>
          </a:p>
          <a:p>
            <a:r>
              <a:rPr dirty="0"/>
              <a:t>Chris Pine — Learn to Program</a:t>
            </a:r>
            <a:endParaRPr lang="ru-RU" dirty="0"/>
          </a:p>
          <a:p>
            <a:r>
              <a:rPr dirty="0" err="1"/>
              <a:t>Документация</a:t>
            </a:r>
            <a:r>
              <a:rPr dirty="0"/>
              <a:t> Docker: </a:t>
            </a:r>
            <a:r>
              <a:rPr dirty="0">
                <a:hlinkClick r:id="rId3"/>
              </a:rPr>
              <a:t>https://docs.docker.com/</a:t>
            </a:r>
            <a:endParaRPr lang="ru-RU" dirty="0"/>
          </a:p>
          <a:p>
            <a:r>
              <a:rPr dirty="0" err="1"/>
              <a:t>Онлайн-компиляторы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dirty="0"/>
              <a:t> - ruby.codeutility.io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dirty="0"/>
              <a:t> - onecompiler.com/ruby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216</Words>
  <Application>Microsoft Office PowerPoint</Application>
  <PresentationFormat>Экран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Презентация: Язык Ruby</vt:lpstr>
      <vt:lpstr>История языка</vt:lpstr>
      <vt:lpstr>Области применения</vt:lpstr>
      <vt:lpstr>Запуск через Docker</vt:lpstr>
      <vt:lpstr>Онлайн запуск приложений</vt:lpstr>
      <vt:lpstr>Преимущества и ограничения</vt:lpstr>
      <vt:lpstr>Список литературы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Hoài Trịnh</cp:lastModifiedBy>
  <cp:revision>3</cp:revision>
  <dcterms:created xsi:type="dcterms:W3CDTF">2013-01-27T09:14:16Z</dcterms:created>
  <dcterms:modified xsi:type="dcterms:W3CDTF">2025-09-19T10:51:09Z</dcterms:modified>
  <cp:category/>
</cp:coreProperties>
</file>