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JavaScript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4000" dirty="0" smtClean="0"/>
              <a:t>Bernadette P.A, </a:t>
            </a:r>
            <a:r>
              <a:rPr lang="en-US" sz="4000" dirty="0" err="1" smtClean="0"/>
              <a:t>Obbo</a:t>
            </a:r>
            <a:endParaRPr lang="en-US" sz="4000" dirty="0" smtClean="0"/>
          </a:p>
          <a:p>
            <a:pPr algn="r"/>
            <a:r>
              <a:rPr lang="en-US" sz="3000" dirty="0" smtClean="0"/>
              <a:t>November 24, 2023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750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Project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13239"/>
          </a:xfrm>
        </p:spPr>
        <p:txBody>
          <a:bodyPr>
            <a:normAutofit fontScale="55000" lnSpcReduction="20000"/>
          </a:bodyPr>
          <a:lstStyle/>
          <a:p>
            <a:r>
              <a:rPr lang="en-US" sz="5700" dirty="0" smtClean="0"/>
              <a:t>Project:-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/>
              <a:t>Used HTML/CSS/JavaScript to design a website to generate random riddles and answers.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800" dirty="0"/>
              <a:t>U</a:t>
            </a:r>
            <a:r>
              <a:rPr lang="en-US" sz="3800" dirty="0" smtClean="0"/>
              <a:t>ser </a:t>
            </a:r>
            <a:r>
              <a:rPr lang="en-US" sz="3800" dirty="0"/>
              <a:t>clicks the Riddle button </a:t>
            </a:r>
            <a:r>
              <a:rPr lang="en-US" sz="3800" dirty="0" smtClean="0"/>
              <a:t>to </a:t>
            </a:r>
            <a:r>
              <a:rPr lang="en-US" sz="3800" dirty="0"/>
              <a:t>generate a random question. </a:t>
            </a:r>
            <a:endParaRPr lang="en-US" sz="38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800" dirty="0" smtClean="0"/>
              <a:t>User </a:t>
            </a:r>
            <a:r>
              <a:rPr lang="en-US" sz="3800" dirty="0"/>
              <a:t>clicks </a:t>
            </a:r>
            <a:r>
              <a:rPr lang="en-US" sz="3800" dirty="0" smtClean="0"/>
              <a:t>Riddle Answer button for </a:t>
            </a:r>
            <a:r>
              <a:rPr lang="en-US" sz="3800" dirty="0"/>
              <a:t>the related answer. </a:t>
            </a:r>
            <a:endParaRPr lang="en-US" sz="38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800" dirty="0" smtClean="0"/>
              <a:t>User clicks Clear button to clear display</a:t>
            </a:r>
            <a:endParaRPr lang="en-US" sz="3800" dirty="0"/>
          </a:p>
          <a:p>
            <a:pPr marL="0" lvl="0" indent="0">
              <a:buNone/>
            </a:pPr>
            <a:endParaRPr lang="en-US" dirty="0" smtClean="0"/>
          </a:p>
          <a:p>
            <a:r>
              <a:rPr lang="en-US" sz="5700" dirty="0" smtClean="0"/>
              <a:t>Why this Project?:-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/>
              <a:t>Covered most of the topics taught i.e. Functions, Objects, Arrays, DOM manipulations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9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/>
              <a:t>Challenges</a:t>
            </a:r>
            <a:r>
              <a:rPr lang="en-US" sz="3100" dirty="0" smtClean="0"/>
              <a:t>:-</a:t>
            </a:r>
            <a:endParaRPr lang="en-US" sz="3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Limited time to comfortably grasp challenging topics in-depth like External APIs</a:t>
            </a:r>
          </a:p>
          <a:p>
            <a:endParaRPr lang="en-US" dirty="0" smtClean="0"/>
          </a:p>
          <a:p>
            <a:r>
              <a:rPr lang="en-US" sz="2900" dirty="0" smtClean="0"/>
              <a:t>Future Improvements:-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Enable user to input an answer, choose a difficulty level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Scoring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Countdown timer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User profiles to track progress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0063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377</TotalTime>
  <Words>115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Wingdings</vt:lpstr>
      <vt:lpstr>Organic</vt:lpstr>
      <vt:lpstr>JavaScript Final Project</vt:lpstr>
      <vt:lpstr>Project Details </vt:lpstr>
      <vt:lpstr>Project Details Contd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Final Project</dc:title>
  <dc:creator>ReDI User</dc:creator>
  <cp:lastModifiedBy>ReDI User</cp:lastModifiedBy>
  <cp:revision>5</cp:revision>
  <dcterms:created xsi:type="dcterms:W3CDTF">2023-11-24T16:28:19Z</dcterms:created>
  <dcterms:modified xsi:type="dcterms:W3CDTF">2023-11-24T22:45:27Z</dcterms:modified>
</cp:coreProperties>
</file>