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FEC9B-8F9B-4455-A637-C84CF734520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6B195-FBCD-47D8-B992-CEF0A2DF8D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449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B8EA3-6002-4E09-B3D6-9063BC389E3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1796A-7F41-4BDE-84B7-A94BCCB6E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640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5C775B6-7F10-4A4C-857B-0C45BD5C0EBC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D2FC-F333-4632-8240-DEF45FFAEFF7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05F9-4639-4A39-89E5-A9B731E6AEEA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AE00-F86C-4757-A0DB-FB69E24A8A45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C5AD-D952-4181-8BE4-DBA6C7F5D1C8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4C2-F9AA-4B24-AC06-A0C63CB693B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F41-95E9-44EF-904B-672EDAFC1E82}" type="datetime1">
              <a:rPr lang="en-US" smtClean="0"/>
              <a:t>8/17/2013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E5C4-1C70-401D-9C40-C198D11630D9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6A71-A8DA-495A-AF2A-AD81072235A0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9832C66-7B17-4C17-8D56-420E68A228B6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C09D6AC-45A3-4AB0-B44C-4F13BDAD499A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DB58375-C022-4210-A04F-B00C10E24FE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smtClean="0"/>
              <a:t>By BernalF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FCC64D6-FA5E-4F81-9AAA-C184663AD76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&amp; </a:t>
            </a:r>
            <a:r>
              <a:rPr lang="en-US" dirty="0" err="1"/>
              <a:t>jQuery</a:t>
            </a:r>
            <a:r>
              <a:rPr lang="en-US" dirty="0"/>
              <a:t> Classes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BernalF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Was </a:t>
            </a:r>
            <a:r>
              <a:rPr lang="en-US" dirty="0"/>
              <a:t>designed to add interactivity to HTML </a:t>
            </a:r>
            <a:r>
              <a:rPr lang="en-US" dirty="0" smtClean="0"/>
              <a:t>pages</a:t>
            </a:r>
          </a:p>
          <a:p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a scripting language (a scripting language is </a:t>
            </a:r>
            <a:r>
              <a:rPr lang="en-US" dirty="0" smtClean="0"/>
              <a:t>a  lightweight </a:t>
            </a:r>
            <a:r>
              <a:rPr lang="en-US" dirty="0"/>
              <a:t>programming language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code is usually embedded directly </a:t>
            </a:r>
            <a:r>
              <a:rPr lang="en-US" dirty="0" smtClean="0"/>
              <a:t>into HTML pages</a:t>
            </a:r>
          </a:p>
          <a:p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is an interpreted language (means </a:t>
            </a:r>
            <a:r>
              <a:rPr lang="en-US" dirty="0" smtClean="0"/>
              <a:t>that scripts </a:t>
            </a:r>
            <a:r>
              <a:rPr lang="en-US" dirty="0"/>
              <a:t>execute without preliminary compilation)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BernalF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JavaScript do?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JavaScript </a:t>
            </a:r>
            <a:r>
              <a:rPr lang="en-US" dirty="0"/>
              <a:t>gives HTML designers a programming </a:t>
            </a:r>
            <a:r>
              <a:rPr lang="en-US" dirty="0" smtClean="0"/>
              <a:t>tool</a:t>
            </a:r>
          </a:p>
          <a:p>
            <a:endParaRPr lang="en-US" dirty="0"/>
          </a:p>
          <a:p>
            <a:r>
              <a:rPr lang="en-US" dirty="0"/>
              <a:t>JavaScript can put dynamic text into an HTML </a:t>
            </a:r>
            <a:r>
              <a:rPr lang="en-US" dirty="0" smtClean="0"/>
              <a:t>page</a:t>
            </a:r>
          </a:p>
          <a:p>
            <a:endParaRPr lang="en-US" dirty="0"/>
          </a:p>
          <a:p>
            <a:r>
              <a:rPr lang="en-US" dirty="0"/>
              <a:t>JavaScript can react to </a:t>
            </a:r>
            <a:r>
              <a:rPr lang="en-US" dirty="0" smtClean="0"/>
              <a:t>events</a:t>
            </a:r>
          </a:p>
          <a:p>
            <a:endParaRPr lang="en-US" dirty="0"/>
          </a:p>
          <a:p>
            <a:r>
              <a:rPr lang="en-US" dirty="0"/>
              <a:t>JavaScript can read and write HTML </a:t>
            </a:r>
            <a:r>
              <a:rPr lang="en-US" dirty="0" smtClean="0"/>
              <a:t>elements</a:t>
            </a:r>
          </a:p>
          <a:p>
            <a:endParaRPr lang="en-US" dirty="0"/>
          </a:p>
          <a:p>
            <a:r>
              <a:rPr lang="en-US" dirty="0"/>
              <a:t>JavaScript can be used to validate input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/>
              <a:t>JavaScript can be used to detect the visitor's </a:t>
            </a:r>
            <a:r>
              <a:rPr lang="en-US" dirty="0" smtClean="0"/>
              <a:t>browser</a:t>
            </a:r>
          </a:p>
          <a:p>
            <a:endParaRPr lang="en-US" dirty="0"/>
          </a:p>
          <a:p>
            <a:r>
              <a:rPr lang="en-US" dirty="0"/>
              <a:t>JavaScript can be used to create </a:t>
            </a:r>
            <a:r>
              <a:rPr lang="en-US" dirty="0" smtClean="0"/>
              <a:t>cookies</a:t>
            </a:r>
          </a:p>
          <a:p>
            <a:endParaRPr lang="en-US" dirty="0"/>
          </a:p>
          <a:p>
            <a:r>
              <a:rPr lang="en-US" dirty="0" smtClean="0"/>
              <a:t>In resume, anything its possible with JavaScript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BernalF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461</TotalTime>
  <Words>125</Words>
  <Application>Microsoft Office PowerPoint</Application>
  <PresentationFormat>Presentación en pantalla (4:3)</PresentationFormat>
  <Paragraphs>28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Chincheta</vt:lpstr>
      <vt:lpstr>Javascript &amp; jQuery Classes</vt:lpstr>
      <vt:lpstr>What is JavaScript?</vt:lpstr>
      <vt:lpstr>What can a JavaScript do?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jQuery Classes</dc:title>
  <dc:creator>Bernal F</dc:creator>
  <cp:lastModifiedBy>Bernal F</cp:lastModifiedBy>
  <cp:revision>6</cp:revision>
  <dcterms:created xsi:type="dcterms:W3CDTF">2013-08-17T21:54:41Z</dcterms:created>
  <dcterms:modified xsi:type="dcterms:W3CDTF">2013-08-18T05:35:52Z</dcterms:modified>
</cp:coreProperties>
</file>