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0D832-755C-30D5-E9F7-CB08F3833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3B35E0-18DC-EC3B-4A30-8D8C60E7A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9DD5CF-477E-499A-4138-976E3B3D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0406-E6BB-47FE-9C0F-44F516FF471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D748B6-D608-6E15-6731-D1DDE976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D625E2-C577-9D0F-96AF-C9A8E8B4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1540-9D19-4FBF-949F-883E889971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31452-678D-8DFB-A3DE-7E7DE3D3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702716-DC99-FB56-D280-0473417E8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70B5FD-C218-9297-EFB2-D043BC5E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0406-E6BB-47FE-9C0F-44F516FF471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BBC08-0395-5E35-A7AD-1C6E9876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552843-39DC-418D-4A6A-CD0E39D9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1540-9D19-4FBF-949F-883E889971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3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96D1E7-5350-309A-49F3-1A90C6EE0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40E369-609C-97F1-CCDE-74D94C69C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177642-2303-2FDD-5841-CF7EF120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0406-E6BB-47FE-9C0F-44F516FF471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83AC14-EFDB-7A3D-4495-EAB9059B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ADE9F0-B950-7800-5B51-30EED685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1540-9D19-4FBF-949F-883E889971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6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AC769-2891-743C-1214-26FE4736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02FB1A-548C-6BFB-24EC-62A6C31D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E6522F-D22C-5549-611B-3707BF01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0406-E6BB-47FE-9C0F-44F516FF471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00BEF5-BD78-81F2-45AD-215D5B98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083CF3-B0C5-51C5-15DE-4BDB66B73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1540-9D19-4FBF-949F-883E889971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3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2EBD6-DC9B-59D0-10F1-C5177999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BA16AA-62C9-F7B2-9591-7A388A545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256157-8444-FE7D-EF68-0F9E0865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0406-E6BB-47FE-9C0F-44F516FF471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15ABF1-B631-F949-0381-38701FE02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E97902-3F27-4674-B257-1F5B93D2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1540-9D19-4FBF-949F-883E889971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0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1A236-0AA1-F2F8-BD1C-C0EB0825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7EC954-9D5E-332D-4E02-C7037D421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0C1837-AAEC-29EF-1C4B-EA4A9A0CA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DF8E0C-6725-7B67-4586-95D98F8F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0406-E6BB-47FE-9C0F-44F516FF471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860828-A149-DA64-BBCC-8F7BAC86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2208D7-74A9-0B15-7030-3BBEE6C6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1540-9D19-4FBF-949F-883E889971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2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8FCAE-9C5A-832A-B316-1976B605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29D431-7F40-0135-7B3C-1C4E960BB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7FF406-56C2-CC2E-2C3F-8AE2A2EEA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676F95-5F4D-09CC-22BD-2A7B4B802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153E550-2922-EEC7-A051-65AB76323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619E014-0A5F-57D3-208E-BF29B0DC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0406-E6BB-47FE-9C0F-44F516FF471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5BD54E5-C965-E0AC-825C-3F2C9EF9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EDBD5EA-786F-F442-A574-CBF5619E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1540-9D19-4FBF-949F-883E889971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5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D839F-5D94-B4DB-AB19-F65D116A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C22B5D4-73C9-B6DC-718F-45E20E78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0406-E6BB-47FE-9C0F-44F516FF471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0F1ED44-6712-FC91-6167-DEDA1578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303240-957F-1A30-D8F8-86B4F4B5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1540-9D19-4FBF-949F-883E889971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3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C1F5583-4698-60BD-053E-E8D1AAD3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0406-E6BB-47FE-9C0F-44F516FF471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6252AAB-A409-26B3-EE3B-62890DDD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2FC157-4483-B611-0755-6864E750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1540-9D19-4FBF-949F-883E889971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7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97723-8B8A-4FCF-DC4A-C37B674D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A83E1D-0F4F-84AD-1D1B-A5AA9DD8E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C24C32-972F-C401-D9CE-3EB057079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368EFF-A836-1F63-CDD8-DFD791E1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0406-E6BB-47FE-9C0F-44F516FF471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F67745-ED56-CEFB-78A9-41E67F5A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27BF35-650C-BF75-3940-E53795C0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1540-9D19-4FBF-949F-883E889971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9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DBCB7-0268-3C35-9B89-F4A0B7C0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22B527F-EF57-A974-791C-D4B264CDB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0B4487-D616-4E1A-FC2E-BBF8FEC1D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2EA51F-1606-C629-EE41-8C395F4E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0406-E6BB-47FE-9C0F-44F516FF471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A53713-E0DD-2E2A-0029-E5B3180A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A3231C-C9F5-CA10-E3A2-36B31593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1540-9D19-4FBF-949F-883E889971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0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D0529BB-3FA4-92F7-A6D7-9CCD1D17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661701-99D1-7115-D1C6-A7388BBEC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EA8CA7-803A-A1C7-AA05-33E6F7829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10406-E6BB-47FE-9C0F-44F516FF471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C00EFB-857A-3198-F4B5-901B56A48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807AB0-7291-8D00-D9B4-E033ECFE6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31540-9D19-4FBF-949F-883E889971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0474AA09-3D00-9699-A297-EDA5073F3E89}"/>
              </a:ext>
            </a:extLst>
          </p:cNvPr>
          <p:cNvSpPr/>
          <p:nvPr/>
        </p:nvSpPr>
        <p:spPr>
          <a:xfrm>
            <a:off x="2601799" y="923827"/>
            <a:ext cx="1263192" cy="112178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F4E5525-66CF-04E5-78B0-8C96FBAEB70F}"/>
              </a:ext>
            </a:extLst>
          </p:cNvPr>
          <p:cNvSpPr/>
          <p:nvPr/>
        </p:nvSpPr>
        <p:spPr>
          <a:xfrm>
            <a:off x="4677266" y="2868105"/>
            <a:ext cx="1487863" cy="1175994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Nivel de </a:t>
            </a:r>
            <a:r>
              <a:rPr lang="en-US" dirty="0" err="1">
                <a:solidFill>
                  <a:schemeClr val="tx1"/>
                </a:solidFill>
              </a:rPr>
              <a:t>agua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4845AE6-4018-6D6D-CC22-192EB6B2ECDF}"/>
              </a:ext>
            </a:extLst>
          </p:cNvPr>
          <p:cNvSpPr/>
          <p:nvPr/>
        </p:nvSpPr>
        <p:spPr>
          <a:xfrm>
            <a:off x="3538195" y="4481659"/>
            <a:ext cx="1263192" cy="1175994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Apagar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bomba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5FD6287-D117-A8C0-D09C-CE3556DA6947}"/>
              </a:ext>
            </a:extLst>
          </p:cNvPr>
          <p:cNvSpPr/>
          <p:nvPr/>
        </p:nvSpPr>
        <p:spPr>
          <a:xfrm>
            <a:off x="6066146" y="4481657"/>
            <a:ext cx="1574278" cy="117599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Encender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bomba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Conector: curvado 11">
            <a:extLst>
              <a:ext uri="{FF2B5EF4-FFF2-40B4-BE49-F238E27FC236}">
                <a16:creationId xmlns:a16="http://schemas.microsoft.com/office/drawing/2014/main" id="{2C351A73-106F-09F1-C9A8-388F5EF892F8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 rot="16200000" flipH="1">
            <a:off x="3708084" y="1853250"/>
            <a:ext cx="1158991" cy="1215157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: curvado 16">
            <a:extLst>
              <a:ext uri="{FF2B5EF4-FFF2-40B4-BE49-F238E27FC236}">
                <a16:creationId xmlns:a16="http://schemas.microsoft.com/office/drawing/2014/main" id="{49A83DF9-2094-0301-2811-57ED2085A501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 rot="16200000" flipH="1">
            <a:off x="6095372" y="3723744"/>
            <a:ext cx="609778" cy="906048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: curvado 18">
            <a:extLst>
              <a:ext uri="{FF2B5EF4-FFF2-40B4-BE49-F238E27FC236}">
                <a16:creationId xmlns:a16="http://schemas.microsoft.com/office/drawing/2014/main" id="{55B13C16-24CB-BC4F-5569-68BEF7AF93D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rot="5400000">
            <a:off x="4227585" y="3814086"/>
            <a:ext cx="609780" cy="725367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: curvado 22">
            <a:extLst>
              <a:ext uri="{FF2B5EF4-FFF2-40B4-BE49-F238E27FC236}">
                <a16:creationId xmlns:a16="http://schemas.microsoft.com/office/drawing/2014/main" id="{4843610F-4A69-6DD8-6D8A-2B989784057D}"/>
              </a:ext>
            </a:extLst>
          </p:cNvPr>
          <p:cNvCxnSpPr>
            <a:cxnSpLocks/>
            <a:stCxn id="6" idx="3"/>
          </p:cNvCxnSpPr>
          <p:nvPr/>
        </p:nvCxnSpPr>
        <p:spPr>
          <a:xfrm rot="5400000" flipH="1" flipV="1">
            <a:off x="3286308" y="4094476"/>
            <a:ext cx="1827833" cy="954081"/>
          </a:xfrm>
          <a:prstGeom prst="curvedConnector5">
            <a:avLst>
              <a:gd name="adj1" fmla="val -12507"/>
              <a:gd name="adj2" fmla="val -136970"/>
              <a:gd name="adj3" fmla="val 8636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: curvado 27">
            <a:extLst>
              <a:ext uri="{FF2B5EF4-FFF2-40B4-BE49-F238E27FC236}">
                <a16:creationId xmlns:a16="http://schemas.microsoft.com/office/drawing/2014/main" id="{49EC288D-4DB8-81D8-A640-17589F88EE9C}"/>
              </a:ext>
            </a:extLst>
          </p:cNvPr>
          <p:cNvCxnSpPr>
            <a:cxnSpLocks/>
            <a:stCxn id="7" idx="6"/>
            <a:endCxn id="5" idx="0"/>
          </p:cNvCxnSpPr>
          <p:nvPr/>
        </p:nvCxnSpPr>
        <p:spPr>
          <a:xfrm flipH="1" flipV="1">
            <a:off x="5421198" y="2868105"/>
            <a:ext cx="2219226" cy="2201550"/>
          </a:xfrm>
          <a:prstGeom prst="curvedConnector4">
            <a:avLst>
              <a:gd name="adj1" fmla="val -34938"/>
              <a:gd name="adj2" fmla="val 14121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772328D1-D7E9-F2F6-2D3A-5C9D2ABFB845}"/>
              </a:ext>
            </a:extLst>
          </p:cNvPr>
          <p:cNvCxnSpPr>
            <a:cxnSpLocks/>
            <a:stCxn id="5" idx="6"/>
            <a:endCxn id="5" idx="7"/>
          </p:cNvCxnSpPr>
          <p:nvPr/>
        </p:nvCxnSpPr>
        <p:spPr>
          <a:xfrm flipH="1" flipV="1">
            <a:off x="5947237" y="3040325"/>
            <a:ext cx="217892" cy="415777"/>
          </a:xfrm>
          <a:prstGeom prst="curvedConnector4">
            <a:avLst>
              <a:gd name="adj1" fmla="val -256337"/>
              <a:gd name="adj2" fmla="val 11704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37209FBB-593A-56CA-3701-3D592260D6B6}"/>
              </a:ext>
            </a:extLst>
          </p:cNvPr>
          <p:cNvSpPr txBox="1"/>
          <p:nvPr/>
        </p:nvSpPr>
        <p:spPr>
          <a:xfrm>
            <a:off x="5914532" y="2624549"/>
            <a:ext cx="99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2135BCD7-3429-5659-81C7-854A876716DE}"/>
              </a:ext>
            </a:extLst>
          </p:cNvPr>
          <p:cNvSpPr txBox="1"/>
          <p:nvPr/>
        </p:nvSpPr>
        <p:spPr>
          <a:xfrm>
            <a:off x="6323920" y="3857993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ok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2A41549-0AEC-90DA-D44B-CE038AEC37B1}"/>
              </a:ext>
            </a:extLst>
          </p:cNvPr>
          <p:cNvSpPr txBox="1"/>
          <p:nvPr/>
        </p:nvSpPr>
        <p:spPr>
          <a:xfrm>
            <a:off x="4375522" y="4110549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838785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facundo bernardini</dc:creator>
  <cp:lastModifiedBy>facundo bernardini</cp:lastModifiedBy>
  <cp:revision>1</cp:revision>
  <dcterms:created xsi:type="dcterms:W3CDTF">2022-10-17T20:29:52Z</dcterms:created>
  <dcterms:modified xsi:type="dcterms:W3CDTF">2022-10-17T20:30:07Z</dcterms:modified>
</cp:coreProperties>
</file>