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8BBE-6624-6F4D-9EA6-BC752742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54B20-0340-AE4B-A852-81248BB2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29B4D-B9B4-924F-BEC2-7C609AB0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23E1-E4AC-3143-8BA9-5F866255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24D2-6870-8E4C-B548-DFD77640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908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3934-CD91-034B-A539-78632922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9B17-5419-7842-9615-8AFDB861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8443-E7C4-D349-B4AC-9333C3A6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72F7-684E-664C-9304-9D62F661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E9C63-EC56-2248-A3B2-041A9711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151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6250A-B0AE-BF42-91DE-9A2E62AD7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5595F-D10A-6A46-AAFD-5C53CEE1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3964-C0A9-1A42-AFC6-9B820CBB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A5A3-6BE6-674B-8D4D-54C81E3E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573F-C639-5047-8686-104ACDAF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553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E540-309B-B24C-A8CD-8DD365EE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85DF-9827-6D4B-B451-D66A39BC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7FE7-FC74-D74F-A817-E29EE4FC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238D-60C5-7549-BEF2-6A4176C6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83A6-21F7-9F47-8F70-270218F1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656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EB2D-C72E-EE43-A114-5F53C7BC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CE9F6-412B-144A-8F79-EFCD2312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0227-BB3D-544C-B8D1-88818FCE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F25F-1551-194C-B999-E6B46E57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CA3E-2231-394A-8F96-3F41AEFE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24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234BA-F025-EF41-9A52-BC22A604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1E26-61D8-5F40-9955-27671678F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15659-CC3B-0041-B03E-B413E202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9017-5002-294E-B198-016B9C32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5D82B-2850-1D4C-B4E5-A5F26700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28B9-87B4-4545-B737-EBA65D66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106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A7F1-2495-9249-A903-B05D1EFA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78F3-ED5F-1542-8253-1680B278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12EB-8FD1-9F43-917E-6EABB23E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D0D29-EEBC-5C4A-A945-A83E9E690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3F14E-AAB2-624E-B0F0-5E2A7200E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E00B3-9A83-0D45-81C4-101068D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0CFD0-FC47-7F45-8CC8-B8375BB5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6ED8A-2269-B54E-9E90-6BB9809D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058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902-761E-A341-9DB1-FB22F1F9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145DB-76F4-BC40-889B-3543E51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736A8-0323-834B-B396-4F4052BE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D045D-78CC-2640-86E6-3EDC3ADF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89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2372-E1B1-7640-BFDC-2324DB00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BEF90-678D-264F-BBA5-88622280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0AF51-7924-244C-A14B-8B0C95D3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766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BD9D-8633-6642-9E68-DAE1AABDD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7845-64D7-0D46-A339-D1B81EDE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3CF3A-4DB9-1E42-ADB5-9B26D3345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19F4-69A1-C545-8FD6-BF33CB48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7656A-A60C-684D-99B7-0C538D40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3109-DE44-A240-BE31-F310A528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25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9BE9-623C-524A-BABF-F0D1F5FD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3A40F-DCAE-E44E-A548-9F864BE8D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8FFC-350C-EE40-A584-74132B22F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BC49-D175-794A-8720-03AA97FE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48C56-3495-ED4E-B5D7-2F19DA4A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65A6-0D72-D440-99D3-279B0953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49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9280-18C7-D543-998D-AC3EA726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594E5-EF08-1647-A0C2-AF38B634C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BABA-C4F1-AF4B-8F58-82BF107E8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C3DD0-73B0-F649-B2B3-10F359BA8DAB}" type="datetimeFigureOut">
              <a:rPr lang="en-PK" smtClean="0"/>
              <a:t>28/02/2020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F020-90C3-E149-8C28-437C68AB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1870-BF7A-F547-A79C-AD22C5A5E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802A5-E075-1D4E-BF4B-E7AB6116BE2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335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E45EA9-FCCE-7C42-8C75-C61B146E7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50" y="1260904"/>
            <a:ext cx="5156200" cy="45339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B73AC2B-607B-874B-938A-F8A1B2062C05}"/>
              </a:ext>
            </a:extLst>
          </p:cNvPr>
          <p:cNvSpPr/>
          <p:nvPr/>
        </p:nvSpPr>
        <p:spPr>
          <a:xfrm>
            <a:off x="2204645" y="2953407"/>
            <a:ext cx="316730" cy="316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461CC9-045C-564A-84D8-DF1418166196}"/>
              </a:ext>
            </a:extLst>
          </p:cNvPr>
          <p:cNvSpPr/>
          <p:nvPr/>
        </p:nvSpPr>
        <p:spPr>
          <a:xfrm>
            <a:off x="3417941" y="1602827"/>
            <a:ext cx="316730" cy="316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7DDA96-7BC5-CA40-BC55-BE9E7D1B36AF}"/>
              </a:ext>
            </a:extLst>
          </p:cNvPr>
          <p:cNvSpPr/>
          <p:nvPr/>
        </p:nvSpPr>
        <p:spPr>
          <a:xfrm>
            <a:off x="4627279" y="4299328"/>
            <a:ext cx="316730" cy="316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3</a:t>
            </a: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68FF92B5-49DF-0D43-8C8F-494BFB810DB3}"/>
              </a:ext>
            </a:extLst>
          </p:cNvPr>
          <p:cNvSpPr/>
          <p:nvPr/>
        </p:nvSpPr>
        <p:spPr>
          <a:xfrm>
            <a:off x="4226465" y="2953407"/>
            <a:ext cx="316730" cy="31673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4</a:t>
            </a:r>
          </a:p>
        </p:txBody>
      </p:sp>
      <p:sp>
        <p:nvSpPr>
          <p:cNvPr id="24" name="Octagon 23">
            <a:extLst>
              <a:ext uri="{FF2B5EF4-FFF2-40B4-BE49-F238E27FC236}">
                <a16:creationId xmlns:a16="http://schemas.microsoft.com/office/drawing/2014/main" id="{CDDFFA78-CB9E-0945-B85E-B9838EFF9786}"/>
              </a:ext>
            </a:extLst>
          </p:cNvPr>
          <p:cNvSpPr/>
          <p:nvPr/>
        </p:nvSpPr>
        <p:spPr>
          <a:xfrm>
            <a:off x="2602458" y="3659020"/>
            <a:ext cx="316730" cy="32040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5</a:t>
            </a:r>
          </a:p>
        </p:txBody>
      </p:sp>
      <p:sp>
        <p:nvSpPr>
          <p:cNvPr id="25" name="Octagon 24">
            <a:extLst>
              <a:ext uri="{FF2B5EF4-FFF2-40B4-BE49-F238E27FC236}">
                <a16:creationId xmlns:a16="http://schemas.microsoft.com/office/drawing/2014/main" id="{900F0CE3-4956-A44A-BCBA-E96742CD7ED5}"/>
              </a:ext>
            </a:extLst>
          </p:cNvPr>
          <p:cNvSpPr/>
          <p:nvPr/>
        </p:nvSpPr>
        <p:spPr>
          <a:xfrm>
            <a:off x="1795763" y="4299328"/>
            <a:ext cx="316730" cy="320400"/>
          </a:xfrm>
          <a:prstGeom prst="octagon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9724F1-2D53-1B4F-9F5D-4980B6D1D3E2}"/>
              </a:ext>
            </a:extLst>
          </p:cNvPr>
          <p:cNvSpPr/>
          <p:nvPr/>
        </p:nvSpPr>
        <p:spPr>
          <a:xfrm>
            <a:off x="6702581" y="2499436"/>
            <a:ext cx="316730" cy="316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F78D-D9D9-4B4F-AAE3-DDDB7D1C5B6A}"/>
              </a:ext>
            </a:extLst>
          </p:cNvPr>
          <p:cNvSpPr txBox="1"/>
          <p:nvPr/>
        </p:nvSpPr>
        <p:spPr>
          <a:xfrm>
            <a:off x="7146543" y="247386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Initial samples</a:t>
            </a:r>
          </a:p>
        </p:txBody>
      </p:sp>
      <p:sp>
        <p:nvSpPr>
          <p:cNvPr id="28" name="Octagon 27">
            <a:extLst>
              <a:ext uri="{FF2B5EF4-FFF2-40B4-BE49-F238E27FC236}">
                <a16:creationId xmlns:a16="http://schemas.microsoft.com/office/drawing/2014/main" id="{503034F8-B827-FF4F-8BA7-DE19C53BA01D}"/>
              </a:ext>
            </a:extLst>
          </p:cNvPr>
          <p:cNvSpPr/>
          <p:nvPr/>
        </p:nvSpPr>
        <p:spPr>
          <a:xfrm>
            <a:off x="6702581" y="3066995"/>
            <a:ext cx="316730" cy="316730"/>
          </a:xfrm>
          <a:prstGeom prst="oc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2F44AA-0F7F-6E4C-9CE9-546468E5520D}"/>
              </a:ext>
            </a:extLst>
          </p:cNvPr>
          <p:cNvSpPr txBox="1"/>
          <p:nvPr/>
        </p:nvSpPr>
        <p:spPr>
          <a:xfrm>
            <a:off x="7146543" y="3040694"/>
            <a:ext cx="186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Optimization runs</a:t>
            </a:r>
          </a:p>
        </p:txBody>
      </p:sp>
      <p:sp>
        <p:nvSpPr>
          <p:cNvPr id="30" name="Octagon 29">
            <a:extLst>
              <a:ext uri="{FF2B5EF4-FFF2-40B4-BE49-F238E27FC236}">
                <a16:creationId xmlns:a16="http://schemas.microsoft.com/office/drawing/2014/main" id="{6C6A3FE4-0FB2-CE47-AEA2-44D00B9B9396}"/>
              </a:ext>
            </a:extLst>
          </p:cNvPr>
          <p:cNvSpPr/>
          <p:nvPr/>
        </p:nvSpPr>
        <p:spPr>
          <a:xfrm>
            <a:off x="6702581" y="3634554"/>
            <a:ext cx="316730" cy="320400"/>
          </a:xfrm>
          <a:prstGeom prst="octagon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K" dirty="0"/>
              <a:t>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40D3B-4DE3-C946-AC06-8496F86DDC7B}"/>
              </a:ext>
            </a:extLst>
          </p:cNvPr>
          <p:cNvSpPr txBox="1"/>
          <p:nvPr/>
        </p:nvSpPr>
        <p:spPr>
          <a:xfrm>
            <a:off x="7146543" y="3610088"/>
            <a:ext cx="189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Best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8695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5885F8BE-64F6-3649-89C6-1CCA466E97BD}"/>
              </a:ext>
            </a:extLst>
          </p:cNvPr>
          <p:cNvSpPr/>
          <p:nvPr/>
        </p:nvSpPr>
        <p:spPr>
          <a:xfrm>
            <a:off x="2627586" y="1016878"/>
            <a:ext cx="1056288" cy="10562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C55A3-1E63-E24F-96CC-612D7CC289B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55730" y="557048"/>
            <a:ext cx="0" cy="45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0248B3-BD94-AD4D-A68F-4FDF7E0104C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83874" y="1545022"/>
            <a:ext cx="566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41A7D8-6E41-C345-8E98-6DACA90C2D8F}"/>
              </a:ext>
            </a:extLst>
          </p:cNvPr>
          <p:cNvCxnSpPr>
            <a:cxnSpLocks/>
          </p:cNvCxnSpPr>
          <p:nvPr/>
        </p:nvCxnSpPr>
        <p:spPr>
          <a:xfrm flipH="1">
            <a:off x="2044262" y="1545022"/>
            <a:ext cx="583324" cy="5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0433766-E479-8844-BD9E-D21216987A34}"/>
              </a:ext>
            </a:extLst>
          </p:cNvPr>
          <p:cNvSpPr txBox="1"/>
          <p:nvPr/>
        </p:nvSpPr>
        <p:spPr>
          <a:xfrm>
            <a:off x="2711666" y="1319068"/>
            <a:ext cx="898003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Parallel </a:t>
            </a:r>
          </a:p>
          <a:p>
            <a:pPr algn="ctr"/>
            <a:r>
              <a:rPr lang="en-PK" sz="1100" dirty="0"/>
              <a:t>Experiments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15BDF-B632-DD49-9BEB-6EFD88304673}"/>
              </a:ext>
            </a:extLst>
          </p:cNvPr>
          <p:cNvSpPr txBox="1"/>
          <p:nvPr/>
        </p:nvSpPr>
        <p:spPr>
          <a:xfrm>
            <a:off x="2197954" y="1267092"/>
            <a:ext cx="37863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5B857-3DFE-D24F-A013-79C930B2A9DD}"/>
              </a:ext>
            </a:extLst>
          </p:cNvPr>
          <p:cNvSpPr/>
          <p:nvPr/>
        </p:nvSpPr>
        <p:spPr>
          <a:xfrm>
            <a:off x="899292" y="1190306"/>
            <a:ext cx="1161393" cy="70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03A166-0DDF-C540-A8D4-D8E5B59A0EB9}"/>
              </a:ext>
            </a:extLst>
          </p:cNvPr>
          <p:cNvSpPr txBox="1"/>
          <p:nvPr/>
        </p:nvSpPr>
        <p:spPr>
          <a:xfrm>
            <a:off x="1110783" y="1313258"/>
            <a:ext cx="694421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Random </a:t>
            </a:r>
          </a:p>
          <a:p>
            <a:pPr algn="ctr"/>
            <a:r>
              <a:rPr lang="en-PK" sz="1100" dirty="0"/>
              <a:t>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79BA5-A4FB-564D-AA62-7DAB092C9D5C}"/>
              </a:ext>
            </a:extLst>
          </p:cNvPr>
          <p:cNvSpPr txBox="1"/>
          <p:nvPr/>
        </p:nvSpPr>
        <p:spPr>
          <a:xfrm>
            <a:off x="3683874" y="1254252"/>
            <a:ext cx="34977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No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E67FEEC2-59D7-AA4B-B1B6-CF5117471F32}"/>
              </a:ext>
            </a:extLst>
          </p:cNvPr>
          <p:cNvSpPr/>
          <p:nvPr/>
        </p:nvSpPr>
        <p:spPr>
          <a:xfrm>
            <a:off x="4250775" y="1016878"/>
            <a:ext cx="1056288" cy="10562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934782-80B8-2C43-A029-807B9196862F}"/>
              </a:ext>
            </a:extLst>
          </p:cNvPr>
          <p:cNvCxnSpPr>
            <a:cxnSpLocks/>
          </p:cNvCxnSpPr>
          <p:nvPr/>
        </p:nvCxnSpPr>
        <p:spPr>
          <a:xfrm>
            <a:off x="4778919" y="2073166"/>
            <a:ext cx="0" cy="45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04E0FB-6DBD-9A4F-B875-DA7829F3FBFC}"/>
              </a:ext>
            </a:extLst>
          </p:cNvPr>
          <p:cNvCxnSpPr>
            <a:cxnSpLocks/>
          </p:cNvCxnSpPr>
          <p:nvPr/>
        </p:nvCxnSpPr>
        <p:spPr>
          <a:xfrm>
            <a:off x="5307063" y="1549722"/>
            <a:ext cx="566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FC255F-2A29-9844-9FDB-920D18EC8EAD}"/>
              </a:ext>
            </a:extLst>
          </p:cNvPr>
          <p:cNvSpPr txBox="1"/>
          <p:nvPr/>
        </p:nvSpPr>
        <p:spPr>
          <a:xfrm>
            <a:off x="5287555" y="1198773"/>
            <a:ext cx="34977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CF859-DB0E-2947-BD8E-86CC13C2F41C}"/>
              </a:ext>
            </a:extLst>
          </p:cNvPr>
          <p:cNvSpPr txBox="1"/>
          <p:nvPr/>
        </p:nvSpPr>
        <p:spPr>
          <a:xfrm>
            <a:off x="4317100" y="1313258"/>
            <a:ext cx="923650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Online </a:t>
            </a:r>
          </a:p>
          <a:p>
            <a:pPr algn="ctr"/>
            <a:r>
              <a:rPr lang="en-PK" sz="1100" dirty="0"/>
              <a:t>Optimization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87662-D06C-CE4D-8D6F-69C341C9C18D}"/>
              </a:ext>
            </a:extLst>
          </p:cNvPr>
          <p:cNvSpPr txBox="1"/>
          <p:nvPr/>
        </p:nvSpPr>
        <p:spPr>
          <a:xfrm>
            <a:off x="4778919" y="2140577"/>
            <a:ext cx="37863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Yes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838FEEFA-57C5-C84D-AB79-F2C658ED491A}"/>
              </a:ext>
            </a:extLst>
          </p:cNvPr>
          <p:cNvSpPr/>
          <p:nvPr/>
        </p:nvSpPr>
        <p:spPr>
          <a:xfrm>
            <a:off x="5857435" y="1016878"/>
            <a:ext cx="1056288" cy="10562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3DA09F-3A9D-2E40-B53F-4B0F05C026BB}"/>
              </a:ext>
            </a:extLst>
          </p:cNvPr>
          <p:cNvCxnSpPr>
            <a:cxnSpLocks/>
          </p:cNvCxnSpPr>
          <p:nvPr/>
        </p:nvCxnSpPr>
        <p:spPr>
          <a:xfrm>
            <a:off x="6385579" y="2073166"/>
            <a:ext cx="0" cy="459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510982-6409-274B-99B0-D5C993013D20}"/>
              </a:ext>
            </a:extLst>
          </p:cNvPr>
          <p:cNvCxnSpPr>
            <a:cxnSpLocks/>
          </p:cNvCxnSpPr>
          <p:nvPr/>
        </p:nvCxnSpPr>
        <p:spPr>
          <a:xfrm>
            <a:off x="6913723" y="1549722"/>
            <a:ext cx="5669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A977F5-677C-2345-A3B7-3981B743D00F}"/>
              </a:ext>
            </a:extLst>
          </p:cNvPr>
          <p:cNvSpPr txBox="1"/>
          <p:nvPr/>
        </p:nvSpPr>
        <p:spPr>
          <a:xfrm>
            <a:off x="7007858" y="1251923"/>
            <a:ext cx="37863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9B7276-F73A-2549-8F08-541E3C800D88}"/>
              </a:ext>
            </a:extLst>
          </p:cNvPr>
          <p:cNvSpPr txBox="1"/>
          <p:nvPr/>
        </p:nvSpPr>
        <p:spPr>
          <a:xfrm>
            <a:off x="5970243" y="1355298"/>
            <a:ext cx="830677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HardSpace </a:t>
            </a:r>
          </a:p>
          <a:p>
            <a:pPr algn="ctr"/>
            <a:r>
              <a:rPr lang="en-PK" sz="1100" dirty="0"/>
              <a:t>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8FDABF-1F9C-D045-9396-71CAFCDF8D8F}"/>
              </a:ext>
            </a:extLst>
          </p:cNvPr>
          <p:cNvSpPr txBox="1"/>
          <p:nvPr/>
        </p:nvSpPr>
        <p:spPr>
          <a:xfrm>
            <a:off x="6385579" y="2140577"/>
            <a:ext cx="34977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No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BBF1BB9D-6B69-AF4B-A30C-D276A0B76120}"/>
              </a:ext>
            </a:extLst>
          </p:cNvPr>
          <p:cNvSpPr/>
          <p:nvPr/>
        </p:nvSpPr>
        <p:spPr>
          <a:xfrm>
            <a:off x="4250775" y="2503836"/>
            <a:ext cx="1056288" cy="1056288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8AA8772-B91C-D846-8E4A-1C0BB0737A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1058" y="2123520"/>
            <a:ext cx="1491658" cy="359122"/>
          </a:xfrm>
          <a:prstGeom prst="bentConnector3">
            <a:avLst>
              <a:gd name="adj1" fmla="val 6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0BD1E5-74A4-234C-BF37-10BE48A04BB2}"/>
              </a:ext>
            </a:extLst>
          </p:cNvPr>
          <p:cNvSpPr txBox="1"/>
          <p:nvPr/>
        </p:nvSpPr>
        <p:spPr>
          <a:xfrm>
            <a:off x="5262293" y="2752074"/>
            <a:ext cx="37863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64A0D0-690F-0843-AB5B-3B8DE4F37968}"/>
              </a:ext>
            </a:extLst>
          </p:cNvPr>
          <p:cNvSpPr txBox="1"/>
          <p:nvPr/>
        </p:nvSpPr>
        <p:spPr>
          <a:xfrm>
            <a:off x="4405267" y="2800216"/>
            <a:ext cx="747319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High Perf.</a:t>
            </a:r>
          </a:p>
          <a:p>
            <a:pPr algn="ctr"/>
            <a:r>
              <a:rPr lang="en-PK" sz="1100" dirty="0"/>
              <a:t>Required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4ED70C-C52E-9B46-99FA-663B27DC8BB1}"/>
              </a:ext>
            </a:extLst>
          </p:cNvPr>
          <p:cNvSpPr txBox="1"/>
          <p:nvPr/>
        </p:nvSpPr>
        <p:spPr>
          <a:xfrm>
            <a:off x="3825750" y="2741209"/>
            <a:ext cx="34977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PK" sz="1100" dirty="0"/>
              <a:t>No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47641B-4D05-C440-888F-49AD2FFC028F}"/>
              </a:ext>
            </a:extLst>
          </p:cNvPr>
          <p:cNvSpPr/>
          <p:nvPr/>
        </p:nvSpPr>
        <p:spPr>
          <a:xfrm>
            <a:off x="2681917" y="2714669"/>
            <a:ext cx="991932" cy="634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E1915C-0600-2448-83BA-346A956AA950}"/>
              </a:ext>
            </a:extLst>
          </p:cNvPr>
          <p:cNvCxnSpPr>
            <a:cxnSpLocks/>
          </p:cNvCxnSpPr>
          <p:nvPr/>
        </p:nvCxnSpPr>
        <p:spPr>
          <a:xfrm flipH="1">
            <a:off x="3667188" y="3031980"/>
            <a:ext cx="583324" cy="5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C9BE0CE-1087-8D45-9B4F-F1761F56B149}"/>
              </a:ext>
            </a:extLst>
          </p:cNvPr>
          <p:cNvSpPr txBox="1"/>
          <p:nvPr/>
        </p:nvSpPr>
        <p:spPr>
          <a:xfrm>
            <a:off x="2958567" y="2901174"/>
            <a:ext cx="394660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TPE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018054-DDDD-8A4D-9D10-FCCB728945FC}"/>
              </a:ext>
            </a:extLst>
          </p:cNvPr>
          <p:cNvSpPr/>
          <p:nvPr/>
        </p:nvSpPr>
        <p:spPr>
          <a:xfrm>
            <a:off x="5934441" y="2532996"/>
            <a:ext cx="991932" cy="634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911C2-0CE0-A44A-898F-F809DB2EBF83}"/>
              </a:ext>
            </a:extLst>
          </p:cNvPr>
          <p:cNvSpPr txBox="1"/>
          <p:nvPr/>
        </p:nvSpPr>
        <p:spPr>
          <a:xfrm>
            <a:off x="5962229" y="2634862"/>
            <a:ext cx="915635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BO with</a:t>
            </a:r>
          </a:p>
          <a:p>
            <a:pPr algn="ctr"/>
            <a:r>
              <a:rPr lang="en-PK" sz="1100" dirty="0"/>
              <a:t> GBRT and PI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F48A69-B7A9-5D45-88C9-49BC78AADDEA}"/>
              </a:ext>
            </a:extLst>
          </p:cNvPr>
          <p:cNvSpPr/>
          <p:nvPr/>
        </p:nvSpPr>
        <p:spPr>
          <a:xfrm>
            <a:off x="7464095" y="1227711"/>
            <a:ext cx="991932" cy="6346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6D857F-0428-1245-B049-FA44C47B0C0A}"/>
              </a:ext>
            </a:extLst>
          </p:cNvPr>
          <p:cNvSpPr txBox="1"/>
          <p:nvPr/>
        </p:nvSpPr>
        <p:spPr>
          <a:xfrm>
            <a:off x="7584858" y="1329577"/>
            <a:ext cx="729688" cy="43088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BO with</a:t>
            </a:r>
          </a:p>
          <a:p>
            <a:pPr algn="ctr"/>
            <a:r>
              <a:rPr lang="en-PK" sz="1100" dirty="0"/>
              <a:t>GP and EI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4705F2-6FCD-7948-A46A-056153C59296}"/>
              </a:ext>
            </a:extLst>
          </p:cNvPr>
          <p:cNvSpPr txBox="1"/>
          <p:nvPr/>
        </p:nvSpPr>
        <p:spPr>
          <a:xfrm>
            <a:off x="2315977" y="332991"/>
            <a:ext cx="1774846" cy="261610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PK" sz="1100" dirty="0"/>
              <a:t>Workload and Search Space</a:t>
            </a:r>
          </a:p>
        </p:txBody>
      </p:sp>
    </p:spTree>
    <p:extLst>
      <p:ext uri="{BB962C8B-B14F-4D97-AF65-F5344CB8AC3E}">
        <p14:creationId xmlns:p14="http://schemas.microsoft.com/office/powerpoint/2010/main" val="385883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23415</TotalTime>
  <Words>51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Bilal</dc:creator>
  <cp:lastModifiedBy>Muhammad Bilal</cp:lastModifiedBy>
  <cp:revision>14</cp:revision>
  <dcterms:created xsi:type="dcterms:W3CDTF">2020-02-12T07:09:28Z</dcterms:created>
  <dcterms:modified xsi:type="dcterms:W3CDTF">2020-02-28T14:05:42Z</dcterms:modified>
</cp:coreProperties>
</file>