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8/3/2019</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8/3/2019</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emographics_of_Toronto_neighbourhoo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normAutofit fontScale="90000"/>
          </a:bodyPr>
          <a:lstStyle/>
          <a:p>
            <a:r>
              <a:rPr lang="en-US" b="1" dirty="0"/>
              <a:t>The Battle of </a:t>
            </a:r>
            <a:r>
              <a:rPr lang="en-US" b="1" dirty="0" smtClean="0"/>
              <a:t>Neighborhood: Candidate Toronto Office Locations for Coffee-Fueled Developer Firm</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r>
              <a:rPr lang="en-US" dirty="0" smtClean="0"/>
              <a:t>S Mendels</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normAutofit fontScale="92500" lnSpcReduction="10000"/>
          </a:bodyPr>
          <a:lstStyle/>
          <a:p>
            <a:r>
              <a:rPr lang="en-US" b="1" dirty="0"/>
              <a:t>Proposal for New Office Location for Toronto Business Coders</a:t>
            </a:r>
          </a:p>
          <a:p>
            <a:r>
              <a:rPr lang="en-US" dirty="0"/>
              <a:t>We are starting a consulting business for data science services and java development services in Toronto, and looking to open an office with a start-up theme. The target is to find the best location for the office, in order to maximize productivity return on employee selection, with the leading thought being that proximity to coffee shops impacts productivity. I propose to find support for that idea, against apartment rental costs, and then to locate candidate neighborhoods accordingly.</a:t>
            </a:r>
          </a:p>
          <a:p>
            <a:r>
              <a:rPr lang="en-US" dirty="0"/>
              <a:t>The data we use to support this inquiry are: Foursquare location data for Toronto neighborhoods and coffee businesses; Toronto apartment pricing </a:t>
            </a:r>
            <a:r>
              <a:rPr lang="en-US" dirty="0" smtClean="0"/>
              <a:t>data from </a:t>
            </a:r>
            <a:r>
              <a:rPr lang="en-US" u="sng" dirty="0" smtClean="0">
                <a:hlinkClick r:id="rId2"/>
              </a:rPr>
              <a:t>https</a:t>
            </a:r>
            <a:r>
              <a:rPr lang="en-US" u="sng" dirty="0">
                <a:hlinkClick r:id="rId2"/>
              </a:rPr>
              <a:t>://en.wikipedia.org/wiki/Demographics_of_Toronto_neighbourhoods</a:t>
            </a:r>
            <a:r>
              <a:rPr lang="en-US" dirty="0"/>
              <a:t>.</a:t>
            </a:r>
          </a:p>
          <a:p>
            <a:endParaRPr lang="en-US" dirty="0"/>
          </a:p>
          <a:p>
            <a:endParaRPr lang="en-US"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smtClean="0"/>
              <a:t>Foursquare </a:t>
            </a:r>
            <a:r>
              <a:rPr lang="en-US" b="1" dirty="0"/>
              <a:t>API to retrieve all venues of each neighborhoods, then group by each neighborhoods and to count how many venues before filter top 10 most common venue types of each </a:t>
            </a:r>
            <a:r>
              <a:rPr lang="en-US" b="1" dirty="0" smtClean="0"/>
              <a:t>neighborhoods</a:t>
            </a:r>
          </a:p>
          <a:p>
            <a:r>
              <a:rPr lang="en-US" b="1" dirty="0" smtClean="0"/>
              <a:t>Track against a scrape of demographic data that includes per capita income and apartment pricing</a:t>
            </a:r>
            <a:endParaRPr lang="en-US" b="1" dirty="0"/>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normAutofit lnSpcReduction="10000"/>
          </a:bodyPr>
          <a:lstStyle/>
          <a:p>
            <a:pPr marL="0" indent="0">
              <a:buNone/>
            </a:pPr>
            <a:r>
              <a:rPr lang="en-US" dirty="0" smtClean="0"/>
              <a:t>Coff</a:t>
            </a:r>
            <a:r>
              <a:rPr lang="en-US" dirty="0" smtClean="0"/>
              <a:t>ee shop data returns best density in the following neighborhoods:</a:t>
            </a:r>
          </a:p>
          <a:p>
            <a:pPr marL="0" indent="0">
              <a:buNone/>
            </a:pPr>
            <a:endParaRPr lang="en-US" dirty="0" smtClean="0"/>
          </a:p>
          <a:p>
            <a:r>
              <a:rPr lang="en-US" dirty="0"/>
              <a:t>City Centre </a:t>
            </a:r>
          </a:p>
          <a:p>
            <a:r>
              <a:rPr lang="en-US" dirty="0" smtClean="0"/>
              <a:t>M</a:t>
            </a:r>
            <a:r>
              <a:rPr lang="en-US" dirty="0" smtClean="0"/>
              <a:t>idtown</a:t>
            </a:r>
          </a:p>
          <a:p>
            <a:r>
              <a:rPr lang="en-US" dirty="0" smtClean="0"/>
              <a:t>Uptown</a:t>
            </a:r>
          </a:p>
          <a:p>
            <a:r>
              <a:rPr lang="en-US" dirty="0" smtClean="0"/>
              <a:t>Westside</a:t>
            </a:r>
          </a:p>
          <a:p>
            <a:endParaRPr lang="en-US" dirty="0"/>
          </a:p>
          <a:p>
            <a:pPr marL="0" indent="0">
              <a:buNone/>
            </a:pPr>
            <a:r>
              <a:rPr lang="en-US" dirty="0" smtClean="0"/>
              <a:t>…all of which provide a wealth of coffee.  Against apartment </a:t>
            </a:r>
            <a:r>
              <a:rPr lang="en-US" dirty="0"/>
              <a:t>p</a:t>
            </a:r>
            <a:r>
              <a:rPr lang="en-US" dirty="0" smtClean="0"/>
              <a:t>rice data, </a:t>
            </a:r>
            <a:r>
              <a:rPr lang="en-US" dirty="0" err="1" smtClean="0"/>
              <a:t>westside</a:t>
            </a:r>
            <a:r>
              <a:rPr lang="en-US" dirty="0" smtClean="0"/>
              <a:t> come in first, but with less coffee density.</a:t>
            </a:r>
            <a:endParaRPr lang="en-US" dirty="0"/>
          </a:p>
        </p:txBody>
      </p:sp>
    </p:spTree>
    <p:extLst>
      <p:ext uri="{BB962C8B-B14F-4D97-AF65-F5344CB8AC3E}">
        <p14:creationId xmlns:p14="http://schemas.microsoft.com/office/powerpoint/2010/main" val="312758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smtClean="0"/>
              <a:t>Initial locations are suggested as above.   </a:t>
            </a:r>
          </a:p>
          <a:p>
            <a:endParaRPr lang="en-US" dirty="0"/>
          </a:p>
          <a:p>
            <a:pPr marL="0" indent="0">
              <a:buNone/>
            </a:pPr>
            <a:r>
              <a:rPr lang="en-US" dirty="0" smtClean="0"/>
              <a:t>Considerations/trade-offs: </a:t>
            </a:r>
            <a:endParaRPr lang="en-US" dirty="0"/>
          </a:p>
          <a:p>
            <a:r>
              <a:rPr lang="en-US" dirty="0" smtClean="0"/>
              <a:t>Rental costs—the cluster-density of coffee shops carry the highest rent neighborhoods</a:t>
            </a:r>
          </a:p>
          <a:p>
            <a:r>
              <a:rPr lang="en-US" dirty="0" smtClean="0"/>
              <a:t>Ditto with parking-difficulty</a:t>
            </a:r>
          </a:p>
          <a:p>
            <a:r>
              <a:rPr lang="en-US" dirty="0" smtClean="0"/>
              <a:t>Optimal location would be Midtown </a:t>
            </a:r>
            <a:r>
              <a:rPr lang="en-US" smtClean="0"/>
              <a:t>or Uptown</a:t>
            </a: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 Battle of Neighborhood: Candidate Toronto Office Locations for Coffee-Fueled Developer Firm</vt:lpstr>
      <vt:lpstr>Introduction</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Scott Mendels</cp:lastModifiedBy>
  <cp:revision>5</cp:revision>
  <dcterms:created xsi:type="dcterms:W3CDTF">2018-12-27T16:20:20Z</dcterms:created>
  <dcterms:modified xsi:type="dcterms:W3CDTF">2019-08-03T17:27:45Z</dcterms:modified>
</cp:coreProperties>
</file>