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C5800B-A876-45C2-9A6C-5D7E831A8F49}">
  <a:tblStyle styleId="{9AC5800B-A876-45C2-9A6C-5D7E831A8F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4896b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4896b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64e879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64e879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64e879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64e879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64e879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64e879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c64e879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c64e879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c64e8799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c64e8799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898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600"/>
              <a:t>break y continue en C</a:t>
            </a:r>
            <a:br>
              <a:rPr b="1" lang="es" sz="3600"/>
            </a:br>
            <a:r>
              <a:rPr i="1" lang="es" sz="3600"/>
              <a:t>Controlando el flujo dentro de bucles (for, while, do-while)</a:t>
            </a:r>
            <a:endParaRPr i="1"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¿Qué es break?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dk1"/>
                </a:solidFill>
              </a:rPr>
              <a:t>Detiene completamente un bucle. Sale del bucle en el momento en que se encuentra.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300">
                <a:solidFill>
                  <a:schemeClr val="dk1"/>
                </a:solidFill>
              </a:rPr>
              <a:t>Cuándo usarlo: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s" sz="2300">
                <a:solidFill>
                  <a:schemeClr val="dk1"/>
                </a:solidFill>
              </a:rPr>
              <a:t>Al encontrar el valor buscado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s" sz="2300">
                <a:solidFill>
                  <a:schemeClr val="dk1"/>
                </a:solidFill>
              </a:rPr>
              <a:t>Al cumplirse una condición límite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Char char="●"/>
            </a:pPr>
            <a:r>
              <a:rPr lang="es" sz="2300">
                <a:solidFill>
                  <a:schemeClr val="dk1"/>
                </a:solidFill>
              </a:rPr>
              <a:t>Para evitar repeticiones innecesarias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Ejemplo de </a:t>
            </a:r>
            <a:r>
              <a:rPr b="1" lang="es"/>
              <a:t> break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990000"/>
                </a:solidFill>
              </a:rPr>
              <a:t>for</a:t>
            </a:r>
            <a:r>
              <a:rPr lang="es" sz="1700">
                <a:solidFill>
                  <a:schemeClr val="dk1"/>
                </a:solidFill>
              </a:rPr>
              <a:t> (</a:t>
            </a:r>
            <a:r>
              <a:rPr b="1" lang="es" sz="1700">
                <a:solidFill>
                  <a:schemeClr val="dk1"/>
                </a:solidFill>
              </a:rPr>
              <a:t>int</a:t>
            </a:r>
            <a:r>
              <a:rPr lang="es" sz="1700">
                <a:solidFill>
                  <a:schemeClr val="dk1"/>
                </a:solidFill>
              </a:rPr>
              <a:t> i = </a:t>
            </a:r>
            <a:r>
              <a:rPr lang="es" sz="1700">
                <a:solidFill>
                  <a:srgbClr val="188038"/>
                </a:solidFill>
              </a:rPr>
              <a:t>1</a:t>
            </a:r>
            <a:r>
              <a:rPr lang="es" sz="1700">
                <a:solidFill>
                  <a:schemeClr val="dk1"/>
                </a:solidFill>
              </a:rPr>
              <a:t>; i &lt;= </a:t>
            </a:r>
            <a:r>
              <a:rPr lang="es" sz="1700">
                <a:solidFill>
                  <a:srgbClr val="188038"/>
                </a:solidFill>
              </a:rPr>
              <a:t>10</a:t>
            </a:r>
            <a:r>
              <a:rPr lang="es" sz="1700">
                <a:solidFill>
                  <a:schemeClr val="dk1"/>
                </a:solidFill>
              </a:rPr>
              <a:t>; i++) {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	</a:t>
            </a:r>
            <a:r>
              <a:rPr lang="es" sz="1700">
                <a:solidFill>
                  <a:srgbClr val="990000"/>
                </a:solidFill>
              </a:rPr>
              <a:t>if</a:t>
            </a:r>
            <a:r>
              <a:rPr lang="es" sz="1700">
                <a:solidFill>
                  <a:schemeClr val="dk1"/>
                </a:solidFill>
              </a:rPr>
              <a:t> (i == </a:t>
            </a:r>
            <a:r>
              <a:rPr lang="es" sz="1700">
                <a:solidFill>
                  <a:srgbClr val="188038"/>
                </a:solidFill>
              </a:rPr>
              <a:t>5</a:t>
            </a:r>
            <a:r>
              <a:rPr lang="es" sz="1700">
                <a:solidFill>
                  <a:schemeClr val="dk1"/>
                </a:solidFill>
              </a:rPr>
              <a:t>) {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    	</a:t>
            </a:r>
            <a:r>
              <a:rPr lang="es" sz="1700">
                <a:solidFill>
                  <a:srgbClr val="990000"/>
                </a:solidFill>
              </a:rPr>
              <a:t>break</a:t>
            </a:r>
            <a:r>
              <a:rPr lang="es" sz="1700">
                <a:solidFill>
                  <a:schemeClr val="dk1"/>
                </a:solidFill>
              </a:rPr>
              <a:t>;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	}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	</a:t>
            </a:r>
            <a:r>
              <a:rPr lang="es" sz="1700">
                <a:solidFill>
                  <a:srgbClr val="990000"/>
                </a:solidFill>
              </a:rPr>
              <a:t>printf</a:t>
            </a:r>
            <a:r>
              <a:rPr lang="es" sz="1700">
                <a:solidFill>
                  <a:schemeClr val="dk1"/>
                </a:solidFill>
              </a:rPr>
              <a:t>(</a:t>
            </a:r>
            <a:r>
              <a:rPr lang="es" sz="1700">
                <a:solidFill>
                  <a:srgbClr val="E69138"/>
                </a:solidFill>
              </a:rPr>
              <a:t>"%d "</a:t>
            </a:r>
            <a:r>
              <a:rPr lang="es" sz="1700">
                <a:solidFill>
                  <a:schemeClr val="dk1"/>
                </a:solidFill>
              </a:rPr>
              <a:t>, i);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}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Salida: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1 2 3 4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¿Qué es continue?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Salta la iteración actual del bucle y vuelve al inicio del ciclo.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Cuándo usarlo: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Para evitar procesar ciertos datos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Cuando una condición no es deseada pero se debe seguir iterando</a:t>
            </a:r>
            <a:endParaRPr sz="17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Ejemplo de continue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5200C"/>
                </a:solidFill>
              </a:rPr>
              <a:t>for</a:t>
            </a:r>
            <a:r>
              <a:rPr lang="es" sz="2000">
                <a:solidFill>
                  <a:schemeClr val="dk1"/>
                </a:solidFill>
              </a:rPr>
              <a:t> (</a:t>
            </a: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i = 1; i &lt;= 5; i++) {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85200C"/>
                </a:solidFill>
              </a:rPr>
              <a:t>if</a:t>
            </a:r>
            <a:r>
              <a:rPr lang="es" sz="2000">
                <a:solidFill>
                  <a:schemeClr val="dk1"/>
                </a:solidFill>
              </a:rPr>
              <a:t> (i == 3) {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   	</a:t>
            </a:r>
            <a:r>
              <a:rPr lang="es" sz="2000">
                <a:solidFill>
                  <a:srgbClr val="85200C"/>
                </a:solidFill>
              </a:rPr>
              <a:t>continue</a:t>
            </a:r>
            <a:r>
              <a:rPr lang="es" sz="2000">
                <a:solidFill>
                  <a:schemeClr val="dk1"/>
                </a:solidFill>
              </a:rPr>
              <a:t>;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}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85200C"/>
                </a:solidFill>
              </a:rPr>
              <a:t>printf</a:t>
            </a:r>
            <a:r>
              <a:rPr lang="es" sz="2000">
                <a:solidFill>
                  <a:schemeClr val="dk1"/>
                </a:solidFill>
              </a:rPr>
              <a:t>(</a:t>
            </a:r>
            <a:r>
              <a:rPr lang="es" sz="2000">
                <a:solidFill>
                  <a:srgbClr val="B45F06"/>
                </a:solidFill>
              </a:rPr>
              <a:t>"%d "</a:t>
            </a:r>
            <a:r>
              <a:rPr lang="es" sz="2000">
                <a:solidFill>
                  <a:schemeClr val="dk1"/>
                </a:solidFill>
              </a:rPr>
              <a:t>, i);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Salida: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1 2 4 5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Comparaci</a:t>
            </a:r>
            <a:r>
              <a:rPr lang="es"/>
              <a:t>ón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{9AC5800B-A876-45C2-9A6C-5D7E831A8F49}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break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continue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¿Qué hace?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Sale del bucle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Salta una iteración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¿Se sigue repitiendo?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Sí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¿Cuándo usar?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Cuando ya no tiene sentido seguir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Cuando querés evitar un caso puntual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Clave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break</a:t>
            </a:r>
            <a:r>
              <a:rPr lang="es" sz="2000">
                <a:solidFill>
                  <a:schemeClr val="dk1"/>
                </a:solidFill>
              </a:rPr>
              <a:t> también se usa en switch.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continue</a:t>
            </a:r>
            <a:r>
              <a:rPr lang="es" sz="2000">
                <a:solidFill>
                  <a:schemeClr val="dk1"/>
                </a:solidFill>
              </a:rPr>
              <a:t> se usa mucho para </a:t>
            </a:r>
            <a:r>
              <a:rPr b="1" lang="es" sz="2000">
                <a:solidFill>
                  <a:schemeClr val="dk1"/>
                </a:solidFill>
              </a:rPr>
              <a:t>filtrar casos</a:t>
            </a:r>
            <a:r>
              <a:rPr lang="es" sz="2000">
                <a:solidFill>
                  <a:schemeClr val="dk1"/>
                </a:solidFill>
              </a:rPr>
              <a:t> (pares, negativos, etc.).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¡No abusar! A veces es mejor reorganizar la lógica si usás muchos </a:t>
            </a:r>
            <a:r>
              <a:rPr b="1" lang="es" sz="2000">
                <a:solidFill>
                  <a:schemeClr val="dk1"/>
                </a:solidFill>
              </a:rPr>
              <a:t>break</a:t>
            </a:r>
            <a:r>
              <a:rPr lang="es" sz="2000">
                <a:solidFill>
                  <a:schemeClr val="dk1"/>
                </a:solidFill>
              </a:rPr>
              <a:t> y </a:t>
            </a:r>
            <a:r>
              <a:rPr b="1" lang="es" sz="2000">
                <a:solidFill>
                  <a:schemeClr val="dk1"/>
                </a:solidFill>
              </a:rPr>
              <a:t>continue</a:t>
            </a:r>
            <a:r>
              <a:rPr lang="e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"Imprimí los números del 1 al 10, pero salteá los múltiplos de 3. Si llegás al número 8, detené el bucle."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