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Roboto Mon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bold.fntdata"/><Relationship Id="rId6" Type="http://schemas.openxmlformats.org/officeDocument/2006/relationships/slide" Target="slides/slide1.xml"/><Relationship Id="rId18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7131ce75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7131ce75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7131ce75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c7131ce75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7131ce75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c7131ce75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7131ce75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7131ce75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7131ce75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7131ce75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7131ce75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7131ce75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7131ce75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7131ce75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7131ce75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c7131ce75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11700" y="445025"/>
            <a:ext cx="8520600" cy="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320"/>
              <a:t>Caracteres y ASCII</a:t>
            </a:r>
            <a:endParaRPr sz="4320"/>
          </a:p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11700" y="1444400"/>
            <a:ext cx="8520600" cy="31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8000">
                <a:solidFill>
                  <a:schemeClr val="dk1"/>
                </a:solidFill>
              </a:rPr>
              <a:t>En C, los caracteres son representados internamente como números enteros que corresponden a sus códigos ASCII o, en versiones más modernas, a sus códigos Unicode.</a:t>
            </a:r>
            <a:endParaRPr sz="8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8000">
                <a:solidFill>
                  <a:schemeClr val="dk1"/>
                </a:solidFill>
              </a:rPr>
              <a:t>En C, los caracteres se almacenan en variables de tipo char, que son </a:t>
            </a:r>
            <a:r>
              <a:rPr lang="es" sz="8000">
                <a:solidFill>
                  <a:schemeClr val="dk1"/>
                </a:solidFill>
              </a:rPr>
              <a:t>básicamente</a:t>
            </a:r>
            <a:r>
              <a:rPr lang="es" sz="8000">
                <a:solidFill>
                  <a:schemeClr val="dk1"/>
                </a:solidFill>
              </a:rPr>
              <a:t> enteros de 8 bits (en la mayoría de las implementaciones). Por lo tanto, cuando asignas un carácter a una variable char, estás asignando el número entero correspondiente a su código ASCII o Unicode.</a:t>
            </a:r>
            <a:endParaRPr sz="8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45025"/>
            <a:ext cx="8520600" cy="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320"/>
              <a:t>Caracteres y ASCII</a:t>
            </a:r>
            <a:endParaRPr sz="4320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444400"/>
            <a:ext cx="8520600" cy="31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8000">
                <a:solidFill>
                  <a:schemeClr val="dk1"/>
                </a:solidFill>
              </a:rPr>
              <a:t>En C, los caracteres son representados internamente como números enteros que corresponden a sus códigos ASCII o, en versiones más modernas, a sus códigos Unicode.</a:t>
            </a:r>
            <a:endParaRPr sz="8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8000">
                <a:solidFill>
                  <a:schemeClr val="dk1"/>
                </a:solidFill>
              </a:rPr>
              <a:t>En C, los caracteres se almacenan en variables de tipo char, que son básicamente enteros de 8 bits (en la mayoría de las implementaciones). Por lo tanto, cuando asignas un carácter a una variable char, estás asignando el número entero correspondiente a su código ASCII o Unicode.</a:t>
            </a:r>
            <a:endParaRPr sz="8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45025"/>
            <a:ext cx="8520600" cy="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320"/>
              <a:t>Arrays</a:t>
            </a:r>
            <a:endParaRPr sz="4320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444400"/>
            <a:ext cx="8520600" cy="31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</a:rPr>
              <a:t>Un array en C es una estructura de datos que puede contener un conjunto </a:t>
            </a:r>
            <a:r>
              <a:rPr b="1" lang="es" sz="2200">
                <a:solidFill>
                  <a:schemeClr val="dk1"/>
                </a:solidFill>
              </a:rPr>
              <a:t>fijo</a:t>
            </a:r>
            <a:r>
              <a:rPr lang="es" sz="2200">
                <a:solidFill>
                  <a:schemeClr val="dk1"/>
                </a:solidFill>
              </a:rPr>
              <a:t> de elementos del </a:t>
            </a:r>
            <a:r>
              <a:rPr b="1" lang="es" sz="2200">
                <a:solidFill>
                  <a:schemeClr val="dk1"/>
                </a:solidFill>
              </a:rPr>
              <a:t>mismo tipo</a:t>
            </a:r>
            <a:r>
              <a:rPr lang="es" sz="2200">
                <a:solidFill>
                  <a:schemeClr val="dk1"/>
                </a:solidFill>
              </a:rPr>
              <a:t>. Estos elementos están almacenados de manera </a:t>
            </a:r>
            <a:r>
              <a:rPr b="1" lang="es" sz="2200">
                <a:solidFill>
                  <a:schemeClr val="dk1"/>
                </a:solidFill>
              </a:rPr>
              <a:t>contigua</a:t>
            </a:r>
            <a:r>
              <a:rPr lang="es" sz="2200">
                <a:solidFill>
                  <a:schemeClr val="dk1"/>
                </a:solidFill>
              </a:rPr>
              <a:t> en la memoria y se accede a ellos mediante un </a:t>
            </a:r>
            <a:r>
              <a:rPr b="1" lang="es" sz="2200">
                <a:solidFill>
                  <a:schemeClr val="dk1"/>
                </a:solidFill>
              </a:rPr>
              <a:t>índice</a:t>
            </a:r>
            <a:r>
              <a:rPr lang="es" sz="2200">
                <a:solidFill>
                  <a:schemeClr val="dk1"/>
                </a:solidFill>
              </a:rPr>
              <a:t>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000000"/>
                </a:solidFill>
              </a:rPr>
              <a:t>tipo_de_dato</a:t>
            </a:r>
            <a:r>
              <a:rPr lang="es" sz="2100">
                <a:solidFill>
                  <a:schemeClr val="dk1"/>
                </a:solidFill>
              </a:rPr>
              <a:t> nombre_del_array[</a:t>
            </a:r>
            <a:r>
              <a:rPr lang="es" sz="2100">
                <a:solidFill>
                  <a:srgbClr val="0000FF"/>
                </a:solidFill>
              </a:rPr>
              <a:t>tamaño</a:t>
            </a:r>
            <a:r>
              <a:rPr lang="es" sz="2100">
                <a:solidFill>
                  <a:schemeClr val="dk1"/>
                </a:solidFill>
              </a:rPr>
              <a:t>];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45025"/>
            <a:ext cx="8520600" cy="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320"/>
              <a:t>Arrays</a:t>
            </a:r>
            <a:endParaRPr sz="4320"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444400"/>
            <a:ext cx="8520600" cy="31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</a:rPr>
              <a:t>Una vez que se ha declarado un array, su tamaño no puede cambiar durante la ejecución del programa.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</a:rPr>
              <a:t>El </a:t>
            </a:r>
            <a:r>
              <a:rPr b="1" lang="es" sz="2200">
                <a:solidFill>
                  <a:schemeClr val="dk1"/>
                </a:solidFill>
              </a:rPr>
              <a:t>índice</a:t>
            </a:r>
            <a:r>
              <a:rPr lang="es" sz="2200">
                <a:solidFill>
                  <a:schemeClr val="dk1"/>
                </a:solidFill>
              </a:rPr>
              <a:t> de un array es un número entero que se utiliza para acceder a elementos individuales dentro del array. Cada elemento en un array tiene un índice único que indica su posición relativa en el array. El índice comienza desde 0 y va hasta el </a:t>
            </a:r>
            <a:r>
              <a:rPr b="1" lang="es" sz="2200">
                <a:solidFill>
                  <a:schemeClr val="dk1"/>
                </a:solidFill>
              </a:rPr>
              <a:t>tamaño</a:t>
            </a:r>
            <a:r>
              <a:rPr lang="es" sz="2200">
                <a:solidFill>
                  <a:schemeClr val="dk1"/>
                </a:solidFill>
              </a:rPr>
              <a:t> del array </a:t>
            </a:r>
            <a:r>
              <a:rPr b="1" lang="es" sz="2200">
                <a:solidFill>
                  <a:schemeClr val="dk1"/>
                </a:solidFill>
              </a:rPr>
              <a:t>menos uno</a:t>
            </a:r>
            <a:r>
              <a:rPr lang="es" sz="2200">
                <a:solidFill>
                  <a:schemeClr val="dk1"/>
                </a:solidFill>
              </a:rPr>
              <a:t>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45025"/>
            <a:ext cx="8520600" cy="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320"/>
              <a:t>Arrays</a:t>
            </a:r>
            <a:endParaRPr sz="4320"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444400"/>
            <a:ext cx="8520600" cy="31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int numeros[5]; </a:t>
            </a:r>
            <a:r>
              <a:rPr lang="es" sz="8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// Array de enteros de tamaño 5</a:t>
            </a:r>
            <a:endParaRPr sz="8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8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int valores[3] = {10, 20, 30};</a:t>
            </a:r>
            <a:r>
              <a:rPr lang="es" sz="8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// Array de enteros de tamaño 3 inicializado con valores</a:t>
            </a:r>
            <a:endParaRPr sz="8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8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int elementos[] = {1, 2, 3, 4, 5}; </a:t>
            </a:r>
            <a:r>
              <a:rPr lang="es" sz="8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// Array de enteros de tamaño determinado automáticamente</a:t>
            </a:r>
            <a:endParaRPr sz="8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45025"/>
            <a:ext cx="8520600" cy="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320"/>
              <a:t>Cadenas de Caracteres</a:t>
            </a:r>
            <a:endParaRPr sz="4320"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444400"/>
            <a:ext cx="8520600" cy="31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cadenas de caracteres son secuencias de caracteres terminadas con un carácter nulo (</a:t>
            </a:r>
            <a:r>
              <a:rPr lang="es" sz="2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'\0'</a:t>
            </a:r>
            <a:r>
              <a:rPr lang="e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 Estas son utilizadas comúnmente para representar y manipular texto en programas en C. </a:t>
            </a:r>
            <a:endParaRPr sz="2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45025"/>
            <a:ext cx="8520600" cy="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320"/>
              <a:t>Cadenas de Caracteres</a:t>
            </a:r>
            <a:endParaRPr sz="4320"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444400"/>
            <a:ext cx="8520600" cy="31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char nombre[20]; </a:t>
            </a:r>
            <a:r>
              <a:rPr lang="e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// Declaración de una cadena de caracteres de tamaño 20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char mensaje[] = "Hola, mundo";</a:t>
            </a:r>
            <a:r>
              <a:rPr lang="e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// Declaración e inicialización de una cadena de caracteres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45025"/>
            <a:ext cx="8520600" cy="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320"/>
              <a:t>Cadenas de Caracteres</a:t>
            </a:r>
            <a:endParaRPr sz="4320"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444400"/>
            <a:ext cx="8520600" cy="31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biblioteca estándar de C (header </a:t>
            </a:r>
            <a:r>
              <a:rPr b="1" lang="e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&lt;string.h&gt;</a:t>
            </a:r>
            <a:r>
              <a:rPr lang="e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tiene funciones para trabajar con cadenas de caracteres, como </a:t>
            </a:r>
            <a:r>
              <a:rPr b="1" lang="e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strlen()</a:t>
            </a:r>
            <a:r>
              <a:rPr lang="e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obtener la longitud de una cadena, </a:t>
            </a:r>
            <a:r>
              <a:rPr b="1" lang="e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strcpy()</a:t>
            </a:r>
            <a:r>
              <a:rPr lang="e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copiar una cadena a otra, </a:t>
            </a:r>
            <a:r>
              <a:rPr b="1" lang="e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strcat()</a:t>
            </a:r>
            <a:r>
              <a:rPr lang="e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concatenar cadenas, </a:t>
            </a:r>
            <a:r>
              <a:rPr b="1" lang="es" sz="2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strcmp()</a:t>
            </a:r>
            <a:r>
              <a:rPr lang="e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comparar cadenas, entre otras.</a:t>
            </a:r>
            <a:endParaRPr sz="3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