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131ce7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131ce7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4896bc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4896bc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6db9e6a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6db9e6a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6db9e6a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6db9e6a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6db9e6ad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6db9e6ad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6db9e6a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6db9e6a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db9e6ad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db9e6ad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62650" y="5898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3600"/>
              <a:t>Búsqueda Binaria</a:t>
            </a:r>
            <a:endParaRPr i="1" sz="36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0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12925" y="176900"/>
            <a:ext cx="86193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/>
              <a:t>Concepto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búsqueda binaria es un algoritmo eficiente para encontrar un elemento específico en un arreglo </a:t>
            </a:r>
            <a:r>
              <a:rPr b="1"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ordenado</a:t>
            </a: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A diferencia de la búsqueda lineal (que examina cada elemento secuencialmente), la búsqueda binaria utiliza el principio de "dividir y conquistar":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Compara el elemento buscado con el elemento central del arreglo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son iguales, la búsqueda termina con éxito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elemento buscado es menor, continúa la búsqueda en la mitad izquierda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 el elemento buscado es mayor, continúa la búsqueda en la mitad derecha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proceso se repite, reduciendo a la mitad el espacio de búsqueda en cada iteración, hasta encontrar el elemento o determinar que no existe.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12925" y="176900"/>
            <a:ext cx="8619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500"/>
              <a:t>Algoritmo de Búsqueda Binaria en Pseudocódigo</a:t>
            </a:r>
            <a:endParaRPr sz="250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712600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función búsquedaBinaria(A: arreglo ordenado, elemento: valor a buscar)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izquierda = 0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derecha = longitud(A) - 1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mientras izquierda &lt;= derecha hacer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medio = (izquierda + derecha) / 2 </a:t>
            </a:r>
            <a:endParaRPr sz="1400">
              <a:solidFill>
                <a:schemeClr val="dk1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si A[medio] == elemento entonces 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retornar medio </a:t>
            </a:r>
            <a:r>
              <a:rPr lang="es" sz="1400">
                <a:solidFill>
                  <a:srgbClr val="38761D"/>
                </a:solidFill>
              </a:rPr>
              <a:t>// Elemento encontrado, retornar su índice </a:t>
            </a:r>
            <a:endParaRPr sz="1400">
              <a:solidFill>
                <a:srgbClr val="38761D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sino si A[medio] &lt; elemento entonces 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izquierda = medio + 1 </a:t>
            </a:r>
            <a:r>
              <a:rPr lang="es" sz="1400">
                <a:solidFill>
                  <a:srgbClr val="38761D"/>
                </a:solidFill>
              </a:rPr>
              <a:t>// Buscar en la mitad derecha </a:t>
            </a:r>
            <a:endParaRPr sz="1400">
              <a:solidFill>
                <a:srgbClr val="38761D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sino </a:t>
            </a:r>
            <a:endParaRPr sz="1400">
              <a:solidFill>
                <a:schemeClr val="dk1"/>
              </a:solidFill>
            </a:endParaRPr>
          </a:p>
          <a:p>
            <a:pPr indent="457200" lvl="0" marL="9144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derecha = medio - 1 </a:t>
            </a:r>
            <a:r>
              <a:rPr lang="es" sz="1400">
                <a:solidFill>
                  <a:srgbClr val="38761D"/>
                </a:solidFill>
              </a:rPr>
              <a:t>// Buscar en la mitad izquierda </a:t>
            </a:r>
            <a:endParaRPr sz="1400">
              <a:solidFill>
                <a:srgbClr val="38761D"/>
              </a:solidFill>
            </a:endParaRPr>
          </a:p>
          <a:p>
            <a:pPr indent="45720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fin si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fin mientras </a:t>
            </a:r>
            <a:endParaRPr sz="14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retornar -1 // Elemento no encontrado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fin función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12925" y="176900"/>
            <a:ext cx="8619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500"/>
              <a:t>Complejidad de la Búsqueda Binaria</a:t>
            </a:r>
            <a:endParaRPr sz="250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712600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s">
                <a:solidFill>
                  <a:schemeClr val="dk1"/>
                </a:solidFill>
              </a:rPr>
              <a:t>Complejidad temporal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chemeClr val="dk1"/>
                </a:solidFill>
              </a:rPr>
              <a:t>Mejor caso: O(1) - cuando el elemento central es el buscado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chemeClr val="dk1"/>
                </a:solidFill>
              </a:rPr>
              <a:t>Caso promedio: O(log n)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chemeClr val="dk1"/>
                </a:solidFill>
              </a:rPr>
              <a:t>Peor caso: O(log n) - cuando el elemento no está presente o es el último en ser encontrado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s">
                <a:solidFill>
                  <a:schemeClr val="dk1"/>
                </a:solidFill>
              </a:rPr>
              <a:t>Complejidad espacial</a:t>
            </a:r>
            <a:r>
              <a:rPr lang="es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chemeClr val="dk1"/>
                </a:solidFill>
              </a:rPr>
              <a:t>Iterativa: O(1)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</a:pPr>
            <a:r>
              <a:rPr lang="es" sz="1800">
                <a:solidFill>
                  <a:schemeClr val="dk1"/>
                </a:solidFill>
              </a:rPr>
              <a:t>Recursiva: O(log n) debido a la pila de llamadas recursivas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La búsqueda binaria es exponencialmente más eficiente que la búsqueda lineal (O(n)) para arreglos grandes.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12925" y="176900"/>
            <a:ext cx="8619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500"/>
              <a:t>Ventajas y Desventajas de la Búsqueda Binaria</a:t>
            </a:r>
            <a:endParaRPr sz="250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712600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Ventajas: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chemeClr val="dk1"/>
                </a:solidFill>
              </a:rPr>
              <a:t>Alta eficiencia</a:t>
            </a:r>
            <a:r>
              <a:rPr lang="es" sz="1600">
                <a:solidFill>
                  <a:schemeClr val="dk1"/>
                </a:solidFill>
              </a:rPr>
              <a:t>: O(log n) es mucho mejor que O(n) para arreglos grandes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chemeClr val="dk1"/>
                </a:solidFill>
              </a:rPr>
              <a:t>Predecible</a:t>
            </a:r>
            <a:r>
              <a:rPr lang="es" sz="1600">
                <a:solidFill>
                  <a:schemeClr val="dk1"/>
                </a:solidFill>
              </a:rPr>
              <a:t>: Su rendimiento es consistente y predecible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chemeClr val="dk1"/>
                </a:solidFill>
              </a:rPr>
              <a:t>Versátil</a:t>
            </a:r>
            <a:r>
              <a:rPr lang="es" sz="1600">
                <a:solidFill>
                  <a:schemeClr val="dk1"/>
                </a:solidFill>
              </a:rPr>
              <a:t>: Se puede adaptar para resolver otros problemas (como encontrar puntos de inserción)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600">
                <a:solidFill>
                  <a:schemeClr val="dk1"/>
                </a:solidFill>
              </a:rPr>
              <a:t>Desventajas: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chemeClr val="dk1"/>
                </a:solidFill>
              </a:rPr>
              <a:t>Requiere arreglo ordenado</a:t>
            </a:r>
            <a:r>
              <a:rPr lang="es" sz="1600">
                <a:solidFill>
                  <a:schemeClr val="dk1"/>
                </a:solidFill>
              </a:rPr>
              <a:t>: Solo funciona en colecciones ordenadas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chemeClr val="dk1"/>
                </a:solidFill>
              </a:rPr>
              <a:t>Acceso aleatorio</a:t>
            </a:r>
            <a:r>
              <a:rPr lang="es" sz="1600">
                <a:solidFill>
                  <a:schemeClr val="dk1"/>
                </a:solidFill>
              </a:rPr>
              <a:t>: Requiere que la estructura de datos permita acceso aleatorio (como arreglos)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s" sz="1600">
                <a:solidFill>
                  <a:schemeClr val="dk1"/>
                </a:solidFill>
              </a:rPr>
              <a:t>No siempre óptima para arreglos pequeños</a:t>
            </a:r>
            <a:r>
              <a:rPr lang="es" sz="1600">
                <a:solidFill>
                  <a:schemeClr val="dk1"/>
                </a:solidFill>
              </a:rPr>
              <a:t>: Para n muy pequeño, la búsqueda lineal puede ser más rápida debido a su simplicidad</a:t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12925" y="176900"/>
            <a:ext cx="8619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500"/>
              <a:t>Consideraciones</a:t>
            </a:r>
            <a:endParaRPr sz="250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712600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Error común: desbordamiento en el cálculo del punto medio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chemeClr val="dk1"/>
                </a:solidFill>
              </a:rPr>
              <a:t>En lugar de medio = (izquierda + derecha) / 2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chemeClr val="dk1"/>
                </a:solidFill>
              </a:rPr>
              <a:t>Es mejor usar: medio = izquierda + (derecha - izquierda) / 2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En programación, los enteros tienen un rango limitado. Por ejemplo, en C: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chemeClr val="dk1"/>
                </a:solidFill>
              </a:rPr>
              <a:t>Un int típico de 32 bits puede representar valores desde -2,147,483,648 hasta 2,147,483,647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s" sz="1400">
                <a:solidFill>
                  <a:schemeClr val="dk1"/>
                </a:solidFill>
              </a:rPr>
              <a:t>Si intentamos almacenar un número mayor que el máximo permitido, ocurre un "desbordamiento"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400">
                <a:solidFill>
                  <a:schemeClr val="dk1"/>
                </a:solidFill>
              </a:rPr>
              <a:t>El escenario problemático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</a:rPr>
              <a:t>Imagina que estamos buscando en un arreglo muy grande: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chemeClr val="dk1"/>
                </a:solidFill>
              </a:rPr>
              <a:t>Si izquierda es 1,073,741,824 (cerca de 2^30)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s" sz="1400">
                <a:solidFill>
                  <a:schemeClr val="dk1"/>
                </a:solidFill>
              </a:rPr>
              <a:t>Y derecha es 2,147,483,646 (cerca del máximo para un int de 32 bits)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2925" y="176900"/>
            <a:ext cx="8619300" cy="5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500"/>
              <a:t>Visualización</a:t>
            </a:r>
            <a:endParaRPr sz="250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712600"/>
            <a:ext cx="8520600" cy="38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Arreglo: [2, 5, 8, 12, 16, 23, 38, 56, 72, 91]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Buscar: 23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Iteración 1: izquierda=0, derecha=9, medio=4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            arr[medio] = 16 &lt; 23, por lo que izquierda = medio + 1 = 5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Iteración 2: izquierda=5, derecha=9, medio=7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            arr[medio] = 56 &gt; 23, por lo que derecha = medio - 1 = 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Iteración 3: izquierda=5, derecha=6, medio=5</a:t>
            </a:r>
            <a:endParaRPr sz="1600"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              arr[medio] = 23 == 23, ¡elemento encontrado!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rgbClr val="000000"/>
                </a:solidFill>
              </a:rPr>
              <a:t>Este ejemplo muestra cómo el algoritmo encontró el elemento en solo 3 comparaciones, mientras que una búsqueda lineal requeriría 6 comparaciones.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