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p>
            <a:fld id="{AAFE1E79-C774-438A-8B42-FE0FE2EDC30F}" type="slidenum">
              <a:t>&lt;#&gt;</a:t>
            </a:fld>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1" name="PlaceHolder 2"/>
          <p:cNvSpPr>
            <a:spLocks noGrp="1"/>
          </p:cNvSpPr>
          <p:nvPr>
            <p:ph/>
          </p:nvPr>
        </p:nvSpPr>
        <p:spPr>
          <a:xfrm>
            <a:off x="311760" y="1229760"/>
            <a:ext cx="852012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2" name="PlaceHolder 3"/>
          <p:cNvSpPr>
            <a:spLocks noGrp="1"/>
          </p:cNvSpPr>
          <p:nvPr>
            <p:ph/>
          </p:nvPr>
        </p:nvSpPr>
        <p:spPr>
          <a:xfrm>
            <a:off x="311760" y="2973600"/>
            <a:ext cx="852012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5" name="PlaceHolder 4"/>
          <p:cNvSpPr>
            <a:spLocks noGrp="1"/>
          </p:cNvSpPr>
          <p:nvPr>
            <p:ph type="sldNum" idx="1"/>
          </p:nvPr>
        </p:nvSpPr>
        <p:spPr/>
        <p:txBody>
          <a:bodyPr/>
          <a:p>
            <a:fld id="{EEF42CDD-FE64-4EB5-9171-0743FCBD7248}" type="slidenum">
              <a:t>&lt;#&gt;</a:t>
            </a:fld>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4" name="PlaceHolder 2"/>
          <p:cNvSpPr>
            <a:spLocks noGrp="1"/>
          </p:cNvSpPr>
          <p:nvPr>
            <p:ph/>
          </p:nvPr>
        </p:nvSpPr>
        <p:spPr>
          <a:xfrm>
            <a:off x="311760" y="122976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5" name="PlaceHolder 3"/>
          <p:cNvSpPr>
            <a:spLocks noGrp="1"/>
          </p:cNvSpPr>
          <p:nvPr>
            <p:ph/>
          </p:nvPr>
        </p:nvSpPr>
        <p:spPr>
          <a:xfrm>
            <a:off x="4677840" y="122976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6" name="PlaceHolder 4"/>
          <p:cNvSpPr>
            <a:spLocks noGrp="1"/>
          </p:cNvSpPr>
          <p:nvPr>
            <p:ph/>
          </p:nvPr>
        </p:nvSpPr>
        <p:spPr>
          <a:xfrm>
            <a:off x="311760" y="297360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37" name="PlaceHolder 5"/>
          <p:cNvSpPr>
            <a:spLocks noGrp="1"/>
          </p:cNvSpPr>
          <p:nvPr>
            <p:ph/>
          </p:nvPr>
        </p:nvSpPr>
        <p:spPr>
          <a:xfrm>
            <a:off x="4677840" y="297360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 name="PlaceHolder 6"/>
          <p:cNvSpPr>
            <a:spLocks noGrp="1"/>
          </p:cNvSpPr>
          <p:nvPr>
            <p:ph type="sldNum" idx="1"/>
          </p:nvPr>
        </p:nvSpPr>
        <p:spPr/>
        <p:txBody>
          <a:bodyPr/>
          <a:p>
            <a:fld id="{7B6F9090-BE5B-4619-A56E-F5F5DBBBD8A2}" type="slidenum">
              <a:t>&lt;#&gt;</a:t>
            </a:fld>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9" name="PlaceHolder 2"/>
          <p:cNvSpPr>
            <a:spLocks noGrp="1"/>
          </p:cNvSpPr>
          <p:nvPr>
            <p:ph/>
          </p:nvPr>
        </p:nvSpPr>
        <p:spPr>
          <a:xfrm>
            <a:off x="311760" y="1229760"/>
            <a:ext cx="274320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0" name="PlaceHolder 3"/>
          <p:cNvSpPr>
            <a:spLocks noGrp="1"/>
          </p:cNvSpPr>
          <p:nvPr>
            <p:ph/>
          </p:nvPr>
        </p:nvSpPr>
        <p:spPr>
          <a:xfrm>
            <a:off x="3192480" y="1229760"/>
            <a:ext cx="274320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1" name="PlaceHolder 4"/>
          <p:cNvSpPr>
            <a:spLocks noGrp="1"/>
          </p:cNvSpPr>
          <p:nvPr>
            <p:ph/>
          </p:nvPr>
        </p:nvSpPr>
        <p:spPr>
          <a:xfrm>
            <a:off x="6073200" y="1229760"/>
            <a:ext cx="274320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2" name="PlaceHolder 5"/>
          <p:cNvSpPr>
            <a:spLocks noGrp="1"/>
          </p:cNvSpPr>
          <p:nvPr>
            <p:ph/>
          </p:nvPr>
        </p:nvSpPr>
        <p:spPr>
          <a:xfrm>
            <a:off x="311760" y="2973600"/>
            <a:ext cx="274320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3" name="PlaceHolder 6"/>
          <p:cNvSpPr>
            <a:spLocks noGrp="1"/>
          </p:cNvSpPr>
          <p:nvPr>
            <p:ph/>
          </p:nvPr>
        </p:nvSpPr>
        <p:spPr>
          <a:xfrm>
            <a:off x="3192480" y="2973600"/>
            <a:ext cx="274320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4" name="PlaceHolder 7"/>
          <p:cNvSpPr>
            <a:spLocks noGrp="1"/>
          </p:cNvSpPr>
          <p:nvPr>
            <p:ph/>
          </p:nvPr>
        </p:nvSpPr>
        <p:spPr>
          <a:xfrm>
            <a:off x="6073200" y="2973600"/>
            <a:ext cx="274320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9" name="PlaceHolder 8"/>
          <p:cNvSpPr>
            <a:spLocks noGrp="1"/>
          </p:cNvSpPr>
          <p:nvPr>
            <p:ph type="sldNum" idx="1"/>
          </p:nvPr>
        </p:nvSpPr>
        <p:spPr/>
        <p:txBody>
          <a:bodyPr/>
          <a:p>
            <a:fld id="{63FB494F-56AB-49D3-9721-E522F1648299}" type="slidenum">
              <a:t>&lt;#&gt;</a:t>
            </a:fld>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670E1970-2DC1-4225-AE53-EA456518288A}" type="slidenum">
              <a:t>&lt;#&gt;</a:t>
            </a:fld>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4"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55" name="PlaceHolder 2"/>
          <p:cNvSpPr>
            <a:spLocks noGrp="1"/>
          </p:cNvSpPr>
          <p:nvPr>
            <p:ph type="subTitle"/>
          </p:nvPr>
        </p:nvSpPr>
        <p:spPr>
          <a:xfrm>
            <a:off x="311760" y="1229760"/>
            <a:ext cx="8520120" cy="333864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4" name="PlaceHolder 3"/>
          <p:cNvSpPr>
            <a:spLocks noGrp="1"/>
          </p:cNvSpPr>
          <p:nvPr>
            <p:ph type="sldNum" idx="2"/>
          </p:nvPr>
        </p:nvSpPr>
        <p:spPr/>
        <p:txBody>
          <a:bodyPr/>
          <a:p>
            <a:fld id="{5174781F-A8EC-4989-80C4-500001DAC10F}" type="slidenum">
              <a:t>&lt;#&gt;</a:t>
            </a:fld>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57" name="PlaceHolder 2"/>
          <p:cNvSpPr>
            <a:spLocks noGrp="1"/>
          </p:cNvSpPr>
          <p:nvPr>
            <p:ph/>
          </p:nvPr>
        </p:nvSpPr>
        <p:spPr>
          <a:xfrm>
            <a:off x="311760" y="1229760"/>
            <a:ext cx="8520120" cy="33386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 name="PlaceHolder 3"/>
          <p:cNvSpPr>
            <a:spLocks noGrp="1"/>
          </p:cNvSpPr>
          <p:nvPr>
            <p:ph type="sldNum" idx="2"/>
          </p:nvPr>
        </p:nvSpPr>
        <p:spPr/>
        <p:txBody>
          <a:bodyPr/>
          <a:p>
            <a:fld id="{C5B1634A-7699-42B9-9B0A-6992B8C6F132}" type="slidenum">
              <a:t>&lt;#&gt;</a:t>
            </a:fld>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59" name="PlaceHolder 2"/>
          <p:cNvSpPr>
            <a:spLocks noGrp="1"/>
          </p:cNvSpPr>
          <p:nvPr>
            <p:ph/>
          </p:nvPr>
        </p:nvSpPr>
        <p:spPr>
          <a:xfrm>
            <a:off x="311760" y="1229760"/>
            <a:ext cx="4157640" cy="33386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0" name="PlaceHolder 3"/>
          <p:cNvSpPr>
            <a:spLocks noGrp="1"/>
          </p:cNvSpPr>
          <p:nvPr>
            <p:ph/>
          </p:nvPr>
        </p:nvSpPr>
        <p:spPr>
          <a:xfrm>
            <a:off x="4677840" y="1229760"/>
            <a:ext cx="4157640" cy="33386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5" name="PlaceHolder 4"/>
          <p:cNvSpPr>
            <a:spLocks noGrp="1"/>
          </p:cNvSpPr>
          <p:nvPr>
            <p:ph type="sldNum" idx="2"/>
          </p:nvPr>
        </p:nvSpPr>
        <p:spPr/>
        <p:txBody>
          <a:bodyPr/>
          <a:p>
            <a:fld id="{CC7D7799-C7A0-4C2F-A453-61B4482292D6}" type="slidenum">
              <a:t>&lt;#&gt;</a:t>
            </a:fld>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1"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 name="PlaceHolder 2"/>
          <p:cNvSpPr>
            <a:spLocks noGrp="1"/>
          </p:cNvSpPr>
          <p:nvPr>
            <p:ph type="sldNum" idx="2"/>
          </p:nvPr>
        </p:nvSpPr>
        <p:spPr/>
        <p:txBody>
          <a:bodyPr/>
          <a:p>
            <a:fld id="{59EA6187-E3A5-49A6-B975-3E8F61F57E1D}" type="slidenum">
              <a:t>&lt;#&gt;</a:t>
            </a:fld>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2" name="PlaceHolder 1"/>
          <p:cNvSpPr>
            <a:spLocks noGrp="1"/>
          </p:cNvSpPr>
          <p:nvPr>
            <p:ph type="subTitle"/>
          </p:nvPr>
        </p:nvSpPr>
        <p:spPr>
          <a:xfrm>
            <a:off x="311760" y="410040"/>
            <a:ext cx="8520120" cy="281664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3" name="PlaceHolder 2"/>
          <p:cNvSpPr>
            <a:spLocks noGrp="1"/>
          </p:cNvSpPr>
          <p:nvPr>
            <p:ph type="sldNum" idx="2"/>
          </p:nvPr>
        </p:nvSpPr>
        <p:spPr/>
        <p:txBody>
          <a:bodyPr/>
          <a:p>
            <a:fld id="{829FBBCD-C42F-4567-8E55-34BBE5ED35F5}" type="slidenum">
              <a:t>&lt;#&gt;</a:t>
            </a:fld>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64" name="PlaceHolder 2"/>
          <p:cNvSpPr>
            <a:spLocks noGrp="1"/>
          </p:cNvSpPr>
          <p:nvPr>
            <p:ph/>
          </p:nvPr>
        </p:nvSpPr>
        <p:spPr>
          <a:xfrm>
            <a:off x="311760" y="122976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5" name="PlaceHolder 3"/>
          <p:cNvSpPr>
            <a:spLocks noGrp="1"/>
          </p:cNvSpPr>
          <p:nvPr>
            <p:ph/>
          </p:nvPr>
        </p:nvSpPr>
        <p:spPr>
          <a:xfrm>
            <a:off x="4677840" y="1229760"/>
            <a:ext cx="4157640" cy="33386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6" name="PlaceHolder 4"/>
          <p:cNvSpPr>
            <a:spLocks noGrp="1"/>
          </p:cNvSpPr>
          <p:nvPr>
            <p:ph/>
          </p:nvPr>
        </p:nvSpPr>
        <p:spPr>
          <a:xfrm>
            <a:off x="311760" y="297360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 name="PlaceHolder 5"/>
          <p:cNvSpPr>
            <a:spLocks noGrp="1"/>
          </p:cNvSpPr>
          <p:nvPr>
            <p:ph type="sldNum" idx="2"/>
          </p:nvPr>
        </p:nvSpPr>
        <p:spPr/>
        <p:txBody>
          <a:bodyPr/>
          <a:p>
            <a:fld id="{0E2DF003-6B21-4E9A-9CF8-E060BC4C5057}" type="slidenum">
              <a:t>&lt;#&gt;</a:t>
            </a:fld>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0" name="PlaceHolder 2"/>
          <p:cNvSpPr>
            <a:spLocks noGrp="1"/>
          </p:cNvSpPr>
          <p:nvPr>
            <p:ph type="subTitle"/>
          </p:nvPr>
        </p:nvSpPr>
        <p:spPr>
          <a:xfrm>
            <a:off x="311760" y="1229760"/>
            <a:ext cx="8520120" cy="333864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4" name="PlaceHolder 3"/>
          <p:cNvSpPr>
            <a:spLocks noGrp="1"/>
          </p:cNvSpPr>
          <p:nvPr>
            <p:ph type="sldNum" idx="1"/>
          </p:nvPr>
        </p:nvSpPr>
        <p:spPr/>
        <p:txBody>
          <a:bodyPr/>
          <a:p>
            <a:fld id="{A509ACBA-716A-4540-81AD-00E87787A684}" type="slidenum">
              <a:t>&lt;#&gt;</a:t>
            </a:fld>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68" name="PlaceHolder 2"/>
          <p:cNvSpPr>
            <a:spLocks noGrp="1"/>
          </p:cNvSpPr>
          <p:nvPr>
            <p:ph/>
          </p:nvPr>
        </p:nvSpPr>
        <p:spPr>
          <a:xfrm>
            <a:off x="311760" y="1229760"/>
            <a:ext cx="4157640" cy="33386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9" name="PlaceHolder 3"/>
          <p:cNvSpPr>
            <a:spLocks noGrp="1"/>
          </p:cNvSpPr>
          <p:nvPr>
            <p:ph/>
          </p:nvPr>
        </p:nvSpPr>
        <p:spPr>
          <a:xfrm>
            <a:off x="4677840" y="122976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0" name="PlaceHolder 4"/>
          <p:cNvSpPr>
            <a:spLocks noGrp="1"/>
          </p:cNvSpPr>
          <p:nvPr>
            <p:ph/>
          </p:nvPr>
        </p:nvSpPr>
        <p:spPr>
          <a:xfrm>
            <a:off x="4677840" y="297360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 name="PlaceHolder 5"/>
          <p:cNvSpPr>
            <a:spLocks noGrp="1"/>
          </p:cNvSpPr>
          <p:nvPr>
            <p:ph type="sldNum" idx="2"/>
          </p:nvPr>
        </p:nvSpPr>
        <p:spPr/>
        <p:txBody>
          <a:bodyPr/>
          <a:p>
            <a:fld id="{17EB5436-A1C3-4783-A5CB-9778BAFCC6ED}" type="slidenum">
              <a:t>&lt;#&gt;</a:t>
            </a:fld>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72" name="PlaceHolder 2"/>
          <p:cNvSpPr>
            <a:spLocks noGrp="1"/>
          </p:cNvSpPr>
          <p:nvPr>
            <p:ph/>
          </p:nvPr>
        </p:nvSpPr>
        <p:spPr>
          <a:xfrm>
            <a:off x="311760" y="122976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3" name="PlaceHolder 3"/>
          <p:cNvSpPr>
            <a:spLocks noGrp="1"/>
          </p:cNvSpPr>
          <p:nvPr>
            <p:ph/>
          </p:nvPr>
        </p:nvSpPr>
        <p:spPr>
          <a:xfrm>
            <a:off x="4677840" y="122976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4" name="PlaceHolder 4"/>
          <p:cNvSpPr>
            <a:spLocks noGrp="1"/>
          </p:cNvSpPr>
          <p:nvPr>
            <p:ph/>
          </p:nvPr>
        </p:nvSpPr>
        <p:spPr>
          <a:xfrm>
            <a:off x="311760" y="2973600"/>
            <a:ext cx="852012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 name="PlaceHolder 5"/>
          <p:cNvSpPr>
            <a:spLocks noGrp="1"/>
          </p:cNvSpPr>
          <p:nvPr>
            <p:ph type="sldNum" idx="2"/>
          </p:nvPr>
        </p:nvSpPr>
        <p:spPr/>
        <p:txBody>
          <a:bodyPr/>
          <a:p>
            <a:fld id="{27DC0F4D-FDAF-4AC8-884F-B56797FF3DEC}" type="slidenum">
              <a:t>&lt;#&gt;</a:t>
            </a:fld>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76" name="PlaceHolder 2"/>
          <p:cNvSpPr>
            <a:spLocks noGrp="1"/>
          </p:cNvSpPr>
          <p:nvPr>
            <p:ph/>
          </p:nvPr>
        </p:nvSpPr>
        <p:spPr>
          <a:xfrm>
            <a:off x="311760" y="1229760"/>
            <a:ext cx="852012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7" name="PlaceHolder 3"/>
          <p:cNvSpPr>
            <a:spLocks noGrp="1"/>
          </p:cNvSpPr>
          <p:nvPr>
            <p:ph/>
          </p:nvPr>
        </p:nvSpPr>
        <p:spPr>
          <a:xfrm>
            <a:off x="311760" y="2973600"/>
            <a:ext cx="852012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5" name="PlaceHolder 4"/>
          <p:cNvSpPr>
            <a:spLocks noGrp="1"/>
          </p:cNvSpPr>
          <p:nvPr>
            <p:ph type="sldNum" idx="2"/>
          </p:nvPr>
        </p:nvSpPr>
        <p:spPr/>
        <p:txBody>
          <a:bodyPr/>
          <a:p>
            <a:fld id="{29260A1B-A16C-4BDB-B7EC-3892D1D33D82}" type="slidenum">
              <a:t>&lt;#&gt;</a:t>
            </a:fld>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79" name="PlaceHolder 2"/>
          <p:cNvSpPr>
            <a:spLocks noGrp="1"/>
          </p:cNvSpPr>
          <p:nvPr>
            <p:ph/>
          </p:nvPr>
        </p:nvSpPr>
        <p:spPr>
          <a:xfrm>
            <a:off x="311760" y="122976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0" name="PlaceHolder 3"/>
          <p:cNvSpPr>
            <a:spLocks noGrp="1"/>
          </p:cNvSpPr>
          <p:nvPr>
            <p:ph/>
          </p:nvPr>
        </p:nvSpPr>
        <p:spPr>
          <a:xfrm>
            <a:off x="4677840" y="122976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1" name="PlaceHolder 4"/>
          <p:cNvSpPr>
            <a:spLocks noGrp="1"/>
          </p:cNvSpPr>
          <p:nvPr>
            <p:ph/>
          </p:nvPr>
        </p:nvSpPr>
        <p:spPr>
          <a:xfrm>
            <a:off x="311760" y="297360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2" name="PlaceHolder 5"/>
          <p:cNvSpPr>
            <a:spLocks noGrp="1"/>
          </p:cNvSpPr>
          <p:nvPr>
            <p:ph/>
          </p:nvPr>
        </p:nvSpPr>
        <p:spPr>
          <a:xfrm>
            <a:off x="4677840" y="297360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7" name="PlaceHolder 6"/>
          <p:cNvSpPr>
            <a:spLocks noGrp="1"/>
          </p:cNvSpPr>
          <p:nvPr>
            <p:ph type="sldNum" idx="2"/>
          </p:nvPr>
        </p:nvSpPr>
        <p:spPr/>
        <p:txBody>
          <a:bodyPr/>
          <a:p>
            <a:fld id="{4E4B096D-511B-47B3-B734-EA688DB1A052}" type="slidenum">
              <a:t>&lt;#&gt;</a:t>
            </a:fld>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84" name="PlaceHolder 2"/>
          <p:cNvSpPr>
            <a:spLocks noGrp="1"/>
          </p:cNvSpPr>
          <p:nvPr>
            <p:ph/>
          </p:nvPr>
        </p:nvSpPr>
        <p:spPr>
          <a:xfrm>
            <a:off x="311760" y="1229760"/>
            <a:ext cx="274320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5" name="PlaceHolder 3"/>
          <p:cNvSpPr>
            <a:spLocks noGrp="1"/>
          </p:cNvSpPr>
          <p:nvPr>
            <p:ph/>
          </p:nvPr>
        </p:nvSpPr>
        <p:spPr>
          <a:xfrm>
            <a:off x="3192480" y="1229760"/>
            <a:ext cx="274320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6" name="PlaceHolder 4"/>
          <p:cNvSpPr>
            <a:spLocks noGrp="1"/>
          </p:cNvSpPr>
          <p:nvPr>
            <p:ph/>
          </p:nvPr>
        </p:nvSpPr>
        <p:spPr>
          <a:xfrm>
            <a:off x="6073200" y="1229760"/>
            <a:ext cx="274320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7" name="PlaceHolder 5"/>
          <p:cNvSpPr>
            <a:spLocks noGrp="1"/>
          </p:cNvSpPr>
          <p:nvPr>
            <p:ph/>
          </p:nvPr>
        </p:nvSpPr>
        <p:spPr>
          <a:xfrm>
            <a:off x="311760" y="2973600"/>
            <a:ext cx="274320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8" name="PlaceHolder 6"/>
          <p:cNvSpPr>
            <a:spLocks noGrp="1"/>
          </p:cNvSpPr>
          <p:nvPr>
            <p:ph/>
          </p:nvPr>
        </p:nvSpPr>
        <p:spPr>
          <a:xfrm>
            <a:off x="3192480" y="2973600"/>
            <a:ext cx="274320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89" name="PlaceHolder 7"/>
          <p:cNvSpPr>
            <a:spLocks noGrp="1"/>
          </p:cNvSpPr>
          <p:nvPr>
            <p:ph/>
          </p:nvPr>
        </p:nvSpPr>
        <p:spPr>
          <a:xfrm>
            <a:off x="6073200" y="2973600"/>
            <a:ext cx="274320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9" name="PlaceHolder 8"/>
          <p:cNvSpPr>
            <a:spLocks noGrp="1"/>
          </p:cNvSpPr>
          <p:nvPr>
            <p:ph type="sldNum" idx="2"/>
          </p:nvPr>
        </p:nvSpPr>
        <p:spPr/>
        <p:txBody>
          <a:bodyPr/>
          <a:p>
            <a:fld id="{75CD13F7-921E-4168-9317-FCA12742F51A}" type="slidenum">
              <a:t>&lt;#&gt;</a:t>
            </a:fld>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2" name="PlaceHolder 2"/>
          <p:cNvSpPr>
            <a:spLocks noGrp="1"/>
          </p:cNvSpPr>
          <p:nvPr>
            <p:ph/>
          </p:nvPr>
        </p:nvSpPr>
        <p:spPr>
          <a:xfrm>
            <a:off x="311760" y="1229760"/>
            <a:ext cx="8520120" cy="33386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4" name="PlaceHolder 3"/>
          <p:cNvSpPr>
            <a:spLocks noGrp="1"/>
          </p:cNvSpPr>
          <p:nvPr>
            <p:ph type="sldNum" idx="1"/>
          </p:nvPr>
        </p:nvSpPr>
        <p:spPr/>
        <p:txBody>
          <a:bodyPr/>
          <a:p>
            <a:fld id="{9D4CCE87-88EB-42F8-A5A8-BBD4DFCEB35B}" type="slidenum">
              <a:t>&lt;#&gt;</a:t>
            </a:fld>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4" name="PlaceHolder 2"/>
          <p:cNvSpPr>
            <a:spLocks noGrp="1"/>
          </p:cNvSpPr>
          <p:nvPr>
            <p:ph/>
          </p:nvPr>
        </p:nvSpPr>
        <p:spPr>
          <a:xfrm>
            <a:off x="311760" y="1229760"/>
            <a:ext cx="4157640" cy="33386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15" name="PlaceHolder 3"/>
          <p:cNvSpPr>
            <a:spLocks noGrp="1"/>
          </p:cNvSpPr>
          <p:nvPr>
            <p:ph/>
          </p:nvPr>
        </p:nvSpPr>
        <p:spPr>
          <a:xfrm>
            <a:off x="4677840" y="1229760"/>
            <a:ext cx="4157640" cy="33386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5" name="PlaceHolder 4"/>
          <p:cNvSpPr>
            <a:spLocks noGrp="1"/>
          </p:cNvSpPr>
          <p:nvPr>
            <p:ph type="sldNum" idx="1"/>
          </p:nvPr>
        </p:nvSpPr>
        <p:spPr/>
        <p:txBody>
          <a:bodyPr/>
          <a:p>
            <a:fld id="{FEEDF20B-65F8-4E75-9F84-2EA74E3A49F0}" type="slidenum">
              <a:t>&lt;#&gt;</a:t>
            </a:fld>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3" name="PlaceHolder 2"/>
          <p:cNvSpPr>
            <a:spLocks noGrp="1"/>
          </p:cNvSpPr>
          <p:nvPr>
            <p:ph type="sldNum" idx="1"/>
          </p:nvPr>
        </p:nvSpPr>
        <p:spPr/>
        <p:txBody>
          <a:bodyPr/>
          <a:p>
            <a:fld id="{076C4EEE-B5BE-4808-B526-88FED86B9F76}" type="slidenum">
              <a:t>&lt;#&gt;</a:t>
            </a:fld>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11760" y="410040"/>
            <a:ext cx="8520120" cy="2816640"/>
          </a:xfrm>
          <a:prstGeom prst="rect">
            <a:avLst/>
          </a:prstGeom>
          <a:noFill/>
          <a:ln w="0">
            <a:noFill/>
          </a:ln>
        </p:spPr>
        <p:txBody>
          <a:bodyPr lIns="0" rIns="0" tIns="0" bIns="0" anchor="ctr">
            <a:noAutofit/>
          </a:bodyPr>
          <a:p>
            <a:pPr algn="ctr">
              <a:buNone/>
            </a:pPr>
            <a:endParaRPr b="0" lang="es-AR" sz="3200" spc="-1" strike="noStrike">
              <a:latin typeface="Arial"/>
            </a:endParaRPr>
          </a:p>
        </p:txBody>
      </p:sp>
      <p:sp>
        <p:nvSpPr>
          <p:cNvPr id="3" name="PlaceHolder 2"/>
          <p:cNvSpPr>
            <a:spLocks noGrp="1"/>
          </p:cNvSpPr>
          <p:nvPr>
            <p:ph type="sldNum" idx="1"/>
          </p:nvPr>
        </p:nvSpPr>
        <p:spPr/>
        <p:txBody>
          <a:bodyPr/>
          <a:p>
            <a:fld id="{78BDB7DA-FDB8-479F-869A-4CB4B99D1ED9}" type="slidenum">
              <a:t>&lt;#&gt;</a:t>
            </a:fld>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19" name="PlaceHolder 2"/>
          <p:cNvSpPr>
            <a:spLocks noGrp="1"/>
          </p:cNvSpPr>
          <p:nvPr>
            <p:ph/>
          </p:nvPr>
        </p:nvSpPr>
        <p:spPr>
          <a:xfrm>
            <a:off x="311760" y="122976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0" name="PlaceHolder 3"/>
          <p:cNvSpPr>
            <a:spLocks noGrp="1"/>
          </p:cNvSpPr>
          <p:nvPr>
            <p:ph/>
          </p:nvPr>
        </p:nvSpPr>
        <p:spPr>
          <a:xfrm>
            <a:off x="4677840" y="1229760"/>
            <a:ext cx="4157640" cy="33386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1" name="PlaceHolder 4"/>
          <p:cNvSpPr>
            <a:spLocks noGrp="1"/>
          </p:cNvSpPr>
          <p:nvPr>
            <p:ph/>
          </p:nvPr>
        </p:nvSpPr>
        <p:spPr>
          <a:xfrm>
            <a:off x="311760" y="297360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 name="PlaceHolder 5"/>
          <p:cNvSpPr>
            <a:spLocks noGrp="1"/>
          </p:cNvSpPr>
          <p:nvPr>
            <p:ph type="sldNum" idx="1"/>
          </p:nvPr>
        </p:nvSpPr>
        <p:spPr/>
        <p:txBody>
          <a:bodyPr/>
          <a:p>
            <a:fld id="{1D4FE206-CB9E-47A6-92EE-0C095A8536FC}" type="slidenum">
              <a:t>&lt;#&gt;</a:t>
            </a:fld>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23" name="PlaceHolder 2"/>
          <p:cNvSpPr>
            <a:spLocks noGrp="1"/>
          </p:cNvSpPr>
          <p:nvPr>
            <p:ph/>
          </p:nvPr>
        </p:nvSpPr>
        <p:spPr>
          <a:xfrm>
            <a:off x="311760" y="1229760"/>
            <a:ext cx="4157640" cy="333864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4" name="PlaceHolder 3"/>
          <p:cNvSpPr>
            <a:spLocks noGrp="1"/>
          </p:cNvSpPr>
          <p:nvPr>
            <p:ph/>
          </p:nvPr>
        </p:nvSpPr>
        <p:spPr>
          <a:xfrm>
            <a:off x="4677840" y="122976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5" name="PlaceHolder 4"/>
          <p:cNvSpPr>
            <a:spLocks noGrp="1"/>
          </p:cNvSpPr>
          <p:nvPr>
            <p:ph/>
          </p:nvPr>
        </p:nvSpPr>
        <p:spPr>
          <a:xfrm>
            <a:off x="4677840" y="297360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 name="PlaceHolder 5"/>
          <p:cNvSpPr>
            <a:spLocks noGrp="1"/>
          </p:cNvSpPr>
          <p:nvPr>
            <p:ph type="sldNum" idx="1"/>
          </p:nvPr>
        </p:nvSpPr>
        <p:spPr/>
        <p:txBody>
          <a:bodyPr/>
          <a:p>
            <a:fld id="{0275BEB0-00A5-4BF4-ADC8-F550FA11FCA4}" type="slidenum">
              <a:t>&lt;#&gt;</a:t>
            </a:fld>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11760" y="410040"/>
            <a:ext cx="8520120" cy="607320"/>
          </a:xfrm>
          <a:prstGeom prst="rect">
            <a:avLst/>
          </a:prstGeom>
          <a:noFill/>
          <a:ln w="0">
            <a:noFill/>
          </a:ln>
        </p:spPr>
        <p:txBody>
          <a:bodyPr lIns="0" rIns="0" tIns="0" bIns="0" anchor="ctr">
            <a:noAutofit/>
          </a:bodyPr>
          <a:p>
            <a:endParaRPr b="0" lang="es-AR" sz="1400" spc="-1" strike="noStrike">
              <a:solidFill>
                <a:srgbClr val="000000"/>
              </a:solidFill>
              <a:latin typeface="Arial"/>
            </a:endParaRPr>
          </a:p>
        </p:txBody>
      </p:sp>
      <p:sp>
        <p:nvSpPr>
          <p:cNvPr id="27" name="PlaceHolder 2"/>
          <p:cNvSpPr>
            <a:spLocks noGrp="1"/>
          </p:cNvSpPr>
          <p:nvPr>
            <p:ph/>
          </p:nvPr>
        </p:nvSpPr>
        <p:spPr>
          <a:xfrm>
            <a:off x="311760" y="122976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8" name="PlaceHolder 3"/>
          <p:cNvSpPr>
            <a:spLocks noGrp="1"/>
          </p:cNvSpPr>
          <p:nvPr>
            <p:ph/>
          </p:nvPr>
        </p:nvSpPr>
        <p:spPr>
          <a:xfrm>
            <a:off x="4677840" y="1229760"/>
            <a:ext cx="415764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29" name="PlaceHolder 4"/>
          <p:cNvSpPr>
            <a:spLocks noGrp="1"/>
          </p:cNvSpPr>
          <p:nvPr>
            <p:ph/>
          </p:nvPr>
        </p:nvSpPr>
        <p:spPr>
          <a:xfrm>
            <a:off x="311760" y="2973600"/>
            <a:ext cx="8520120" cy="1592280"/>
          </a:xfrm>
          <a:prstGeom prst="rect">
            <a:avLst/>
          </a:prstGeom>
          <a:noFill/>
          <a:ln w="0">
            <a:noFill/>
          </a:ln>
        </p:spPr>
        <p:txBody>
          <a:bodyPr lIns="0" rIns="0" tIns="0" bIns="0" anchor="t">
            <a:normAutofit/>
          </a:bodyPr>
          <a:p>
            <a:endParaRPr b="0" lang="es-AR" sz="1400" spc="-1" strike="noStrike">
              <a:solidFill>
                <a:srgbClr val="000000"/>
              </a:solidFill>
              <a:latin typeface="Arial"/>
            </a:endParaRPr>
          </a:p>
        </p:txBody>
      </p:sp>
      <p:sp>
        <p:nvSpPr>
          <p:cNvPr id="6" name="PlaceHolder 5"/>
          <p:cNvSpPr>
            <a:spLocks noGrp="1"/>
          </p:cNvSpPr>
          <p:nvPr>
            <p:ph type="sldNum" idx="1"/>
          </p:nvPr>
        </p:nvSpPr>
        <p:spPr/>
        <p:txBody>
          <a:bodyPr/>
          <a:p>
            <a:fld id="{C7531912-F3DE-467C-8C4D-0B0B5DADF6B3}" type="slidenum">
              <a:t>&lt;#&gt;</a:t>
            </a:fld>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2a3990"/>
        </a:solidFill>
      </p:bgPr>
    </p:bg>
    <p:spTree>
      <p:nvGrpSpPr>
        <p:cNvPr id="1" name=""/>
        <p:cNvGrpSpPr/>
        <p:nvPr/>
      </p:nvGrpSpPr>
      <p:grpSpPr>
        <a:xfrm>
          <a:off x="0" y="0"/>
          <a:ext cx="0" cy="0"/>
          <a:chOff x="0" y="0"/>
          <a:chExt cx="0" cy="0"/>
        </a:xfrm>
      </p:grpSpPr>
      <p:grpSp>
        <p:nvGrpSpPr>
          <p:cNvPr id="0" name="Google Shape;10;p2"/>
          <p:cNvGrpSpPr/>
          <p:nvPr/>
        </p:nvGrpSpPr>
        <p:grpSpPr>
          <a:xfrm>
            <a:off x="6098760" y="0"/>
            <a:ext cx="3045240" cy="2030400"/>
            <a:chOff x="6098760" y="0"/>
            <a:chExt cx="3045240" cy="2030400"/>
          </a:xfrm>
        </p:grpSpPr>
        <p:sp>
          <p:nvSpPr>
            <p:cNvPr id="1" name="Google Shape;11;p2"/>
            <p:cNvSpPr/>
            <p:nvPr/>
          </p:nvSpPr>
          <p:spPr>
            <a:xfrm>
              <a:off x="8128800" y="0"/>
              <a:ext cx="1014840" cy="1014840"/>
            </a:xfrm>
            <a:prstGeom prst="rect">
              <a:avLst/>
            </a:prstGeom>
            <a:solidFill>
              <a:schemeClr val="accent1"/>
            </a:solidFill>
            <a:ln w="0">
              <a:noFill/>
            </a:ln>
          </p:spPr>
          <p:style>
            <a:lnRef idx="0"/>
            <a:fillRef idx="0"/>
            <a:effectRef idx="0"/>
            <a:fontRef idx="minor"/>
          </p:style>
        </p:sp>
        <p:sp>
          <p:nvSpPr>
            <p:cNvPr id="2" name="Google Shape;12;p2"/>
            <p:cNvSpPr/>
            <p:nvPr/>
          </p:nvSpPr>
          <p:spPr>
            <a:xfrm flipH="1">
              <a:off x="7112880" y="0"/>
              <a:ext cx="1014840" cy="1014840"/>
            </a:xfrm>
            <a:prstGeom prst="rtTriangle">
              <a:avLst/>
            </a:prstGeom>
            <a:solidFill>
              <a:schemeClr val="accent2"/>
            </a:solidFill>
            <a:ln w="0">
              <a:noFill/>
            </a:ln>
          </p:spPr>
          <p:style>
            <a:lnRef idx="0"/>
            <a:fillRef idx="0"/>
            <a:effectRef idx="0"/>
            <a:fontRef idx="minor"/>
          </p:style>
        </p:sp>
        <p:sp>
          <p:nvSpPr>
            <p:cNvPr id="3" name="Google Shape;13;p2"/>
            <p:cNvSpPr/>
            <p:nvPr/>
          </p:nvSpPr>
          <p:spPr>
            <a:xfrm flipH="1" rot="10800000">
              <a:off x="7113240" y="360"/>
              <a:ext cx="1014840" cy="1014840"/>
            </a:xfrm>
            <a:prstGeom prst="rtTriangle">
              <a:avLst/>
            </a:prstGeom>
            <a:solidFill>
              <a:schemeClr val="accent6"/>
            </a:solidFill>
            <a:ln w="0">
              <a:noFill/>
            </a:ln>
          </p:spPr>
          <p:style>
            <a:lnRef idx="0"/>
            <a:fillRef idx="0"/>
            <a:effectRef idx="0"/>
            <a:fontRef idx="minor"/>
          </p:style>
        </p:sp>
        <p:sp>
          <p:nvSpPr>
            <p:cNvPr id="4" name="Google Shape;14;p2"/>
            <p:cNvSpPr/>
            <p:nvPr/>
          </p:nvSpPr>
          <p:spPr>
            <a:xfrm rot="10800000">
              <a:off x="6098760" y="360"/>
              <a:ext cx="1014840" cy="1014840"/>
            </a:xfrm>
            <a:prstGeom prst="rtTriangle">
              <a:avLst/>
            </a:prstGeom>
            <a:solidFill>
              <a:schemeClr val="accent1"/>
            </a:solidFill>
            <a:ln w="0">
              <a:noFill/>
            </a:ln>
          </p:spPr>
          <p:style>
            <a:lnRef idx="0"/>
            <a:fillRef idx="0"/>
            <a:effectRef idx="0"/>
            <a:fontRef idx="minor"/>
          </p:style>
        </p:sp>
        <p:sp>
          <p:nvSpPr>
            <p:cNvPr id="5" name="Google Shape;15;p2"/>
            <p:cNvSpPr/>
            <p:nvPr/>
          </p:nvSpPr>
          <p:spPr>
            <a:xfrm rot="10800000">
              <a:off x="8129160" y="1015560"/>
              <a:ext cx="1014840" cy="1014840"/>
            </a:xfrm>
            <a:prstGeom prst="rtTriangle">
              <a:avLst/>
            </a:prstGeom>
            <a:solidFill>
              <a:schemeClr val="accent6"/>
            </a:solidFill>
            <a:ln w="0">
              <a:noFill/>
            </a:ln>
          </p:spPr>
          <p:style>
            <a:lnRef idx="0"/>
            <a:fillRef idx="0"/>
            <a:effectRef idx="0"/>
            <a:fontRef idx="minor"/>
          </p:style>
        </p:sp>
      </p:grpSp>
      <p:sp>
        <p:nvSpPr>
          <p:cNvPr id="6" name="PlaceHolder 1"/>
          <p:cNvSpPr>
            <a:spLocks noGrp="1"/>
          </p:cNvSpPr>
          <p:nvPr>
            <p:ph type="title"/>
          </p:nvPr>
        </p:nvSpPr>
        <p:spPr>
          <a:xfrm>
            <a:off x="597960" y="1775160"/>
            <a:ext cx="8221680" cy="838440"/>
          </a:xfrm>
          <a:prstGeom prst="rect">
            <a:avLst/>
          </a:prstGeom>
          <a:noFill/>
          <a:ln w="0">
            <a:noFill/>
          </a:ln>
        </p:spPr>
        <p:txBody>
          <a:bodyPr tIns="91440" bIns="91440" anchor="b">
            <a:normAutofit fontScale="71000"/>
          </a:bodyPr>
          <a:p>
            <a:r>
              <a:rPr b="0" lang="es-AR" sz="4200" spc="-1" strike="noStrike">
                <a:solidFill>
                  <a:srgbClr val="000000"/>
                </a:solidFill>
                <a:latin typeface="Arial"/>
              </a:rPr>
              <a:t>Pulse para editar el formato del </a:t>
            </a:r>
            <a:r>
              <a:rPr b="0" lang="es-AR" sz="4200" spc="-1" strike="noStrike">
                <a:solidFill>
                  <a:srgbClr val="000000"/>
                </a:solidFill>
                <a:latin typeface="Arial"/>
              </a:rPr>
              <a:t>texto de título</a:t>
            </a:r>
            <a:endParaRPr b="0" lang="es-AR" sz="4200" spc="-1" strike="noStrike">
              <a:solidFill>
                <a:srgbClr val="000000"/>
              </a:solidFill>
              <a:latin typeface="Arial"/>
            </a:endParaRPr>
          </a:p>
        </p:txBody>
      </p:sp>
      <p:sp>
        <p:nvSpPr>
          <p:cNvPr id="7" name="PlaceHolder 2"/>
          <p:cNvSpPr>
            <a:spLocks noGrp="1"/>
          </p:cNvSpPr>
          <p:nvPr>
            <p:ph type="sldNum" idx="1"/>
          </p:nvPr>
        </p:nvSpPr>
        <p:spPr>
          <a:xfrm>
            <a:off x="8460360" y="465120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s" sz="1000" spc="-1" strike="noStrike">
                <a:solidFill>
                  <a:srgbClr val="ffffff"/>
                </a:solidFill>
                <a:latin typeface="Roboto"/>
                <a:ea typeface="Roboto"/>
              </a:defRPr>
            </a:lvl1pPr>
          </a:lstStyle>
          <a:p>
            <a:pPr algn="r">
              <a:lnSpc>
                <a:spcPct val="100000"/>
              </a:lnSpc>
              <a:buNone/>
              <a:tabLst>
                <a:tab algn="l" pos="0"/>
              </a:tabLst>
            </a:pPr>
            <a:fld id="{FFA4B007-161C-4B5C-9CC4-20CC7C112F1E}" type="slidenum">
              <a:rPr b="0" lang="es" sz="1000" spc="-1" strike="noStrike">
                <a:solidFill>
                  <a:srgbClr val="ffffff"/>
                </a:solidFill>
                <a:latin typeface="Roboto"/>
                <a:ea typeface="Roboto"/>
              </a:rPr>
              <a:t>&lt;número&gt;</a:t>
            </a:fld>
            <a:endParaRPr b="0" lang="es-AR" sz="1000" spc="-1" strike="noStrike">
              <a:latin typeface="Times New Roman"/>
            </a:endParaRPr>
          </a:p>
        </p:txBody>
      </p:sp>
      <p:sp>
        <p:nvSpPr>
          <p:cNvPr id="8" name="PlaceHolder 3"/>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es-AR" sz="1400" spc="-1" strike="noStrike">
                <a:solidFill>
                  <a:srgbClr val="000000"/>
                </a:solidFill>
                <a:latin typeface="Arial"/>
              </a:rPr>
              <a:t>Pulse para editar el formato de texto del esquema</a:t>
            </a:r>
            <a:endParaRPr b="0" lang="es-AR" sz="1400" spc="-1" strike="noStrike">
              <a:solidFill>
                <a:srgbClr val="000000"/>
              </a:solidFill>
              <a:latin typeface="Arial"/>
            </a:endParaRPr>
          </a:p>
          <a:p>
            <a:pPr lvl="1" marL="864000" indent="-324000">
              <a:spcBef>
                <a:spcPts val="1134"/>
              </a:spcBef>
              <a:buClr>
                <a:srgbClr val="ffffff"/>
              </a:buClr>
              <a:buSzPct val="75000"/>
              <a:buFont typeface="Symbol" charset="2"/>
              <a:buChar char=""/>
            </a:pPr>
            <a:r>
              <a:rPr b="0" lang="es-AR" sz="1400" spc="-1" strike="noStrike">
                <a:solidFill>
                  <a:srgbClr val="000000"/>
                </a:solidFill>
                <a:latin typeface="Arial"/>
              </a:rPr>
              <a:t>Segundo nivel del esquema</a:t>
            </a:r>
            <a:endParaRPr b="0" lang="es-AR" sz="1400" spc="-1" strike="noStrike">
              <a:solidFill>
                <a:srgbClr val="000000"/>
              </a:solidFill>
              <a:latin typeface="Arial"/>
            </a:endParaRPr>
          </a:p>
          <a:p>
            <a:pPr lvl="2" marL="1296000" indent="-288000">
              <a:spcBef>
                <a:spcPts val="850"/>
              </a:spcBef>
              <a:buClr>
                <a:srgbClr val="ffffff"/>
              </a:buClr>
              <a:buSzPct val="45000"/>
              <a:buFont typeface="Wingdings" charset="2"/>
              <a:buChar char=""/>
            </a:pPr>
            <a:r>
              <a:rPr b="0" lang="es-AR" sz="1400" spc="-1" strike="noStrike">
                <a:solidFill>
                  <a:srgbClr val="000000"/>
                </a:solidFill>
                <a:latin typeface="Arial"/>
              </a:rPr>
              <a:t>Tercer nivel del esquema</a:t>
            </a:r>
            <a:endParaRPr b="0" lang="es-AR" sz="1400" spc="-1" strike="noStrike">
              <a:solidFill>
                <a:srgbClr val="000000"/>
              </a:solidFill>
              <a:latin typeface="Arial"/>
            </a:endParaRPr>
          </a:p>
          <a:p>
            <a:pPr lvl="3" marL="1728000" indent="-216000">
              <a:spcBef>
                <a:spcPts val="567"/>
              </a:spcBef>
              <a:buClr>
                <a:srgbClr val="ffffff"/>
              </a:buClr>
              <a:buSzPct val="75000"/>
              <a:buFont typeface="Symbol" charset="2"/>
              <a:buChar char=""/>
            </a:pPr>
            <a:r>
              <a:rPr b="0" lang="es-AR" sz="1400" spc="-1" strike="noStrike">
                <a:solidFill>
                  <a:srgbClr val="000000"/>
                </a:solidFill>
                <a:latin typeface="Arial"/>
              </a:rPr>
              <a:t>Cuarto nivel del esquema</a:t>
            </a:r>
            <a:endParaRPr b="0" lang="es-AR" sz="1400" spc="-1" strike="noStrike">
              <a:solidFill>
                <a:srgbClr val="000000"/>
              </a:solidFill>
              <a:latin typeface="Arial"/>
            </a:endParaRPr>
          </a:p>
          <a:p>
            <a:pPr lvl="4" marL="2160000" indent="-216000">
              <a:spcBef>
                <a:spcPts val="283"/>
              </a:spcBef>
              <a:buClr>
                <a:srgbClr val="ffffff"/>
              </a:buClr>
              <a:buSzPct val="45000"/>
              <a:buFont typeface="Wingdings" charset="2"/>
              <a:buChar char=""/>
            </a:pPr>
            <a:r>
              <a:rPr b="0" lang="es-AR" sz="2000" spc="-1" strike="noStrike">
                <a:solidFill>
                  <a:srgbClr val="000000"/>
                </a:solidFill>
                <a:latin typeface="Arial"/>
              </a:rPr>
              <a:t>Quinto nivel del esquema</a:t>
            </a:r>
            <a:endParaRPr b="0" lang="es-AR" sz="2000" spc="-1" strike="noStrike">
              <a:solidFill>
                <a:srgbClr val="000000"/>
              </a:solidFill>
              <a:latin typeface="Arial"/>
            </a:endParaRPr>
          </a:p>
          <a:p>
            <a:pPr lvl="5" marL="2592000" indent="-216000">
              <a:spcBef>
                <a:spcPts val="283"/>
              </a:spcBef>
              <a:buClr>
                <a:srgbClr val="ffffff"/>
              </a:buClr>
              <a:buSzPct val="45000"/>
              <a:buFont typeface="Wingdings" charset="2"/>
              <a:buChar char=""/>
            </a:pPr>
            <a:r>
              <a:rPr b="0" lang="es-AR" sz="2000" spc="-1" strike="noStrike">
                <a:solidFill>
                  <a:srgbClr val="000000"/>
                </a:solidFill>
                <a:latin typeface="Arial"/>
              </a:rPr>
              <a:t>Sexto nivel del esquema</a:t>
            </a:r>
            <a:endParaRPr b="0" lang="es-AR" sz="2000" spc="-1" strike="noStrike">
              <a:solidFill>
                <a:srgbClr val="000000"/>
              </a:solidFill>
              <a:latin typeface="Arial"/>
            </a:endParaRPr>
          </a:p>
          <a:p>
            <a:pPr lvl="6" marL="3024000" indent="-216000">
              <a:spcBef>
                <a:spcPts val="283"/>
              </a:spcBef>
              <a:buClr>
                <a:srgbClr val="ffffff"/>
              </a:buClr>
              <a:buSzPct val="45000"/>
              <a:buFont typeface="Wingdings" charset="2"/>
              <a:buChar char=""/>
            </a:pPr>
            <a:r>
              <a:rPr b="0" lang="es-AR" sz="2000" spc="-1" strike="noStrike">
                <a:solidFill>
                  <a:srgbClr val="000000"/>
                </a:solidFill>
                <a:latin typeface="Arial"/>
              </a:rPr>
              <a:t>Séptimo nivel del esquema</a:t>
            </a:r>
            <a:endParaRPr b="0" lang="es-AR"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45" name="Google Shape;29;p4"/>
          <p:cNvGrpSpPr/>
          <p:nvPr/>
        </p:nvGrpSpPr>
        <p:grpSpPr>
          <a:xfrm>
            <a:off x="0" y="3903840"/>
            <a:ext cx="9144000" cy="1239480"/>
            <a:chOff x="0" y="3903840"/>
            <a:chExt cx="9144000" cy="1239480"/>
          </a:xfrm>
        </p:grpSpPr>
        <p:sp>
          <p:nvSpPr>
            <p:cNvPr id="46" name="Google Shape;30;p4"/>
            <p:cNvSpPr/>
            <p:nvPr/>
          </p:nvSpPr>
          <p:spPr>
            <a:xfrm>
              <a:off x="8154720" y="3903840"/>
              <a:ext cx="988920" cy="987480"/>
            </a:xfrm>
            <a:prstGeom prst="rtTriangle">
              <a:avLst/>
            </a:prstGeom>
            <a:solidFill>
              <a:schemeClr val="accent5"/>
            </a:solidFill>
            <a:ln w="0">
              <a:noFill/>
            </a:ln>
          </p:spPr>
          <p:style>
            <a:lnRef idx="0"/>
            <a:fillRef idx="0"/>
            <a:effectRef idx="0"/>
            <a:fontRef idx="minor"/>
          </p:style>
        </p:sp>
        <p:sp>
          <p:nvSpPr>
            <p:cNvPr id="47" name="Google Shape;31;p4"/>
            <p:cNvSpPr/>
            <p:nvPr/>
          </p:nvSpPr>
          <p:spPr>
            <a:xfrm flipH="1">
              <a:off x="6180480" y="3903840"/>
              <a:ext cx="988920" cy="987480"/>
            </a:xfrm>
            <a:prstGeom prst="rtTriangle">
              <a:avLst/>
            </a:prstGeom>
            <a:solidFill>
              <a:schemeClr val="accent5"/>
            </a:solidFill>
            <a:ln w="0">
              <a:noFill/>
            </a:ln>
          </p:spPr>
          <p:style>
            <a:lnRef idx="0"/>
            <a:fillRef idx="0"/>
            <a:effectRef idx="0"/>
            <a:fontRef idx="minor"/>
          </p:style>
        </p:sp>
        <p:sp>
          <p:nvSpPr>
            <p:cNvPr id="48" name="Google Shape;32;p4"/>
            <p:cNvSpPr/>
            <p:nvPr/>
          </p:nvSpPr>
          <p:spPr>
            <a:xfrm>
              <a:off x="7170120" y="3903840"/>
              <a:ext cx="988920" cy="987480"/>
            </a:xfrm>
            <a:prstGeom prst="rect">
              <a:avLst/>
            </a:prstGeom>
            <a:solidFill>
              <a:schemeClr val="accent4"/>
            </a:solidFill>
            <a:ln w="0">
              <a:noFill/>
            </a:ln>
          </p:spPr>
          <p:style>
            <a:lnRef idx="0"/>
            <a:fillRef idx="0"/>
            <a:effectRef idx="0"/>
            <a:fontRef idx="minor"/>
          </p:style>
        </p:sp>
        <p:sp>
          <p:nvSpPr>
            <p:cNvPr id="49" name="Google Shape;33;p4"/>
            <p:cNvSpPr/>
            <p:nvPr/>
          </p:nvSpPr>
          <p:spPr>
            <a:xfrm rot="10800000">
              <a:off x="8155080" y="3904200"/>
              <a:ext cx="988920" cy="987480"/>
            </a:xfrm>
            <a:prstGeom prst="rtTriangle">
              <a:avLst/>
            </a:prstGeom>
            <a:solidFill>
              <a:schemeClr val="accent3"/>
            </a:solidFill>
            <a:ln w="0">
              <a:noFill/>
            </a:ln>
          </p:spPr>
          <p:style>
            <a:lnRef idx="0"/>
            <a:fillRef idx="0"/>
            <a:effectRef idx="0"/>
            <a:fontRef idx="minor"/>
          </p:style>
        </p:sp>
        <p:sp>
          <p:nvSpPr>
            <p:cNvPr id="50" name="Google Shape;34;p4"/>
            <p:cNvSpPr/>
            <p:nvPr/>
          </p:nvSpPr>
          <p:spPr>
            <a:xfrm>
              <a:off x="0" y="4891680"/>
              <a:ext cx="9143640" cy="251640"/>
            </a:xfrm>
            <a:prstGeom prst="rect">
              <a:avLst/>
            </a:prstGeom>
            <a:solidFill>
              <a:schemeClr val="dk1"/>
            </a:solidFill>
            <a:ln w="0">
              <a:noFill/>
            </a:ln>
          </p:spPr>
          <p:style>
            <a:lnRef idx="0"/>
            <a:fillRef idx="0"/>
            <a:effectRef idx="0"/>
            <a:fontRef idx="minor"/>
          </p:style>
        </p:sp>
      </p:grpSp>
      <p:sp>
        <p:nvSpPr>
          <p:cNvPr id="51" name="PlaceHolder 1"/>
          <p:cNvSpPr>
            <a:spLocks noGrp="1"/>
          </p:cNvSpPr>
          <p:nvPr>
            <p:ph type="title"/>
          </p:nvPr>
        </p:nvSpPr>
        <p:spPr>
          <a:xfrm>
            <a:off x="311760" y="410040"/>
            <a:ext cx="8520120" cy="607320"/>
          </a:xfrm>
          <a:prstGeom prst="rect">
            <a:avLst/>
          </a:prstGeom>
          <a:noFill/>
          <a:ln w="0">
            <a:noFill/>
          </a:ln>
        </p:spPr>
        <p:txBody>
          <a:bodyPr tIns="91440" bIns="91440" anchor="t">
            <a:normAutofit fontScale="93000"/>
          </a:bodyPr>
          <a:p>
            <a:r>
              <a:rPr b="0" lang="es-AR" sz="3000" spc="-1" strike="noStrike">
                <a:solidFill>
                  <a:srgbClr val="000000"/>
                </a:solidFill>
                <a:latin typeface="Arial"/>
              </a:rPr>
              <a:t>Pulse para editar el formato del texto de título</a:t>
            </a:r>
            <a:endParaRPr b="0" lang="es-AR" sz="3000" spc="-1" strike="noStrike">
              <a:solidFill>
                <a:srgbClr val="000000"/>
              </a:solidFill>
              <a:latin typeface="Arial"/>
            </a:endParaRPr>
          </a:p>
        </p:txBody>
      </p:sp>
      <p:sp>
        <p:nvSpPr>
          <p:cNvPr id="52" name="PlaceHolder 2"/>
          <p:cNvSpPr>
            <a:spLocks noGrp="1"/>
          </p:cNvSpPr>
          <p:nvPr>
            <p:ph type="body"/>
          </p:nvPr>
        </p:nvSpPr>
        <p:spPr>
          <a:xfrm>
            <a:off x="311760" y="1229760"/>
            <a:ext cx="8520120" cy="3338640"/>
          </a:xfrm>
          <a:prstGeom prst="rect">
            <a:avLst/>
          </a:prstGeom>
          <a:noFill/>
          <a:ln w="0">
            <a:noFill/>
          </a:ln>
        </p:spPr>
        <p:txBody>
          <a:bodyPr tIns="91440" bIns="91440" anchor="t">
            <a:normAutofit/>
          </a:bodyPr>
          <a:p>
            <a:pPr marL="432000" indent="-324000">
              <a:spcBef>
                <a:spcPts val="1417"/>
              </a:spcBef>
              <a:buClr>
                <a:srgbClr val="000000"/>
              </a:buClr>
              <a:buSzPct val="45000"/>
              <a:buFont typeface="Wingdings" charset="2"/>
              <a:buChar char=""/>
            </a:pPr>
            <a:r>
              <a:rPr b="0" lang="es-AR" sz="1800" spc="-1" strike="noStrike">
                <a:solidFill>
                  <a:srgbClr val="000000"/>
                </a:solidFill>
                <a:latin typeface="Arial"/>
              </a:rPr>
              <a:t>Pulse para editar el formato de texto del esquema</a:t>
            </a:r>
            <a:endParaRPr b="0" lang="es-AR"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s-AR" sz="1800" spc="-1" strike="noStrike">
                <a:solidFill>
                  <a:srgbClr val="000000"/>
                </a:solidFill>
                <a:latin typeface="Arial"/>
              </a:rPr>
              <a:t>Segundo nivel del esquema</a:t>
            </a:r>
            <a:endParaRPr b="0" lang="es-AR"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s-AR" sz="1800" spc="-1" strike="noStrike">
                <a:solidFill>
                  <a:srgbClr val="000000"/>
                </a:solidFill>
                <a:latin typeface="Arial"/>
              </a:rPr>
              <a:t>Tercer nivel del esquema</a:t>
            </a:r>
            <a:endParaRPr b="0" lang="es-AR"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s-AR" sz="1800" spc="-1" strike="noStrike">
                <a:solidFill>
                  <a:srgbClr val="000000"/>
                </a:solidFill>
                <a:latin typeface="Arial"/>
              </a:rPr>
              <a:t>Cuarto nivel del esquema</a:t>
            </a:r>
            <a:endParaRPr b="0" lang="es-AR"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s-AR" sz="1800" spc="-1" strike="noStrike">
                <a:solidFill>
                  <a:srgbClr val="000000"/>
                </a:solidFill>
                <a:latin typeface="Arial"/>
              </a:rPr>
              <a:t>Quinto nivel del esquema</a:t>
            </a:r>
            <a:endParaRPr b="0" lang="es-AR"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s-AR" sz="1800" spc="-1" strike="noStrike">
                <a:solidFill>
                  <a:srgbClr val="000000"/>
                </a:solidFill>
                <a:latin typeface="Arial"/>
              </a:rPr>
              <a:t>Sexto nivel del esquema</a:t>
            </a:r>
            <a:endParaRPr b="0" lang="es-AR"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s-AR" sz="1800" spc="-1" strike="noStrike">
                <a:solidFill>
                  <a:srgbClr val="000000"/>
                </a:solidFill>
                <a:latin typeface="Arial"/>
              </a:rPr>
              <a:t>Séptimo nivel del esquema</a:t>
            </a:r>
            <a:endParaRPr b="0" lang="es-AR" sz="1800" spc="-1" strike="noStrike">
              <a:solidFill>
                <a:srgbClr val="000000"/>
              </a:solidFill>
              <a:latin typeface="Arial"/>
            </a:endParaRPr>
          </a:p>
        </p:txBody>
      </p:sp>
      <p:sp>
        <p:nvSpPr>
          <p:cNvPr id="53" name="PlaceHolder 3"/>
          <p:cNvSpPr>
            <a:spLocks noGrp="1"/>
          </p:cNvSpPr>
          <p:nvPr>
            <p:ph type="sldNum" idx="2"/>
          </p:nvPr>
        </p:nvSpPr>
        <p:spPr>
          <a:xfrm>
            <a:off x="8460360" y="4651200"/>
            <a:ext cx="548280" cy="393120"/>
          </a:xfrm>
          <a:prstGeom prst="rect">
            <a:avLst/>
          </a:prstGeom>
          <a:noFill/>
          <a:ln w="0">
            <a:noFill/>
          </a:ln>
        </p:spPr>
        <p:txBody>
          <a:bodyPr tIns="91440" bIns="91440" anchor="ctr">
            <a:normAutofit/>
          </a:bodyPr>
          <a:lstStyle>
            <a:lvl1pPr algn="r">
              <a:lnSpc>
                <a:spcPct val="100000"/>
              </a:lnSpc>
              <a:buNone/>
              <a:tabLst>
                <a:tab algn="l" pos="0"/>
              </a:tabLst>
              <a:defRPr b="0" lang="es" sz="1000" spc="-1" strike="noStrike">
                <a:solidFill>
                  <a:srgbClr val="ffffff"/>
                </a:solidFill>
                <a:latin typeface="Roboto"/>
                <a:ea typeface="Roboto"/>
              </a:defRPr>
            </a:lvl1pPr>
          </a:lstStyle>
          <a:p>
            <a:pPr algn="r">
              <a:lnSpc>
                <a:spcPct val="100000"/>
              </a:lnSpc>
              <a:buNone/>
              <a:tabLst>
                <a:tab algn="l" pos="0"/>
              </a:tabLst>
            </a:pPr>
            <a:fld id="{9C6688EF-F469-45C3-B002-9DDC75FD0900}" type="slidenum">
              <a:rPr b="0" lang="es" sz="1000" spc="-1" strike="noStrike">
                <a:solidFill>
                  <a:srgbClr val="ffffff"/>
                </a:solidFill>
                <a:latin typeface="Roboto"/>
                <a:ea typeface="Roboto"/>
              </a:rPr>
              <a:t>&lt;número&gt;</a:t>
            </a:fld>
            <a:endParaRPr b="0" lang="es-AR" sz="10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597960" y="1775160"/>
            <a:ext cx="8221680" cy="838440"/>
          </a:xfrm>
          <a:prstGeom prst="rect">
            <a:avLst/>
          </a:prstGeom>
          <a:noFill/>
          <a:ln w="0">
            <a:noFill/>
          </a:ln>
        </p:spPr>
        <p:txBody>
          <a:bodyPr tIns="91440" bIns="91440" anchor="b">
            <a:normAutofit/>
          </a:bodyPr>
          <a:p>
            <a:pPr algn="ctr">
              <a:lnSpc>
                <a:spcPct val="100000"/>
              </a:lnSpc>
              <a:buNone/>
              <a:tabLst>
                <a:tab algn="l" pos="0"/>
              </a:tabLst>
            </a:pPr>
            <a:r>
              <a:rPr b="0" lang="es" sz="4200" spc="-1" strike="noStrike">
                <a:solidFill>
                  <a:srgbClr val="ffffff"/>
                </a:solidFill>
                <a:latin typeface="Roboto"/>
                <a:ea typeface="Roboto"/>
              </a:rPr>
              <a:t>PUNTEROS EN C</a:t>
            </a:r>
            <a:endParaRPr b="0" lang="es-AR" sz="4200" spc="-1" strike="noStrike">
              <a:solidFill>
                <a:srgbClr val="000000"/>
              </a:solidFill>
              <a:latin typeface="Arial"/>
            </a:endParaRPr>
          </a:p>
        </p:txBody>
      </p:sp>
      <p:pic>
        <p:nvPicPr>
          <p:cNvPr id="91" name="Google Shape;86;p13" descr=""/>
          <p:cNvPicPr/>
          <p:nvPr/>
        </p:nvPicPr>
        <p:blipFill>
          <a:blip r:embed="rId1"/>
          <a:stretch/>
        </p:blipFill>
        <p:spPr>
          <a:xfrm>
            <a:off x="6753600" y="4343760"/>
            <a:ext cx="2315880" cy="629640"/>
          </a:xfrm>
          <a:prstGeom prst="rect">
            <a:avLst/>
          </a:prstGeom>
          <a:ln w="0">
            <a:noFill/>
          </a:ln>
        </p:spPr>
      </p:pic>
      <p:sp>
        <p:nvSpPr>
          <p:cNvPr id="92" name="Google Shape;87;p13"/>
          <p:cNvSpPr/>
          <p:nvPr/>
        </p:nvSpPr>
        <p:spPr>
          <a:xfrm>
            <a:off x="126360" y="2732760"/>
            <a:ext cx="8768520" cy="2140200"/>
          </a:xfrm>
          <a:prstGeom prst="rect">
            <a:avLst/>
          </a:prstGeom>
          <a:noFill/>
          <a:ln w="0">
            <a:noFill/>
          </a:ln>
        </p:spPr>
        <p:style>
          <a:lnRef idx="0"/>
          <a:fillRef idx="0"/>
          <a:effectRef idx="0"/>
          <a:fontRef idx="minor"/>
        </p:style>
        <p:txBody>
          <a:bodyPr tIns="91440" bIns="91440" anchor="t">
            <a:spAutoFit/>
          </a:bodyPr>
          <a:p>
            <a:pPr algn="ctr">
              <a:lnSpc>
                <a:spcPct val="100000"/>
              </a:lnSpc>
              <a:buNone/>
              <a:tabLst>
                <a:tab algn="l" pos="0"/>
              </a:tabLst>
            </a:pPr>
            <a:endParaRPr b="0" lang="es-AR" sz="1800" spc="-1" strike="noStrike">
              <a:latin typeface="Arial"/>
            </a:endParaRPr>
          </a:p>
          <a:p>
            <a:pPr algn="ctr">
              <a:lnSpc>
                <a:spcPct val="100000"/>
              </a:lnSpc>
              <a:buNone/>
              <a:tabLst>
                <a:tab algn="l" pos="0"/>
              </a:tabLst>
            </a:pPr>
            <a:endParaRPr b="0" lang="es-AR" sz="1800" spc="-1" strike="noStrike">
              <a:latin typeface="Arial"/>
            </a:endParaRPr>
          </a:p>
          <a:p>
            <a:pPr algn="ctr">
              <a:lnSpc>
                <a:spcPct val="100000"/>
              </a:lnSpc>
              <a:buNone/>
              <a:tabLst>
                <a:tab algn="l" pos="0"/>
              </a:tabLst>
            </a:pPr>
            <a:endParaRPr b="0" lang="es-AR" sz="1800" spc="-1" strike="noStrike">
              <a:latin typeface="Arial"/>
            </a:endParaRPr>
          </a:p>
          <a:p>
            <a:pPr algn="ctr">
              <a:lnSpc>
                <a:spcPct val="100000"/>
              </a:lnSpc>
              <a:buNone/>
              <a:tabLst>
                <a:tab algn="l" pos="0"/>
              </a:tabLst>
            </a:pPr>
            <a:r>
              <a:rPr b="0" i="1" lang="es" sz="1800" spc="-1" strike="noStrike">
                <a:solidFill>
                  <a:srgbClr val="ffffff"/>
                </a:solidFill>
                <a:latin typeface="Roboto"/>
                <a:ea typeface="Roboto"/>
              </a:rPr>
              <a:t>Universidad Tecnológica Nacional - Cuch Sede Chivilcoy</a:t>
            </a:r>
            <a:endParaRPr b="0" lang="es-AR" sz="1800" spc="-1" strike="noStrike">
              <a:latin typeface="Arial"/>
            </a:endParaRPr>
          </a:p>
          <a:p>
            <a:pPr>
              <a:lnSpc>
                <a:spcPct val="100000"/>
              </a:lnSpc>
              <a:buNone/>
              <a:tabLst>
                <a:tab algn="l" pos="0"/>
              </a:tabLst>
            </a:pPr>
            <a:endParaRPr b="0" lang="es-AR" sz="1500" spc="-1" strike="noStrike">
              <a:latin typeface="Arial"/>
            </a:endParaRPr>
          </a:p>
          <a:p>
            <a:pPr algn="ctr">
              <a:lnSpc>
                <a:spcPct val="100000"/>
              </a:lnSpc>
              <a:spcBef>
                <a:spcPts val="751"/>
              </a:spcBef>
              <a:buNone/>
              <a:tabLst>
                <a:tab algn="l" pos="0"/>
              </a:tabLst>
            </a:pPr>
            <a:endParaRPr b="0" lang="es-AR" sz="1400" spc="-1" strike="noStrike">
              <a:latin typeface="Arial"/>
            </a:endParaRPr>
          </a:p>
          <a:p>
            <a:pPr algn="ctr">
              <a:lnSpc>
                <a:spcPct val="100000"/>
              </a:lnSpc>
              <a:spcBef>
                <a:spcPts val="751"/>
              </a:spcBef>
              <a:buNone/>
              <a:tabLst>
                <a:tab algn="l" pos="0"/>
              </a:tabLst>
            </a:pPr>
            <a:endParaRPr b="0" lang="es-AR" sz="15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3" name="PlaceHolder 1"/>
          <p:cNvSpPr>
            <a:spLocks noGrp="1"/>
          </p:cNvSpPr>
          <p:nvPr>
            <p:ph type="title"/>
          </p:nvPr>
        </p:nvSpPr>
        <p:spPr>
          <a:xfrm>
            <a:off x="311760" y="444960"/>
            <a:ext cx="7436160" cy="591480"/>
          </a:xfrm>
          <a:prstGeom prst="rect">
            <a:avLst/>
          </a:prstGeom>
          <a:noFill/>
          <a:ln w="0">
            <a:noFill/>
          </a:ln>
        </p:spPr>
        <p:txBody>
          <a:bodyPr tIns="91440" bIns="91440" anchor="t">
            <a:noAutofit/>
          </a:bodyPr>
          <a:p>
            <a:pPr>
              <a:lnSpc>
                <a:spcPct val="100000"/>
              </a:lnSpc>
              <a:buNone/>
              <a:tabLst>
                <a:tab algn="l" pos="0"/>
              </a:tabLst>
            </a:pPr>
            <a:r>
              <a:rPr b="0" lang="es" sz="3320" spc="-1" strike="noStrike">
                <a:solidFill>
                  <a:srgbClr val="2a3990"/>
                </a:solidFill>
                <a:latin typeface="Roboto"/>
                <a:ea typeface="Roboto"/>
              </a:rPr>
              <a:t>Concepto</a:t>
            </a:r>
            <a:endParaRPr b="0" lang="es-AR" sz="3320" spc="-1" strike="noStrike">
              <a:solidFill>
                <a:srgbClr val="000000"/>
              </a:solidFill>
              <a:latin typeface="Arial"/>
            </a:endParaRPr>
          </a:p>
        </p:txBody>
      </p:sp>
      <p:sp>
        <p:nvSpPr>
          <p:cNvPr id="94" name="PlaceHolder 2"/>
          <p:cNvSpPr>
            <a:spLocks noGrp="1"/>
          </p:cNvSpPr>
          <p:nvPr>
            <p:ph/>
          </p:nvPr>
        </p:nvSpPr>
        <p:spPr>
          <a:xfrm>
            <a:off x="311760" y="1122480"/>
            <a:ext cx="8520120" cy="3598920"/>
          </a:xfrm>
          <a:prstGeom prst="rect">
            <a:avLst/>
          </a:prstGeom>
          <a:noFill/>
          <a:ln w="0">
            <a:noFill/>
          </a:ln>
        </p:spPr>
        <p:txBody>
          <a:bodyPr tIns="91440" bIns="91440" anchor="t">
            <a:normAutofit fontScale="86000"/>
          </a:bodyPr>
          <a:p>
            <a:pPr>
              <a:lnSpc>
                <a:spcPct val="100000"/>
              </a:lnSpc>
              <a:buNone/>
              <a:tabLst>
                <a:tab algn="l" pos="0"/>
              </a:tabLst>
            </a:pPr>
            <a:r>
              <a:rPr b="0" lang="es" sz="2200" spc="-1" strike="noStrike">
                <a:solidFill>
                  <a:srgbClr val="2a3990"/>
                </a:solidFill>
                <a:latin typeface="Roboto"/>
                <a:ea typeface="Roboto"/>
              </a:rPr>
              <a:t>Un puntero es una variable que almacena la dirección de memoria de otra variable. En lugar de contener un valor directamente, contiene la ubicación de donde se encuentra almacenado el valor en la memoria</a:t>
            </a:r>
            <a:endParaRPr b="0" lang="es-AR" sz="2200" spc="-1" strike="noStrike">
              <a:solidFill>
                <a:srgbClr val="000000"/>
              </a:solidFill>
              <a:latin typeface="Arial"/>
            </a:endParaRPr>
          </a:p>
          <a:p>
            <a:pPr marL="457200">
              <a:lnSpc>
                <a:spcPct val="115000"/>
              </a:lnSpc>
              <a:spcBef>
                <a:spcPts val="1199"/>
              </a:spcBef>
              <a:buNone/>
              <a:tabLst>
                <a:tab algn="l" pos="0"/>
              </a:tabLst>
            </a:pPr>
            <a:r>
              <a:rPr b="1" lang="es" sz="2200" spc="-1" strike="noStrike">
                <a:solidFill>
                  <a:srgbClr val="2a3990"/>
                </a:solidFill>
                <a:latin typeface="Roboto"/>
                <a:ea typeface="Roboto"/>
              </a:rPr>
              <a:t> </a:t>
            </a:r>
            <a:r>
              <a:rPr b="1" lang="es" sz="2200" spc="-1" strike="noStrike">
                <a:solidFill>
                  <a:srgbClr val="2a3990"/>
                </a:solidFill>
                <a:latin typeface="Roboto"/>
                <a:ea typeface="Roboto"/>
              </a:rPr>
              <a:t>int *ptr;</a:t>
            </a:r>
            <a:endParaRPr b="0" lang="es-AR" sz="2200" spc="-1" strike="noStrike">
              <a:solidFill>
                <a:srgbClr val="000000"/>
              </a:solidFill>
              <a:latin typeface="Arial"/>
            </a:endParaRPr>
          </a:p>
          <a:p>
            <a:pPr>
              <a:lnSpc>
                <a:spcPct val="115000"/>
              </a:lnSpc>
              <a:spcBef>
                <a:spcPts val="1199"/>
              </a:spcBef>
              <a:buNone/>
              <a:tabLst>
                <a:tab algn="l" pos="0"/>
              </a:tabLst>
            </a:pPr>
            <a:r>
              <a:rPr b="0" lang="es" sz="2200" spc="-1" strike="noStrike">
                <a:solidFill>
                  <a:srgbClr val="2a3990"/>
                </a:solidFill>
                <a:latin typeface="Roboto"/>
                <a:ea typeface="Roboto"/>
              </a:rPr>
              <a:t>ptr es un puntero a un entero. Esto significa que ptr puede almacenar la dirección de memoria de una variable entera. </a:t>
            </a:r>
            <a:endParaRPr b="0" lang="es-AR" sz="2200" spc="-1" strike="noStrike">
              <a:solidFill>
                <a:srgbClr val="000000"/>
              </a:solidFill>
              <a:latin typeface="Arial"/>
            </a:endParaRPr>
          </a:p>
          <a:p>
            <a:pPr marL="457200">
              <a:lnSpc>
                <a:spcPct val="115000"/>
              </a:lnSpc>
              <a:spcBef>
                <a:spcPts val="1199"/>
              </a:spcBef>
              <a:buNone/>
              <a:tabLst>
                <a:tab algn="l" pos="0"/>
              </a:tabLst>
            </a:pPr>
            <a:r>
              <a:rPr b="1" lang="es" sz="2400" spc="-1" strike="noStrike">
                <a:solidFill>
                  <a:srgbClr val="212d74"/>
                </a:solidFill>
                <a:latin typeface="Roboto"/>
                <a:ea typeface="Roboto"/>
              </a:rPr>
              <a:t>int x = 10;</a:t>
            </a:r>
            <a:endParaRPr b="0" lang="es-AR" sz="2400" spc="-1" strike="noStrike">
              <a:solidFill>
                <a:srgbClr val="000000"/>
              </a:solidFill>
              <a:latin typeface="Arial"/>
            </a:endParaRPr>
          </a:p>
          <a:p>
            <a:pPr marL="457200">
              <a:lnSpc>
                <a:spcPct val="115000"/>
              </a:lnSpc>
              <a:spcBef>
                <a:spcPts val="1199"/>
              </a:spcBef>
              <a:buNone/>
              <a:tabLst>
                <a:tab algn="l" pos="0"/>
              </a:tabLst>
            </a:pPr>
            <a:r>
              <a:rPr b="1" lang="es" sz="2400" spc="-1" strike="noStrike">
                <a:solidFill>
                  <a:srgbClr val="212d74"/>
                </a:solidFill>
                <a:latin typeface="Roboto"/>
                <a:ea typeface="Roboto"/>
              </a:rPr>
              <a:t>ptr = &amp;x;</a:t>
            </a:r>
            <a:endParaRPr b="0" lang="es-AR" sz="2400" spc="-1" strike="noStrike">
              <a:solidFill>
                <a:srgbClr val="000000"/>
              </a:solidFill>
              <a:latin typeface="Arial"/>
            </a:endParaRPr>
          </a:p>
          <a:p>
            <a:pPr>
              <a:lnSpc>
                <a:spcPct val="115000"/>
              </a:lnSpc>
              <a:spcBef>
                <a:spcPts val="1199"/>
              </a:spcBef>
              <a:spcAft>
                <a:spcPts val="1199"/>
              </a:spcAft>
              <a:buNone/>
              <a:tabLst>
                <a:tab algn="l" pos="0"/>
              </a:tabLst>
            </a:pPr>
            <a:endParaRPr b="0" lang="es-AR"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11760" y="444960"/>
            <a:ext cx="7436160" cy="591480"/>
          </a:xfrm>
          <a:prstGeom prst="rect">
            <a:avLst/>
          </a:prstGeom>
          <a:noFill/>
          <a:ln w="0">
            <a:noFill/>
          </a:ln>
        </p:spPr>
        <p:txBody>
          <a:bodyPr tIns="91440" bIns="91440" anchor="t">
            <a:noAutofit/>
          </a:bodyPr>
          <a:p>
            <a:pPr>
              <a:lnSpc>
                <a:spcPct val="100000"/>
              </a:lnSpc>
              <a:buNone/>
              <a:tabLst>
                <a:tab algn="l" pos="0"/>
              </a:tabLst>
            </a:pPr>
            <a:r>
              <a:rPr b="0" lang="es" sz="3320" spc="-1" strike="noStrike">
                <a:solidFill>
                  <a:srgbClr val="2a3990"/>
                </a:solidFill>
                <a:latin typeface="Roboto"/>
                <a:ea typeface="Roboto"/>
              </a:rPr>
              <a:t>Concepto</a:t>
            </a:r>
            <a:endParaRPr b="0" lang="es-AR" sz="3320" spc="-1" strike="noStrike">
              <a:solidFill>
                <a:srgbClr val="000000"/>
              </a:solidFill>
              <a:latin typeface="Arial"/>
            </a:endParaRPr>
          </a:p>
        </p:txBody>
      </p:sp>
      <p:sp>
        <p:nvSpPr>
          <p:cNvPr id="96" name="PlaceHolder 2"/>
          <p:cNvSpPr>
            <a:spLocks noGrp="1"/>
          </p:cNvSpPr>
          <p:nvPr>
            <p:ph/>
          </p:nvPr>
        </p:nvSpPr>
        <p:spPr>
          <a:xfrm>
            <a:off x="311760" y="1122480"/>
            <a:ext cx="8520120" cy="3598920"/>
          </a:xfrm>
          <a:prstGeom prst="rect">
            <a:avLst/>
          </a:prstGeom>
          <a:noFill/>
          <a:ln w="0">
            <a:noFill/>
          </a:ln>
        </p:spPr>
        <p:txBody>
          <a:bodyPr tIns="91440" bIns="91440" anchor="t">
            <a:normAutofit/>
          </a:bodyPr>
          <a:p>
            <a:pPr>
              <a:lnSpc>
                <a:spcPct val="115000"/>
              </a:lnSpc>
              <a:spcBef>
                <a:spcPts val="1199"/>
              </a:spcBef>
              <a:buNone/>
              <a:tabLst>
                <a:tab algn="l" pos="0"/>
              </a:tabLst>
            </a:pPr>
            <a:r>
              <a:rPr b="0" lang="es" sz="2100" spc="-1" strike="noStrike">
                <a:solidFill>
                  <a:srgbClr val="2a3990"/>
                </a:solidFill>
                <a:latin typeface="Roboto"/>
                <a:ea typeface="Roboto"/>
              </a:rPr>
              <a:t>La variable ptr entonces contiene la dirección de memoria de x. Para acceder al valor de x a través de ptr, se utiliza el </a:t>
            </a:r>
            <a:r>
              <a:rPr b="1" lang="es" sz="2100" spc="-1" strike="noStrike">
                <a:solidFill>
                  <a:srgbClr val="2a3990"/>
                </a:solidFill>
                <a:latin typeface="Roboto"/>
                <a:ea typeface="Roboto"/>
              </a:rPr>
              <a:t>operador de indirección *</a:t>
            </a:r>
            <a:r>
              <a:rPr b="0" lang="es" sz="2100" spc="-1" strike="noStrike">
                <a:solidFill>
                  <a:srgbClr val="2a3990"/>
                </a:solidFill>
                <a:latin typeface="Roboto"/>
                <a:ea typeface="Roboto"/>
              </a:rPr>
              <a:t>:</a:t>
            </a:r>
            <a:endParaRPr b="0" lang="es-AR" sz="2100" spc="-1" strike="noStrike">
              <a:solidFill>
                <a:srgbClr val="000000"/>
              </a:solidFill>
              <a:latin typeface="Arial"/>
            </a:endParaRPr>
          </a:p>
          <a:p>
            <a:pPr marL="457200">
              <a:lnSpc>
                <a:spcPct val="115000"/>
              </a:lnSpc>
              <a:spcBef>
                <a:spcPts val="1199"/>
              </a:spcBef>
              <a:buNone/>
              <a:tabLst>
                <a:tab algn="l" pos="0"/>
              </a:tabLst>
            </a:pPr>
            <a:r>
              <a:rPr b="0" lang="es" sz="2000" spc="-1" strike="noStrike">
                <a:solidFill>
                  <a:srgbClr val="e69138"/>
                </a:solidFill>
                <a:latin typeface="Roboto"/>
                <a:ea typeface="Roboto"/>
              </a:rPr>
              <a:t>printf</a:t>
            </a:r>
            <a:r>
              <a:rPr b="0" lang="es" sz="2000" spc="-1" strike="noStrike">
                <a:solidFill>
                  <a:srgbClr val="2a3990"/>
                </a:solidFill>
                <a:latin typeface="Roboto"/>
                <a:ea typeface="Roboto"/>
              </a:rPr>
              <a:t>("</a:t>
            </a:r>
            <a:r>
              <a:rPr b="0" lang="es" sz="2000" spc="-1" strike="noStrike">
                <a:solidFill>
                  <a:srgbClr val="188038"/>
                </a:solidFill>
                <a:latin typeface="Roboto"/>
                <a:ea typeface="Roboto"/>
              </a:rPr>
              <a:t>%d</a:t>
            </a:r>
            <a:r>
              <a:rPr b="0" lang="es" sz="2000" spc="-1" strike="noStrike">
                <a:solidFill>
                  <a:srgbClr val="2a3990"/>
                </a:solidFill>
                <a:latin typeface="Roboto"/>
                <a:ea typeface="Roboto"/>
              </a:rPr>
              <a:t>", *ptr); /</a:t>
            </a:r>
            <a:r>
              <a:rPr b="0" lang="es" sz="2000" spc="-1" strike="noStrike">
                <a:solidFill>
                  <a:srgbClr val="188038"/>
                </a:solidFill>
                <a:latin typeface="Roboto"/>
                <a:ea typeface="Roboto"/>
              </a:rPr>
              <a:t>/ Esto va a imprimir el valor de x, que es 10</a:t>
            </a:r>
            <a:endParaRPr b="0" lang="es-AR" sz="2000" spc="-1" strike="noStrike">
              <a:solidFill>
                <a:srgbClr val="000000"/>
              </a:solidFill>
              <a:latin typeface="Arial"/>
            </a:endParaRPr>
          </a:p>
          <a:p>
            <a:pPr>
              <a:lnSpc>
                <a:spcPct val="115000"/>
              </a:lnSpc>
              <a:spcBef>
                <a:spcPts val="1199"/>
              </a:spcBef>
              <a:buNone/>
              <a:tabLst>
                <a:tab algn="l" pos="0"/>
              </a:tabLst>
            </a:pPr>
            <a:endParaRPr b="0" lang="es-AR" sz="2000" spc="-1" strike="noStrike">
              <a:solidFill>
                <a:srgbClr val="000000"/>
              </a:solidFill>
              <a:latin typeface="Arial"/>
            </a:endParaRPr>
          </a:p>
          <a:p>
            <a:pPr marL="457200">
              <a:lnSpc>
                <a:spcPct val="115000"/>
              </a:lnSpc>
              <a:spcBef>
                <a:spcPts val="1199"/>
              </a:spcBef>
              <a:buNone/>
              <a:tabLst>
                <a:tab algn="l" pos="0"/>
              </a:tabLst>
            </a:pPr>
            <a:endParaRPr b="0" lang="es-AR" sz="2400" spc="-1" strike="noStrike">
              <a:solidFill>
                <a:srgbClr val="000000"/>
              </a:solidFill>
              <a:latin typeface="Arial"/>
            </a:endParaRPr>
          </a:p>
          <a:p>
            <a:pPr>
              <a:lnSpc>
                <a:spcPct val="115000"/>
              </a:lnSpc>
              <a:spcBef>
                <a:spcPts val="1199"/>
              </a:spcBef>
              <a:spcAft>
                <a:spcPts val="1199"/>
              </a:spcAft>
              <a:buNone/>
              <a:tabLst>
                <a:tab algn="l" pos="0"/>
              </a:tabLst>
            </a:pPr>
            <a:endParaRPr b="0" lang="es-AR"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PlaceHolder 1"/>
          <p:cNvSpPr>
            <a:spLocks noGrp="1"/>
          </p:cNvSpPr>
          <p:nvPr>
            <p:ph type="title"/>
          </p:nvPr>
        </p:nvSpPr>
        <p:spPr>
          <a:xfrm>
            <a:off x="311760" y="444960"/>
            <a:ext cx="7436160" cy="591480"/>
          </a:xfrm>
          <a:prstGeom prst="rect">
            <a:avLst/>
          </a:prstGeom>
          <a:noFill/>
          <a:ln w="0">
            <a:noFill/>
          </a:ln>
        </p:spPr>
        <p:txBody>
          <a:bodyPr tIns="91440" bIns="91440" anchor="t">
            <a:noAutofit/>
          </a:bodyPr>
          <a:p>
            <a:pPr>
              <a:lnSpc>
                <a:spcPct val="100000"/>
              </a:lnSpc>
              <a:buNone/>
              <a:tabLst>
                <a:tab algn="l" pos="0"/>
              </a:tabLst>
            </a:pPr>
            <a:r>
              <a:rPr b="0" lang="es" sz="3320" spc="-1" strike="noStrike">
                <a:solidFill>
                  <a:srgbClr val="2a3990"/>
                </a:solidFill>
                <a:latin typeface="Roboto"/>
                <a:ea typeface="Roboto"/>
              </a:rPr>
              <a:t>¿Por qué son importantes?</a:t>
            </a:r>
            <a:endParaRPr b="0" lang="es-AR" sz="3320" spc="-1" strike="noStrike">
              <a:solidFill>
                <a:srgbClr val="000000"/>
              </a:solidFill>
              <a:latin typeface="Arial"/>
            </a:endParaRPr>
          </a:p>
        </p:txBody>
      </p:sp>
      <p:sp>
        <p:nvSpPr>
          <p:cNvPr id="98" name="PlaceHolder 2"/>
          <p:cNvSpPr>
            <a:spLocks noGrp="1"/>
          </p:cNvSpPr>
          <p:nvPr>
            <p:ph/>
          </p:nvPr>
        </p:nvSpPr>
        <p:spPr>
          <a:xfrm>
            <a:off x="311760" y="1122480"/>
            <a:ext cx="8520120" cy="3598920"/>
          </a:xfrm>
          <a:prstGeom prst="rect">
            <a:avLst/>
          </a:prstGeom>
          <a:noFill/>
          <a:ln w="0">
            <a:noFill/>
          </a:ln>
        </p:spPr>
        <p:txBody>
          <a:bodyPr tIns="91440" bIns="91440" anchor="t">
            <a:normAutofit/>
          </a:bodyPr>
          <a:p>
            <a:pPr>
              <a:lnSpc>
                <a:spcPct val="100000"/>
              </a:lnSpc>
              <a:buNone/>
              <a:tabLst>
                <a:tab algn="l" pos="0"/>
              </a:tabLst>
            </a:pPr>
            <a:r>
              <a:rPr b="0" lang="es" sz="2200" spc="-1" strike="noStrike">
                <a:solidFill>
                  <a:srgbClr val="2a3990"/>
                </a:solidFill>
                <a:latin typeface="Roboto"/>
                <a:ea typeface="Roboto"/>
              </a:rPr>
              <a:t>Los punteros son fundamentales en C por varias razones:</a:t>
            </a:r>
            <a:endParaRPr b="0" lang="es-AR" sz="2200" spc="-1" strike="noStrike">
              <a:solidFill>
                <a:srgbClr val="000000"/>
              </a:solidFill>
              <a:latin typeface="Arial"/>
            </a:endParaRPr>
          </a:p>
          <a:p>
            <a:pPr>
              <a:lnSpc>
                <a:spcPct val="100000"/>
              </a:lnSpc>
              <a:buNone/>
              <a:tabLst>
                <a:tab algn="l" pos="0"/>
              </a:tabLst>
            </a:pPr>
            <a:endParaRPr b="0" lang="es-AR" sz="2200" spc="-1" strike="noStrike">
              <a:solidFill>
                <a:srgbClr val="000000"/>
              </a:solidFill>
              <a:latin typeface="Arial"/>
            </a:endParaRPr>
          </a:p>
          <a:p>
            <a:pPr>
              <a:lnSpc>
                <a:spcPct val="100000"/>
              </a:lnSpc>
              <a:buNone/>
              <a:tabLst>
                <a:tab algn="l" pos="0"/>
              </a:tabLst>
            </a:pPr>
            <a:r>
              <a:rPr b="0" lang="es" sz="2200" spc="-1" strike="noStrike">
                <a:solidFill>
                  <a:srgbClr val="2a3990"/>
                </a:solidFill>
                <a:latin typeface="Roboto"/>
                <a:ea typeface="Roboto"/>
              </a:rPr>
              <a:t>Permiten acceso directo a la memoria</a:t>
            </a:r>
            <a:endParaRPr b="0" lang="es-AR" sz="2200" spc="-1" strike="noStrike">
              <a:solidFill>
                <a:srgbClr val="000000"/>
              </a:solidFill>
              <a:latin typeface="Arial"/>
            </a:endParaRPr>
          </a:p>
          <a:p>
            <a:pPr>
              <a:lnSpc>
                <a:spcPct val="100000"/>
              </a:lnSpc>
              <a:buNone/>
              <a:tabLst>
                <a:tab algn="l" pos="0"/>
              </a:tabLst>
            </a:pPr>
            <a:r>
              <a:rPr b="0" lang="es" sz="2200" spc="-1" strike="noStrike">
                <a:solidFill>
                  <a:srgbClr val="2a3990"/>
                </a:solidFill>
                <a:latin typeface="Roboto"/>
                <a:ea typeface="Roboto"/>
              </a:rPr>
              <a:t>Facilitan el manejo eficiente de estructuras de datos</a:t>
            </a:r>
            <a:endParaRPr b="0" lang="es-AR" sz="2200" spc="-1" strike="noStrike">
              <a:solidFill>
                <a:srgbClr val="000000"/>
              </a:solidFill>
              <a:latin typeface="Arial"/>
            </a:endParaRPr>
          </a:p>
          <a:p>
            <a:pPr>
              <a:lnSpc>
                <a:spcPct val="100000"/>
              </a:lnSpc>
              <a:buNone/>
              <a:tabLst>
                <a:tab algn="l" pos="0"/>
              </a:tabLst>
            </a:pPr>
            <a:r>
              <a:rPr b="0" lang="es" sz="2200" spc="-1" strike="noStrike">
                <a:solidFill>
                  <a:srgbClr val="2a3990"/>
                </a:solidFill>
                <a:latin typeface="Roboto"/>
                <a:ea typeface="Roboto"/>
              </a:rPr>
              <a:t>Posibilitan la asignación dinámica de memoria</a:t>
            </a:r>
            <a:endParaRPr b="0" lang="es-AR" sz="2200" spc="-1" strike="noStrike">
              <a:solidFill>
                <a:srgbClr val="000000"/>
              </a:solidFill>
              <a:latin typeface="Arial"/>
            </a:endParaRPr>
          </a:p>
          <a:p>
            <a:pPr>
              <a:lnSpc>
                <a:spcPct val="100000"/>
              </a:lnSpc>
              <a:buNone/>
              <a:tabLst>
                <a:tab algn="l" pos="0"/>
              </a:tabLst>
            </a:pPr>
            <a:r>
              <a:rPr b="0" lang="es" sz="2200" spc="-1" strike="noStrike">
                <a:solidFill>
                  <a:srgbClr val="2a3990"/>
                </a:solidFill>
                <a:latin typeface="Roboto"/>
                <a:ea typeface="Roboto"/>
              </a:rPr>
              <a:t>Permiten modificar variables dentro de funciones (paso por </a:t>
            </a:r>
            <a:r>
              <a:rPr b="0" lang="es" sz="2200" spc="-1" strike="noStrike">
                <a:solidFill>
                  <a:srgbClr val="2a3990"/>
                </a:solidFill>
                <a:latin typeface="Roboto"/>
                <a:ea typeface="Roboto"/>
              </a:rPr>
              <a:t>referencia)</a:t>
            </a:r>
            <a:endParaRPr b="0" lang="es-AR" sz="2200" spc="-1" strike="noStrike">
              <a:solidFill>
                <a:srgbClr val="000000"/>
              </a:solidFill>
              <a:latin typeface="Arial"/>
            </a:endParaRPr>
          </a:p>
          <a:p>
            <a:pPr>
              <a:lnSpc>
                <a:spcPct val="100000"/>
              </a:lnSpc>
              <a:buNone/>
              <a:tabLst>
                <a:tab algn="l" pos="0"/>
              </a:tabLst>
            </a:pPr>
            <a:r>
              <a:rPr b="0" lang="es" sz="2200" spc="-1" strike="noStrike">
                <a:solidFill>
                  <a:srgbClr val="2a3990"/>
                </a:solidFill>
                <a:latin typeface="Roboto"/>
                <a:ea typeface="Roboto"/>
              </a:rPr>
              <a:t>Son la base para trabajar con arrays y cadenas de caracteres</a:t>
            </a:r>
            <a:endParaRPr b="0" lang="es-AR" sz="2200" spc="-1" strike="noStrike">
              <a:solidFill>
                <a:srgbClr val="000000"/>
              </a:solidFill>
              <a:latin typeface="Arial"/>
            </a:endParaRPr>
          </a:p>
          <a:p>
            <a:pPr>
              <a:lnSpc>
                <a:spcPct val="115000"/>
              </a:lnSpc>
              <a:spcBef>
                <a:spcPts val="1199"/>
              </a:spcBef>
              <a:spcAft>
                <a:spcPts val="1199"/>
              </a:spcAft>
              <a:buNone/>
              <a:tabLst>
                <a:tab algn="l" pos="0"/>
              </a:tabLst>
            </a:pPr>
            <a:endParaRPr b="0" lang="es-AR"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PlaceHolder 1"/>
          <p:cNvSpPr>
            <a:spLocks noGrp="1"/>
          </p:cNvSpPr>
          <p:nvPr>
            <p:ph type="title"/>
          </p:nvPr>
        </p:nvSpPr>
        <p:spPr>
          <a:xfrm>
            <a:off x="354600" y="285840"/>
            <a:ext cx="7436160" cy="591480"/>
          </a:xfrm>
          <a:prstGeom prst="rect">
            <a:avLst/>
          </a:prstGeom>
          <a:noFill/>
          <a:ln w="0">
            <a:noFill/>
          </a:ln>
        </p:spPr>
        <p:txBody>
          <a:bodyPr tIns="91440" bIns="91440" anchor="t">
            <a:noAutofit/>
          </a:bodyPr>
          <a:p>
            <a:pPr>
              <a:lnSpc>
                <a:spcPct val="100000"/>
              </a:lnSpc>
              <a:buNone/>
              <a:tabLst>
                <a:tab algn="l" pos="0"/>
              </a:tabLst>
            </a:pPr>
            <a:r>
              <a:rPr b="0" lang="es" sz="3320" spc="-1" strike="noStrike">
                <a:solidFill>
                  <a:srgbClr val="2a3990"/>
                </a:solidFill>
                <a:latin typeface="Roboto"/>
                <a:ea typeface="Roboto"/>
              </a:rPr>
              <a:t>Usos</a:t>
            </a:r>
            <a:endParaRPr b="0" lang="es-AR" sz="3320" spc="-1" strike="noStrike">
              <a:solidFill>
                <a:srgbClr val="000000"/>
              </a:solidFill>
              <a:latin typeface="Arial"/>
            </a:endParaRPr>
          </a:p>
        </p:txBody>
      </p:sp>
      <p:sp>
        <p:nvSpPr>
          <p:cNvPr id="100" name="PlaceHolder 2"/>
          <p:cNvSpPr>
            <a:spLocks noGrp="1"/>
          </p:cNvSpPr>
          <p:nvPr>
            <p:ph/>
          </p:nvPr>
        </p:nvSpPr>
        <p:spPr>
          <a:xfrm>
            <a:off x="311760" y="1042920"/>
            <a:ext cx="8520120" cy="3678480"/>
          </a:xfrm>
          <a:prstGeom prst="rect">
            <a:avLst/>
          </a:prstGeom>
          <a:noFill/>
          <a:ln w="0">
            <a:noFill/>
          </a:ln>
        </p:spPr>
        <p:txBody>
          <a:bodyPr tIns="91440" bIns="91440" anchor="t">
            <a:normAutofit fontScale="34000"/>
          </a:bodyPr>
          <a:p>
            <a:pPr marL="457200">
              <a:lnSpc>
                <a:spcPct val="115000"/>
              </a:lnSpc>
              <a:spcBef>
                <a:spcPts val="1199"/>
              </a:spcBef>
              <a:buNone/>
              <a:tabLst>
                <a:tab algn="l" pos="0"/>
              </a:tabLst>
            </a:pPr>
            <a:r>
              <a:rPr b="1" lang="es" sz="5170" spc="-1" strike="noStrike">
                <a:solidFill>
                  <a:srgbClr val="2a3990"/>
                </a:solidFill>
                <a:latin typeface="Roboto"/>
                <a:ea typeface="Roboto"/>
              </a:rPr>
              <a:t>Gestión de la memoria dinámica</a:t>
            </a:r>
            <a:r>
              <a:rPr b="0" lang="es" sz="5170" spc="-1" strike="noStrike">
                <a:solidFill>
                  <a:srgbClr val="2a3990"/>
                </a:solidFill>
                <a:latin typeface="Roboto"/>
                <a:ea typeface="Roboto"/>
              </a:rPr>
              <a:t>: Los punteros son esenciales para asignar y liberar memoria dinámicamente utilizando funciones como </a:t>
            </a:r>
            <a:r>
              <a:rPr b="1" lang="es" sz="5170" spc="-1" strike="noStrike">
                <a:solidFill>
                  <a:srgbClr val="2a3990"/>
                </a:solidFill>
                <a:latin typeface="Roboto"/>
                <a:ea typeface="Roboto"/>
              </a:rPr>
              <a:t>malloc(), calloc(), realloc() y free()</a:t>
            </a:r>
            <a:r>
              <a:rPr b="0" lang="es" sz="5170" spc="-1" strike="noStrike">
                <a:solidFill>
                  <a:srgbClr val="2a3990"/>
                </a:solidFill>
                <a:latin typeface="Roboto"/>
                <a:ea typeface="Roboto"/>
              </a:rPr>
              <a:t>. Esto es útil cuando no se conoce el tamaño de los datos en tiempo de compilación o cuando se necesita asignar y liberar memoria según sea necesario durante la ejecución del programa. </a:t>
            </a:r>
            <a:endParaRPr b="0" lang="es-AR" sz="5170" spc="-1" strike="noStrike">
              <a:solidFill>
                <a:srgbClr val="000000"/>
              </a:solidFill>
              <a:latin typeface="Arial"/>
            </a:endParaRPr>
          </a:p>
          <a:p>
            <a:pPr marL="457200">
              <a:lnSpc>
                <a:spcPct val="115000"/>
              </a:lnSpc>
              <a:spcBef>
                <a:spcPts val="1199"/>
              </a:spcBef>
              <a:buNone/>
              <a:tabLst>
                <a:tab algn="l" pos="0"/>
              </a:tabLst>
            </a:pPr>
            <a:r>
              <a:rPr b="0" lang="es" sz="5170" spc="-1" strike="noStrike">
                <a:solidFill>
                  <a:srgbClr val="2a3990"/>
                </a:solidFill>
                <a:latin typeface="Roboto"/>
                <a:ea typeface="Roboto"/>
              </a:rPr>
              <a:t>La diferencia fundamental entre asignar memoria estáticamente y dinámicamente es que, en el primer caso, la memoria se asigna en tiempo de compilación y no se puede cambiar en tiempo de ejecución, mientras que en el segundo caso, la memoria se asigna en tiempo de ejecución y puede cambiarse dinámicamente según sea necesario. </a:t>
            </a:r>
            <a:endParaRPr b="0" lang="es-AR" sz="5170" spc="-1" strike="noStrike">
              <a:solidFill>
                <a:srgbClr val="000000"/>
              </a:solidFill>
              <a:latin typeface="Arial"/>
            </a:endParaRPr>
          </a:p>
          <a:p>
            <a:pPr>
              <a:lnSpc>
                <a:spcPct val="115000"/>
              </a:lnSpc>
              <a:spcBef>
                <a:spcPts val="1199"/>
              </a:spcBef>
              <a:buNone/>
              <a:tabLst>
                <a:tab algn="l" pos="0"/>
              </a:tabLst>
            </a:pPr>
            <a:endParaRPr b="0" lang="es-AR" sz="2000" spc="-1" strike="noStrike">
              <a:solidFill>
                <a:srgbClr val="000000"/>
              </a:solidFill>
              <a:latin typeface="Arial"/>
            </a:endParaRPr>
          </a:p>
          <a:p>
            <a:pPr marL="457200">
              <a:lnSpc>
                <a:spcPct val="115000"/>
              </a:lnSpc>
              <a:spcBef>
                <a:spcPts val="1199"/>
              </a:spcBef>
              <a:buNone/>
              <a:tabLst>
                <a:tab algn="l" pos="0"/>
              </a:tabLst>
            </a:pPr>
            <a:endParaRPr b="0" lang="es-AR" sz="2400" spc="-1" strike="noStrike">
              <a:solidFill>
                <a:srgbClr val="000000"/>
              </a:solidFill>
              <a:latin typeface="Arial"/>
            </a:endParaRPr>
          </a:p>
          <a:p>
            <a:pPr>
              <a:lnSpc>
                <a:spcPct val="115000"/>
              </a:lnSpc>
              <a:spcBef>
                <a:spcPts val="1199"/>
              </a:spcBef>
              <a:spcAft>
                <a:spcPts val="1199"/>
              </a:spcAft>
              <a:buNone/>
              <a:tabLst>
                <a:tab algn="l" pos="0"/>
              </a:tabLst>
            </a:pPr>
            <a:endParaRPr b="0" lang="es-AR"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311760" y="444960"/>
            <a:ext cx="7436160" cy="591480"/>
          </a:xfrm>
          <a:prstGeom prst="rect">
            <a:avLst/>
          </a:prstGeom>
          <a:noFill/>
          <a:ln w="0">
            <a:noFill/>
          </a:ln>
        </p:spPr>
        <p:txBody>
          <a:bodyPr tIns="91440" bIns="91440" anchor="t">
            <a:noAutofit/>
          </a:bodyPr>
          <a:p>
            <a:pPr>
              <a:lnSpc>
                <a:spcPct val="100000"/>
              </a:lnSpc>
              <a:buNone/>
              <a:tabLst>
                <a:tab algn="l" pos="0"/>
              </a:tabLst>
            </a:pPr>
            <a:r>
              <a:rPr b="0" lang="es" sz="3320" spc="-1" strike="noStrike">
                <a:solidFill>
                  <a:srgbClr val="2a3990"/>
                </a:solidFill>
                <a:latin typeface="Roboto"/>
                <a:ea typeface="Roboto"/>
              </a:rPr>
              <a:t>Usos</a:t>
            </a:r>
            <a:endParaRPr b="0" lang="es-AR" sz="3320" spc="-1" strike="noStrike">
              <a:solidFill>
                <a:srgbClr val="000000"/>
              </a:solidFill>
              <a:latin typeface="Arial"/>
            </a:endParaRPr>
          </a:p>
        </p:txBody>
      </p:sp>
      <p:sp>
        <p:nvSpPr>
          <p:cNvPr id="102" name="PlaceHolder 2"/>
          <p:cNvSpPr>
            <a:spLocks noGrp="1"/>
          </p:cNvSpPr>
          <p:nvPr>
            <p:ph/>
          </p:nvPr>
        </p:nvSpPr>
        <p:spPr>
          <a:xfrm>
            <a:off x="311760" y="1122480"/>
            <a:ext cx="8520120" cy="3598920"/>
          </a:xfrm>
          <a:prstGeom prst="rect">
            <a:avLst/>
          </a:prstGeom>
          <a:noFill/>
          <a:ln w="0">
            <a:noFill/>
          </a:ln>
        </p:spPr>
        <p:txBody>
          <a:bodyPr tIns="91440" bIns="91440" anchor="t">
            <a:normAutofit/>
          </a:bodyPr>
          <a:p>
            <a:pPr marL="457200">
              <a:lnSpc>
                <a:spcPct val="115000"/>
              </a:lnSpc>
              <a:spcBef>
                <a:spcPts val="1199"/>
              </a:spcBef>
              <a:buNone/>
              <a:tabLst>
                <a:tab algn="l" pos="0"/>
              </a:tabLst>
            </a:pPr>
            <a:r>
              <a:rPr b="1" lang="es" sz="2100" spc="-1" strike="noStrike">
                <a:solidFill>
                  <a:srgbClr val="2a3990"/>
                </a:solidFill>
                <a:latin typeface="Arial"/>
                <a:ea typeface="Arial"/>
              </a:rPr>
              <a:t>Manipulación de cadenas de caracteres</a:t>
            </a:r>
            <a:r>
              <a:rPr b="0" lang="es" sz="2100" spc="-1" strike="noStrike">
                <a:solidFill>
                  <a:srgbClr val="2a3990"/>
                </a:solidFill>
                <a:latin typeface="Arial"/>
                <a:ea typeface="Arial"/>
              </a:rPr>
              <a:t>: Las cadenas de caracteres en C se representan como matrices de caracteres terminadas con el carácter nulo (</a:t>
            </a:r>
            <a:r>
              <a:rPr b="0" lang="es" sz="2100" spc="-1" strike="noStrike">
                <a:solidFill>
                  <a:srgbClr val="2a3990"/>
                </a:solidFill>
                <a:latin typeface="Roboto Mono"/>
                <a:ea typeface="Roboto Mono"/>
              </a:rPr>
              <a:t>'\0'</a:t>
            </a:r>
            <a:r>
              <a:rPr b="0" lang="es" sz="2100" spc="-1" strike="noStrike">
                <a:solidFill>
                  <a:srgbClr val="2a3990"/>
                </a:solidFill>
                <a:latin typeface="Arial"/>
                <a:ea typeface="Arial"/>
              </a:rPr>
              <a:t>). Los punteros se utilizan para acceder, manipular y recorrer los elementos de estas cadenas de caracteres de manera eficiente.</a:t>
            </a:r>
            <a:endParaRPr b="0" lang="es-AR" sz="2100" spc="-1" strike="noStrike">
              <a:solidFill>
                <a:srgbClr val="000000"/>
              </a:solidFill>
              <a:latin typeface="Arial"/>
            </a:endParaRPr>
          </a:p>
          <a:p>
            <a:pPr>
              <a:lnSpc>
                <a:spcPct val="115000"/>
              </a:lnSpc>
              <a:spcBef>
                <a:spcPts val="1199"/>
              </a:spcBef>
              <a:buNone/>
              <a:tabLst>
                <a:tab algn="l" pos="0"/>
              </a:tabLst>
            </a:pPr>
            <a:endParaRPr b="0" lang="es-AR" sz="2000" spc="-1" strike="noStrike">
              <a:solidFill>
                <a:srgbClr val="000000"/>
              </a:solidFill>
              <a:latin typeface="Arial"/>
            </a:endParaRPr>
          </a:p>
          <a:p>
            <a:pPr marL="457200">
              <a:lnSpc>
                <a:spcPct val="115000"/>
              </a:lnSpc>
              <a:spcBef>
                <a:spcPts val="1199"/>
              </a:spcBef>
              <a:buNone/>
              <a:tabLst>
                <a:tab algn="l" pos="0"/>
              </a:tabLst>
            </a:pPr>
            <a:endParaRPr b="0" lang="es-AR" sz="2400" spc="-1" strike="noStrike">
              <a:solidFill>
                <a:srgbClr val="000000"/>
              </a:solidFill>
              <a:latin typeface="Arial"/>
            </a:endParaRPr>
          </a:p>
          <a:p>
            <a:pPr>
              <a:lnSpc>
                <a:spcPct val="115000"/>
              </a:lnSpc>
              <a:spcBef>
                <a:spcPts val="1199"/>
              </a:spcBef>
              <a:spcAft>
                <a:spcPts val="1199"/>
              </a:spcAft>
              <a:buNone/>
              <a:tabLst>
                <a:tab algn="l" pos="0"/>
              </a:tabLst>
            </a:pPr>
            <a:endParaRPr b="0" lang="es-AR"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11760" y="444960"/>
            <a:ext cx="7436160" cy="591480"/>
          </a:xfrm>
          <a:prstGeom prst="rect">
            <a:avLst/>
          </a:prstGeom>
          <a:noFill/>
          <a:ln w="0">
            <a:noFill/>
          </a:ln>
        </p:spPr>
        <p:txBody>
          <a:bodyPr tIns="91440" bIns="91440" anchor="t">
            <a:noAutofit/>
          </a:bodyPr>
          <a:p>
            <a:pPr>
              <a:lnSpc>
                <a:spcPct val="100000"/>
              </a:lnSpc>
              <a:buNone/>
              <a:tabLst>
                <a:tab algn="l" pos="0"/>
              </a:tabLst>
            </a:pPr>
            <a:r>
              <a:rPr b="0" lang="es" sz="3320" spc="-1" strike="noStrike">
                <a:solidFill>
                  <a:srgbClr val="2a3990"/>
                </a:solidFill>
                <a:latin typeface="Roboto"/>
                <a:ea typeface="Roboto"/>
              </a:rPr>
              <a:t>Usos</a:t>
            </a:r>
            <a:endParaRPr b="0" lang="es-AR" sz="3320" spc="-1" strike="noStrike">
              <a:solidFill>
                <a:srgbClr val="000000"/>
              </a:solidFill>
              <a:latin typeface="Arial"/>
            </a:endParaRPr>
          </a:p>
        </p:txBody>
      </p:sp>
      <p:sp>
        <p:nvSpPr>
          <p:cNvPr id="104" name="PlaceHolder 2"/>
          <p:cNvSpPr>
            <a:spLocks noGrp="1"/>
          </p:cNvSpPr>
          <p:nvPr>
            <p:ph/>
          </p:nvPr>
        </p:nvSpPr>
        <p:spPr>
          <a:xfrm>
            <a:off x="311760" y="1122480"/>
            <a:ext cx="8520120" cy="3598920"/>
          </a:xfrm>
          <a:prstGeom prst="rect">
            <a:avLst/>
          </a:prstGeom>
          <a:noFill/>
          <a:ln w="0">
            <a:noFill/>
          </a:ln>
        </p:spPr>
        <p:txBody>
          <a:bodyPr tIns="91440" bIns="91440" anchor="t">
            <a:normAutofit/>
          </a:bodyPr>
          <a:p>
            <a:pPr marL="457200">
              <a:lnSpc>
                <a:spcPct val="115000"/>
              </a:lnSpc>
              <a:spcBef>
                <a:spcPts val="1199"/>
              </a:spcBef>
              <a:buNone/>
              <a:tabLst>
                <a:tab algn="l" pos="0"/>
              </a:tabLst>
            </a:pPr>
            <a:r>
              <a:rPr b="1" lang="es" sz="1900" spc="-1" strike="noStrike">
                <a:solidFill>
                  <a:srgbClr val="2a3990"/>
                </a:solidFill>
                <a:latin typeface="Arial"/>
                <a:ea typeface="Arial"/>
              </a:rPr>
              <a:t>Paso de argumentos a funciones por referencia</a:t>
            </a:r>
            <a:r>
              <a:rPr b="0" lang="es" sz="1900" spc="-1" strike="noStrike">
                <a:solidFill>
                  <a:srgbClr val="2a3990"/>
                </a:solidFill>
                <a:latin typeface="Arial"/>
                <a:ea typeface="Arial"/>
              </a:rPr>
              <a:t>: Los punteros permiten pasar argumentos a funciones por referencia en lugar de por valor. Esto significa que la función puede modificar directamente los datos en la memoria principal en lugar de hacer copias de los mismos. Esto puede ser útil para conservar recursos y para manipular grandes cantidades de datos de manera eficiente.</a:t>
            </a:r>
            <a:endParaRPr b="0" lang="es-AR" sz="1900" spc="-1" strike="noStrike">
              <a:solidFill>
                <a:srgbClr val="000000"/>
              </a:solidFill>
              <a:latin typeface="Arial"/>
            </a:endParaRPr>
          </a:p>
          <a:p>
            <a:pPr>
              <a:lnSpc>
                <a:spcPct val="115000"/>
              </a:lnSpc>
              <a:spcBef>
                <a:spcPts val="1199"/>
              </a:spcBef>
              <a:buNone/>
              <a:tabLst>
                <a:tab algn="l" pos="0"/>
              </a:tabLst>
            </a:pPr>
            <a:endParaRPr b="0" lang="es-AR" sz="2000" spc="-1" strike="noStrike">
              <a:solidFill>
                <a:srgbClr val="000000"/>
              </a:solidFill>
              <a:latin typeface="Arial"/>
            </a:endParaRPr>
          </a:p>
          <a:p>
            <a:pPr marL="457200">
              <a:lnSpc>
                <a:spcPct val="115000"/>
              </a:lnSpc>
              <a:spcBef>
                <a:spcPts val="1199"/>
              </a:spcBef>
              <a:buNone/>
              <a:tabLst>
                <a:tab algn="l" pos="0"/>
              </a:tabLst>
            </a:pPr>
            <a:endParaRPr b="0" lang="es-AR" sz="2400" spc="-1" strike="noStrike">
              <a:solidFill>
                <a:srgbClr val="000000"/>
              </a:solidFill>
              <a:latin typeface="Arial"/>
            </a:endParaRPr>
          </a:p>
          <a:p>
            <a:pPr>
              <a:lnSpc>
                <a:spcPct val="115000"/>
              </a:lnSpc>
              <a:spcBef>
                <a:spcPts val="1199"/>
              </a:spcBef>
              <a:spcAft>
                <a:spcPts val="1199"/>
              </a:spcAft>
              <a:buNone/>
              <a:tabLst>
                <a:tab algn="l" pos="0"/>
              </a:tabLst>
            </a:pPr>
            <a:endParaRPr b="0" lang="es-AR"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311760" y="444960"/>
            <a:ext cx="7436160" cy="591480"/>
          </a:xfrm>
          <a:prstGeom prst="rect">
            <a:avLst/>
          </a:prstGeom>
          <a:noFill/>
          <a:ln w="0">
            <a:noFill/>
          </a:ln>
        </p:spPr>
        <p:txBody>
          <a:bodyPr tIns="91440" bIns="91440" anchor="t">
            <a:noAutofit/>
          </a:bodyPr>
          <a:p>
            <a:pPr>
              <a:lnSpc>
                <a:spcPct val="100000"/>
              </a:lnSpc>
              <a:buNone/>
              <a:tabLst>
                <a:tab algn="l" pos="0"/>
              </a:tabLst>
            </a:pPr>
            <a:r>
              <a:rPr b="0" lang="es" sz="3320" spc="-1" strike="noStrike">
                <a:solidFill>
                  <a:srgbClr val="2a3990"/>
                </a:solidFill>
                <a:latin typeface="Roboto"/>
                <a:ea typeface="Roboto"/>
              </a:rPr>
              <a:t>Usos</a:t>
            </a:r>
            <a:endParaRPr b="0" lang="es-AR" sz="3320" spc="-1" strike="noStrike">
              <a:solidFill>
                <a:srgbClr val="000000"/>
              </a:solidFill>
              <a:latin typeface="Arial"/>
            </a:endParaRPr>
          </a:p>
        </p:txBody>
      </p:sp>
      <p:sp>
        <p:nvSpPr>
          <p:cNvPr id="106" name="PlaceHolder 2"/>
          <p:cNvSpPr>
            <a:spLocks noGrp="1"/>
          </p:cNvSpPr>
          <p:nvPr>
            <p:ph/>
          </p:nvPr>
        </p:nvSpPr>
        <p:spPr>
          <a:xfrm>
            <a:off x="311760" y="1122480"/>
            <a:ext cx="8520120" cy="3598920"/>
          </a:xfrm>
          <a:prstGeom prst="rect">
            <a:avLst/>
          </a:prstGeom>
          <a:noFill/>
          <a:ln w="0">
            <a:noFill/>
          </a:ln>
        </p:spPr>
        <p:txBody>
          <a:bodyPr tIns="91440" bIns="91440" anchor="t">
            <a:normAutofit/>
          </a:bodyPr>
          <a:p>
            <a:pPr marL="457200">
              <a:lnSpc>
                <a:spcPct val="115000"/>
              </a:lnSpc>
              <a:spcBef>
                <a:spcPts val="1199"/>
              </a:spcBef>
              <a:buNone/>
              <a:tabLst>
                <a:tab algn="l" pos="0"/>
              </a:tabLst>
            </a:pPr>
            <a:r>
              <a:rPr b="1" lang="es" sz="1800" spc="-1" strike="noStrike">
                <a:solidFill>
                  <a:srgbClr val="2a3990"/>
                </a:solidFill>
                <a:latin typeface="Arial"/>
                <a:ea typeface="Arial"/>
              </a:rPr>
              <a:t>Implementación de estructuras de datos avanzadas</a:t>
            </a:r>
            <a:r>
              <a:rPr b="0" lang="es" sz="1800" spc="-1" strike="noStrike">
                <a:solidFill>
                  <a:srgbClr val="2a3990"/>
                </a:solidFill>
                <a:latin typeface="Arial"/>
                <a:ea typeface="Arial"/>
              </a:rPr>
              <a:t>: Los punteros son esenciales para implementar estructuras de datos dinámicas como listas enlazadas, pilas, colas, árboles y grafos. Estas estructuras de datos a menudo requieren que los nodos o elementos se vinculen entre sí mediante punteros.</a:t>
            </a:r>
            <a:endParaRPr b="0" lang="es-AR" sz="1800" spc="-1" strike="noStrike">
              <a:solidFill>
                <a:srgbClr val="000000"/>
              </a:solidFill>
              <a:latin typeface="Arial"/>
            </a:endParaRPr>
          </a:p>
          <a:p>
            <a:pPr>
              <a:lnSpc>
                <a:spcPct val="115000"/>
              </a:lnSpc>
              <a:spcBef>
                <a:spcPts val="1199"/>
              </a:spcBef>
              <a:buNone/>
              <a:tabLst>
                <a:tab algn="l" pos="0"/>
              </a:tabLst>
            </a:pPr>
            <a:endParaRPr b="0" lang="es-AR" sz="2000" spc="-1" strike="noStrike">
              <a:solidFill>
                <a:srgbClr val="000000"/>
              </a:solidFill>
              <a:latin typeface="Arial"/>
            </a:endParaRPr>
          </a:p>
          <a:p>
            <a:pPr marL="457200">
              <a:lnSpc>
                <a:spcPct val="115000"/>
              </a:lnSpc>
              <a:spcBef>
                <a:spcPts val="1199"/>
              </a:spcBef>
              <a:buNone/>
              <a:tabLst>
                <a:tab algn="l" pos="0"/>
              </a:tabLst>
            </a:pPr>
            <a:endParaRPr b="0" lang="es-AR" sz="2400" spc="-1" strike="noStrike">
              <a:solidFill>
                <a:srgbClr val="000000"/>
              </a:solidFill>
              <a:latin typeface="Arial"/>
            </a:endParaRPr>
          </a:p>
          <a:p>
            <a:pPr>
              <a:lnSpc>
                <a:spcPct val="115000"/>
              </a:lnSpc>
              <a:spcBef>
                <a:spcPts val="1199"/>
              </a:spcBef>
              <a:spcAft>
                <a:spcPts val="1199"/>
              </a:spcAft>
              <a:buNone/>
              <a:tabLst>
                <a:tab algn="l" pos="0"/>
              </a:tabLst>
            </a:pPr>
            <a:endParaRPr b="0" lang="es-AR"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275040" y="225000"/>
            <a:ext cx="8219160" cy="591480"/>
          </a:xfrm>
          <a:prstGeom prst="rect">
            <a:avLst/>
          </a:prstGeom>
          <a:noFill/>
          <a:ln w="0">
            <a:noFill/>
          </a:ln>
        </p:spPr>
        <p:txBody>
          <a:bodyPr tIns="91440" bIns="91440" anchor="t">
            <a:noAutofit/>
          </a:bodyPr>
          <a:p>
            <a:pPr>
              <a:lnSpc>
                <a:spcPct val="100000"/>
              </a:lnSpc>
              <a:buNone/>
              <a:tabLst>
                <a:tab algn="l" pos="0"/>
              </a:tabLst>
            </a:pPr>
            <a:r>
              <a:rPr b="0" lang="es" sz="3200" spc="-1" strike="noStrike">
                <a:solidFill>
                  <a:srgbClr val="2a3990"/>
                </a:solidFill>
                <a:latin typeface="Roboto"/>
                <a:ea typeface="Roboto"/>
              </a:rPr>
              <a:t>L</a:t>
            </a:r>
            <a:r>
              <a:rPr b="0" lang="es" sz="2800" spc="-1" strike="noStrike">
                <a:solidFill>
                  <a:srgbClr val="2a3990"/>
                </a:solidFill>
                <a:latin typeface="Roboto"/>
                <a:ea typeface="Roboto"/>
              </a:rPr>
              <a:t>os Arrays siempre pasan por referencia</a:t>
            </a:r>
            <a:endParaRPr b="0" lang="es-AR" sz="2800" spc="-1" strike="noStrike">
              <a:solidFill>
                <a:srgbClr val="000000"/>
              </a:solidFill>
              <a:latin typeface="Arial"/>
            </a:endParaRPr>
          </a:p>
        </p:txBody>
      </p:sp>
      <p:sp>
        <p:nvSpPr>
          <p:cNvPr id="108" name="PlaceHolder 2"/>
          <p:cNvSpPr>
            <a:spLocks noGrp="1"/>
          </p:cNvSpPr>
          <p:nvPr>
            <p:ph/>
          </p:nvPr>
        </p:nvSpPr>
        <p:spPr>
          <a:xfrm>
            <a:off x="311760" y="877680"/>
            <a:ext cx="8520120" cy="3843720"/>
          </a:xfrm>
          <a:prstGeom prst="rect">
            <a:avLst/>
          </a:prstGeom>
          <a:noFill/>
          <a:ln w="0">
            <a:noFill/>
          </a:ln>
        </p:spPr>
        <p:txBody>
          <a:bodyPr tIns="91440" bIns="91440" anchor="t">
            <a:noAutofit/>
          </a:bodyPr>
          <a:p>
            <a:pPr marL="457200" indent="-317520">
              <a:lnSpc>
                <a:spcPct val="115000"/>
              </a:lnSpc>
              <a:spcBef>
                <a:spcPts val="1199"/>
              </a:spcBef>
              <a:buClr>
                <a:srgbClr val="2a3990"/>
              </a:buClr>
              <a:buFont typeface="Arial"/>
              <a:buChar char="●"/>
            </a:pPr>
            <a:r>
              <a:rPr b="1" lang="es" sz="1400" spc="-1" strike="noStrike">
                <a:solidFill>
                  <a:srgbClr val="2a3990"/>
                </a:solidFill>
                <a:latin typeface="Arial"/>
                <a:ea typeface="Arial"/>
              </a:rPr>
              <a:t>Eficiencia de memoria:</a:t>
            </a:r>
            <a:r>
              <a:rPr b="0" lang="es" sz="1400" spc="-1" strike="noStrike">
                <a:solidFill>
                  <a:srgbClr val="2a3990"/>
                </a:solidFill>
                <a:latin typeface="Arial"/>
                <a:ea typeface="Arial"/>
              </a:rPr>
              <a:t> Los arrays pueden ser grandes y ocupar una cantidad significativa de memoria. Pasarlos por valor (copiando todo el contenido del array) sería ineficiente, especialmente en términos de uso de memoria, ya que requeriría duplicar la cantidad de memoria necesaria.</a:t>
            </a:r>
            <a:endParaRPr b="0" lang="es-AR" sz="1400" spc="-1" strike="noStrike">
              <a:solidFill>
                <a:srgbClr val="000000"/>
              </a:solidFill>
              <a:latin typeface="Arial"/>
            </a:endParaRPr>
          </a:p>
          <a:p>
            <a:pPr marL="457200" indent="-317520">
              <a:lnSpc>
                <a:spcPct val="115000"/>
              </a:lnSpc>
              <a:buClr>
                <a:srgbClr val="2a3990"/>
              </a:buClr>
              <a:buFont typeface="Arial"/>
              <a:buChar char="●"/>
            </a:pPr>
            <a:r>
              <a:rPr b="1" lang="es" sz="1400" spc="-1" strike="noStrike">
                <a:solidFill>
                  <a:srgbClr val="2a3990"/>
                </a:solidFill>
                <a:latin typeface="Arial"/>
                <a:ea typeface="Arial"/>
              </a:rPr>
              <a:t>Tiempo de ejecución:</a:t>
            </a:r>
            <a:r>
              <a:rPr b="0" lang="es" sz="1400" spc="-1" strike="noStrike">
                <a:solidFill>
                  <a:srgbClr val="2a3990"/>
                </a:solidFill>
                <a:latin typeface="Arial"/>
                <a:ea typeface="Arial"/>
              </a:rPr>
              <a:t> Copiar un array grande también llevaría tiempo, lo que afectaría el rendimiento del programa.</a:t>
            </a:r>
            <a:endParaRPr b="0" lang="es-AR" sz="1400" spc="-1" strike="noStrike">
              <a:solidFill>
                <a:srgbClr val="000000"/>
              </a:solidFill>
              <a:latin typeface="Arial"/>
            </a:endParaRPr>
          </a:p>
          <a:p>
            <a:pPr marL="457200" indent="-317520">
              <a:lnSpc>
                <a:spcPct val="115000"/>
              </a:lnSpc>
              <a:buClr>
                <a:srgbClr val="2a3990"/>
              </a:buClr>
              <a:buFont typeface="Arial"/>
              <a:buChar char="●"/>
            </a:pPr>
            <a:r>
              <a:rPr b="1" lang="es" sz="1400" spc="-1" strike="noStrike">
                <a:solidFill>
                  <a:srgbClr val="2a3990"/>
                </a:solidFill>
                <a:latin typeface="Arial"/>
                <a:ea typeface="Arial"/>
              </a:rPr>
              <a:t>Consistencia de punteros:</a:t>
            </a:r>
            <a:r>
              <a:rPr b="0" lang="es" sz="1400" spc="-1" strike="noStrike">
                <a:solidFill>
                  <a:srgbClr val="2a3990"/>
                </a:solidFill>
                <a:latin typeface="Arial"/>
                <a:ea typeface="Arial"/>
              </a:rPr>
              <a:t> En C, el nombre de un array actúa como un puntero al primer elemento del array. Pasar un array a una función simplemente pasa la dirección de memoria del primer elemento. Esto es consistente con la idea de pasar punteros a funciones, lo que significa que las funciones pueden manipular directamente los datos en el array original.</a:t>
            </a:r>
            <a:endParaRPr b="0" lang="es-AR" sz="1400" spc="-1" strike="noStrike">
              <a:solidFill>
                <a:srgbClr val="000000"/>
              </a:solidFill>
              <a:latin typeface="Arial"/>
            </a:endParaRPr>
          </a:p>
          <a:p>
            <a:pPr marL="457200" indent="-317520">
              <a:lnSpc>
                <a:spcPct val="115000"/>
              </a:lnSpc>
              <a:buClr>
                <a:srgbClr val="2a3990"/>
              </a:buClr>
              <a:buFont typeface="Arial"/>
              <a:buChar char="●"/>
            </a:pPr>
            <a:r>
              <a:rPr b="1" lang="es" sz="1400" spc="-1" strike="noStrike">
                <a:solidFill>
                  <a:srgbClr val="2a3990"/>
                </a:solidFill>
                <a:latin typeface="Arial"/>
                <a:ea typeface="Arial"/>
              </a:rPr>
              <a:t>Necesidad de cambios:</a:t>
            </a:r>
            <a:r>
              <a:rPr b="0" lang="es" sz="1400" spc="-1" strike="noStrike">
                <a:solidFill>
                  <a:srgbClr val="2a3990"/>
                </a:solidFill>
                <a:latin typeface="Arial"/>
                <a:ea typeface="Arial"/>
              </a:rPr>
              <a:t> Si una función modifica un array, estos cambios se reflejan en el original.</a:t>
            </a:r>
            <a:endParaRPr b="0" lang="es-AR" sz="1400" spc="-1" strike="noStrike">
              <a:solidFill>
                <a:srgbClr val="000000"/>
              </a:solidFill>
              <a:latin typeface="Arial"/>
            </a:endParaRPr>
          </a:p>
          <a:p>
            <a:pPr marL="457200" indent="-317520">
              <a:lnSpc>
                <a:spcPct val="115000"/>
              </a:lnSpc>
              <a:buClr>
                <a:srgbClr val="2a3990"/>
              </a:buClr>
              <a:buFont typeface="Arial"/>
              <a:buChar char="●"/>
            </a:pPr>
            <a:r>
              <a:rPr b="1" lang="es" sz="1400" spc="-1" strike="noStrike">
                <a:solidFill>
                  <a:srgbClr val="2a3990"/>
                </a:solidFill>
                <a:latin typeface="Arial"/>
                <a:ea typeface="Arial"/>
              </a:rPr>
              <a:t>Arrays de tamaño variable:</a:t>
            </a:r>
            <a:r>
              <a:rPr b="0" lang="es" sz="1400" spc="-1" strike="noStrike">
                <a:solidFill>
                  <a:srgbClr val="2a3990"/>
                </a:solidFill>
                <a:latin typeface="Arial"/>
                <a:ea typeface="Arial"/>
              </a:rPr>
              <a:t> Los arrays en C </a:t>
            </a:r>
            <a:r>
              <a:rPr b="1" lang="es" sz="1400" spc="-1" strike="noStrike">
                <a:solidFill>
                  <a:srgbClr val="2a3990"/>
                </a:solidFill>
                <a:latin typeface="Arial"/>
                <a:ea typeface="Arial"/>
              </a:rPr>
              <a:t>no</a:t>
            </a:r>
            <a:r>
              <a:rPr b="0" lang="es" sz="1400" spc="-1" strike="noStrike">
                <a:solidFill>
                  <a:srgbClr val="2a3990"/>
                </a:solidFill>
                <a:latin typeface="Arial"/>
                <a:ea typeface="Arial"/>
              </a:rPr>
              <a:t> pueden tener un tamaño variable. Pasarlos por referencia permite que una función trabaje con un array de cualquier tamaño sin la necesidad de conocer su tamaño en tiempo de compilación.</a:t>
            </a:r>
            <a:endParaRPr b="0" lang="es-AR"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237</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es-AR</dc:language>
  <cp:lastModifiedBy/>
  <dcterms:modified xsi:type="dcterms:W3CDTF">2025-05-06T22:16:59Z</dcterms:modified>
  <cp:revision>2</cp:revision>
  <dc:subject/>
  <dc:title/>
</cp:coreProperties>
</file>