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ar2lr85HbCn1wFfaibO+Uj3dC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7" name="Google Shape;3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://www.mingw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095340" y="285728"/>
            <a:ext cx="1015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3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34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3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032341" y="1835635"/>
            <a:ext cx="8127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2398" y="1142984"/>
            <a:ext cx="7522921" cy="1015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Catedra</a:t>
            </a:r>
            <a:r>
              <a:rPr lang="es-E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r>
              <a:rPr lang="es-ES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Matias</a:t>
            </a:r>
            <a:r>
              <a:rPr lang="es-E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Garro - matiasgarro91@gmail.com</a:t>
            </a:r>
          </a:p>
          <a:p>
            <a:r>
              <a:rPr lang="es-E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Luciana </a:t>
            </a:r>
            <a:r>
              <a:rPr lang="es-ES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Denicio</a:t>
            </a:r>
            <a:r>
              <a:rPr lang="es-ES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lucianadenicioapu@gmail.com</a:t>
            </a:r>
            <a:endParaRPr lang="es-E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3696958" y="125950"/>
            <a:ext cx="4680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paso 3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5529" y="1128012"/>
            <a:ext cx="6703170" cy="475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2312042" y="57316"/>
            <a:ext cx="81274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y configuración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1"/>
          <p:cNvSpPr/>
          <p:nvPr/>
        </p:nvSpPr>
        <p:spPr>
          <a:xfrm>
            <a:off x="155575" y="771111"/>
            <a:ext cx="28026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e Instalar MinGW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155575" y="1330421"/>
            <a:ext cx="56375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 WEB: </a:t>
            </a:r>
            <a:r>
              <a:rPr lang="es-AR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http://www.mingw.org/</a:t>
            </a: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También disponible en el Classroom de Laboratorio I -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6840331" y="1961553"/>
            <a:ext cx="21944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mingw-get-setup.exe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5711104" y="1583939"/>
            <a:ext cx="4313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Al finalizar la descarga tendrán el archivo: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5675200" y="2397986"/>
            <a:ext cx="50770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Ejecutar el instalador y seguir los siguientes pasos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5164" y="2348642"/>
            <a:ext cx="5115536" cy="272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40331" y="2853859"/>
            <a:ext cx="2793068" cy="158510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/>
          <p:nvPr/>
        </p:nvSpPr>
        <p:spPr>
          <a:xfrm>
            <a:off x="5698349" y="4518558"/>
            <a:ext cx="2346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Marcar los paquetes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6075631" y="4859058"/>
            <a:ext cx="19688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Mingw32-base-bin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8493604" y="4889578"/>
            <a:ext cx="2237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Mingw32-gcc-g++-bin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5780715" y="5258910"/>
            <a:ext cx="55462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Seleccionar “aplicar cambios” en el menú “instalación”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5787667" y="5709520"/>
            <a:ext cx="58296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Aguardar la instalación de los paquetes y cerrar la ventana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 txBox="1"/>
          <p:nvPr/>
        </p:nvSpPr>
        <p:spPr>
          <a:xfrm>
            <a:off x="3854846" y="57275"/>
            <a:ext cx="448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MinGW paso 1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2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9933" y="1081386"/>
            <a:ext cx="5612130" cy="437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3886496" y="57275"/>
            <a:ext cx="441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MinGW paso 2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9926" y="1091986"/>
            <a:ext cx="5612130" cy="435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918296" y="57275"/>
            <a:ext cx="435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MinGW paso 3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9935" y="1213485"/>
            <a:ext cx="5612130" cy="4431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/>
        </p:nvSpPr>
        <p:spPr>
          <a:xfrm>
            <a:off x="8428088" y="6273225"/>
            <a:ext cx="376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Luciana Denicio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3923546" y="57275"/>
            <a:ext cx="4344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MinGW paso 4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5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32" y="980646"/>
            <a:ext cx="10322987" cy="486169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/>
          <p:nvPr/>
        </p:nvSpPr>
        <p:spPr>
          <a:xfrm>
            <a:off x="2975020" y="1786597"/>
            <a:ext cx="7997780" cy="32581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2975020" y="2297073"/>
            <a:ext cx="7997780" cy="34541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3918296" y="57275"/>
            <a:ext cx="435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MinGW paso 5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6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2250" y="1202650"/>
            <a:ext cx="9120249" cy="4014123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6"/>
          <p:cNvSpPr/>
          <p:nvPr/>
        </p:nvSpPr>
        <p:spPr>
          <a:xfrm>
            <a:off x="1236372" y="2614411"/>
            <a:ext cx="1841679" cy="55379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3555959" y="125950"/>
            <a:ext cx="4768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Path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7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/>
          <p:nvPr/>
        </p:nvSpPr>
        <p:spPr>
          <a:xfrm>
            <a:off x="155575" y="771111"/>
            <a:ext cx="1127488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configuración es necesaria para que Visual Studio Code puede utilizar las herramientas de compilación de MinGW.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155575" y="1330421"/>
            <a:ext cx="951645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tarea es manual y consiste en agregar a la variable de entorno “Path” de Windows la ruta de instalación de las herramientas MinGW. Ruta por default   🡪   </a:t>
            </a: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C:\MinGW\bin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0971" y="2792973"/>
            <a:ext cx="5738178" cy="315144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7"/>
          <p:cNvSpPr/>
          <p:nvPr/>
        </p:nvSpPr>
        <p:spPr>
          <a:xfrm>
            <a:off x="2999623" y="2405606"/>
            <a:ext cx="26472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Comprobamos ruta de instalación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7"/>
          <p:cNvSpPr/>
          <p:nvPr/>
        </p:nvSpPr>
        <p:spPr>
          <a:xfrm>
            <a:off x="9081386" y="3199143"/>
            <a:ext cx="228312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Abrimos la ruta en el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explorador de archivos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Comprobamos de existencia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los archivos: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gcc.exe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g++.exe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otros…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3274498" y="-16550"/>
            <a:ext cx="5614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Path (2)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8"/>
          <p:cNvSpPr/>
          <p:nvPr/>
        </p:nvSpPr>
        <p:spPr>
          <a:xfrm>
            <a:off x="155575" y="969258"/>
            <a:ext cx="9516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Abrir el panel de “Configuración avanzada del sistema”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316445" y="1431988"/>
            <a:ext cx="32346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escribimos en el buscador de Windows: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 de entorno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9502" y="1401009"/>
            <a:ext cx="3284792" cy="410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6567" y="2020242"/>
            <a:ext cx="3324138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/>
          <p:nvPr/>
        </p:nvSpPr>
        <p:spPr>
          <a:xfrm>
            <a:off x="416567" y="3088283"/>
            <a:ext cx="265572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Sino, en propiedades del Equipo 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avanzada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9474" y="3642897"/>
            <a:ext cx="2291227" cy="15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8"/>
          <p:cNvSpPr/>
          <p:nvPr/>
        </p:nvSpPr>
        <p:spPr>
          <a:xfrm>
            <a:off x="3426172" y="3295996"/>
            <a:ext cx="968464" cy="4968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08710" y="2618071"/>
            <a:ext cx="3857625" cy="372932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/>
          <p:nvPr/>
        </p:nvSpPr>
        <p:spPr>
          <a:xfrm>
            <a:off x="7638229" y="4568895"/>
            <a:ext cx="656546" cy="38636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8"/>
          <p:cNvSpPr/>
          <p:nvPr/>
        </p:nvSpPr>
        <p:spPr>
          <a:xfrm>
            <a:off x="8204753" y="1538783"/>
            <a:ext cx="341187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Agregar al final del valor de la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(SIN BORRAR LO EXISTENTE)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C:\MinGW\bin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8204753" y="1181967"/>
            <a:ext cx="38230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Editar la variable “path”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3304497" y="57275"/>
            <a:ext cx="5583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Vs Code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9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9"/>
          <p:cNvSpPr/>
          <p:nvPr/>
        </p:nvSpPr>
        <p:spPr>
          <a:xfrm>
            <a:off x="200381" y="918858"/>
            <a:ext cx="22598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Instalar extensiones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381" y="1338306"/>
            <a:ext cx="412239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9"/>
          <p:cNvSpPr/>
          <p:nvPr/>
        </p:nvSpPr>
        <p:spPr>
          <a:xfrm>
            <a:off x="114332" y="2335961"/>
            <a:ext cx="46917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Spanish Language Pack for Visual Studio Code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107732" y="2631527"/>
            <a:ext cx="5151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C/C++ IntelliSense, debugging, and code browsing.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114332" y="2938830"/>
            <a:ext cx="22617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C/C++ Compile Run</a:t>
            </a:r>
            <a:b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114332" y="3296823"/>
            <a:ext cx="18969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C++ Intellisense</a:t>
            </a:r>
            <a:b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075" y="4009576"/>
            <a:ext cx="3311875" cy="9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80198" y="974714"/>
            <a:ext cx="5705236" cy="173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80198" y="2705293"/>
            <a:ext cx="5705237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80197" y="4266862"/>
            <a:ext cx="5705238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8428088" y="6273225"/>
            <a:ext cx="376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151553" y="1844788"/>
            <a:ext cx="5579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4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88243" y="2738601"/>
            <a:ext cx="83618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Temática: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8790" y="1020441"/>
            <a:ext cx="4181027" cy="23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807135" y="3249200"/>
            <a:ext cx="58299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s-A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s-A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desarrollo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lang="es-A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y configuración de Vs Code + MinGW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lang="es-A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/ Instalar Visual Studio Code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lang="es-A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/ Instalar MinGW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lang="es-A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Path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lang="es-A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Visual Studio Code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romanLcPeriod"/>
            </a:pPr>
            <a:r>
              <a:rPr lang="es-A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 “test.c”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1019393" y="97056"/>
            <a:ext cx="10153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 de Desarrollo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/>
        </p:nvSpPr>
        <p:spPr>
          <a:xfrm>
            <a:off x="8428088" y="6273225"/>
            <a:ext cx="376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Luciana Denicio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2866498" y="-7550"/>
            <a:ext cx="6459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Vs Code (2)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0"/>
          <p:cNvSpPr/>
          <p:nvPr/>
        </p:nvSpPr>
        <p:spPr>
          <a:xfrm>
            <a:off x="155575" y="771111"/>
            <a:ext cx="48596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Generar un nuevo archivo denominado “test.c”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002" y="1220033"/>
            <a:ext cx="4800237" cy="246661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0"/>
          <p:cNvSpPr/>
          <p:nvPr/>
        </p:nvSpPr>
        <p:spPr>
          <a:xfrm>
            <a:off x="215002" y="3990829"/>
            <a:ext cx="29128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Escribir el siguiente código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4220820" y="4633087"/>
            <a:ext cx="954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2250" y="4380813"/>
            <a:ext cx="2181225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0"/>
          <p:cNvSpPr/>
          <p:nvPr/>
        </p:nvSpPr>
        <p:spPr>
          <a:xfrm>
            <a:off x="5790395" y="955491"/>
            <a:ext cx="547579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En menú Terminal seleccionamos: Configurar tarea 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Compilación predeterminada..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43929" y="1654157"/>
            <a:ext cx="3333750" cy="231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90394" y="4357566"/>
            <a:ext cx="580072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0"/>
          <p:cNvSpPr/>
          <p:nvPr/>
        </p:nvSpPr>
        <p:spPr>
          <a:xfrm>
            <a:off x="5790395" y="4011490"/>
            <a:ext cx="43038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Seleccionar: C/C++: cl.exe build active file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5790394" y="5466744"/>
            <a:ext cx="4540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Presionar “F6” y validar TERMINAL de salida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2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51773" y="5947425"/>
            <a:ext cx="3552975" cy="5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116" y="0"/>
            <a:ext cx="11516885" cy="57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1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3527807" y="2552366"/>
            <a:ext cx="780459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AR" sz="7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 has logrado!</a:t>
            </a:r>
            <a:endParaRPr sz="8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1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3" name="Google Shape;39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8428088" y="6273225"/>
            <a:ext cx="376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16373" y="57275"/>
            <a:ext cx="6116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5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324950" y="750750"/>
            <a:ext cx="75186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s-A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Entorno de Desarrollo Integrado (IDE):</a:t>
            </a:r>
            <a:r>
              <a:rPr lang="es-A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Visual Studio Code (VS Code) es un entorno de desarrollo integrado gratuito y de código abierto desarrollado por Microsoft.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s-A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Soporte Multiplataforma:</a:t>
            </a:r>
            <a:r>
              <a:rPr lang="es-A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 Code puede ejecutarse en múltiples sistemas operativos incluyendo Windows, macOS y Linux.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s-A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Extensibilidad y Personalización:</a:t>
            </a:r>
            <a:r>
              <a:rPr lang="es-A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 Code es altamente personalizable gracias a su robusto sistema de extensiones.</a:t>
            </a:r>
            <a:r>
              <a:rPr lang="es-A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s-A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Integración con Git y Control de Versiones:</a:t>
            </a:r>
            <a:r>
              <a:rPr lang="es-A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 Code ofrece integración nativa con Git, facilitando el seguimiento de cambios en el código y la gestión de ramas.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s-A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Potentes Herramientas de Depuración y Desarrollo:</a:t>
            </a:r>
            <a:r>
              <a:rPr lang="es-A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 Code proporciona herramientas avanzadas de depuracióny características como resaltado de sintaxis y autocompletado inteligente para mejorar la productividad del desarrollador.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 descr="Visual Studio Code – Editor de código | Microsoft Azu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3549" y="2138076"/>
            <a:ext cx="4348350" cy="258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336160" y="46325"/>
            <a:ext cx="5519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>
            <a:off x="155575" y="771111"/>
            <a:ext cx="2409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Desarrollo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7289" y="1730255"/>
            <a:ext cx="8829649" cy="402147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155575" y="2298179"/>
            <a:ext cx="20842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Barra de actividades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2194152" y="2298179"/>
            <a:ext cx="592444" cy="4053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881633" y="2783532"/>
            <a:ext cx="1655700" cy="25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-Explorar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-Buscar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-Ejecutar (RUN)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-Versionado (Ctrl. Cód. Fuente)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-Extensiones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577" y="2783526"/>
            <a:ext cx="425025" cy="21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/>
        </p:nvSpPr>
        <p:spPr>
          <a:xfrm>
            <a:off x="2786596" y="1176243"/>
            <a:ext cx="2096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de actividades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3039414" y="1918951"/>
            <a:ext cx="1687132" cy="3832782"/>
          </a:xfrm>
          <a:prstGeom prst="rect">
            <a:avLst/>
          </a:prstGeom>
          <a:noFill/>
          <a:ln w="28575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 rot="5400000">
            <a:off x="3336151" y="1669358"/>
            <a:ext cx="592444" cy="40536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2717288" y="1918633"/>
            <a:ext cx="297561" cy="383278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6331167" y="1165326"/>
            <a:ext cx="1635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Área de trabajo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883517" y="1918633"/>
            <a:ext cx="6480995" cy="2833671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919611" y="1531205"/>
            <a:ext cx="425003" cy="63106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5979829" y="6021451"/>
            <a:ext cx="1686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de Salidas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4883517" y="4752304"/>
            <a:ext cx="6480995" cy="999111"/>
          </a:xfrm>
          <a:prstGeom prst="rect">
            <a:avLst/>
          </a:prstGeom>
          <a:noFill/>
          <a:ln w="28575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 rot="10800000">
            <a:off x="6585740" y="5338077"/>
            <a:ext cx="474731" cy="6889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/>
        </p:nvSpPr>
        <p:spPr>
          <a:xfrm>
            <a:off x="8428088" y="6273225"/>
            <a:ext cx="376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3098197" y="69725"/>
            <a:ext cx="5424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155575" y="771111"/>
            <a:ext cx="13001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962528" y="1611856"/>
            <a:ext cx="415926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Dependiendo el lenguaje y las funcionalidades deseadas se instalan las extensiones.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390011" y="1117818"/>
            <a:ext cx="119714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ser un editor de código fuente no tiene capacidad de interpretación, compilación, ejecución ni asistencia (intellisense)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975" y="1629314"/>
            <a:ext cx="4191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5">
            <a:alphaModFix/>
          </a:blip>
          <a:srcRect b="23013"/>
          <a:stretch/>
        </p:blipFill>
        <p:spPr>
          <a:xfrm>
            <a:off x="295096" y="3572414"/>
            <a:ext cx="667432" cy="907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/>
          <p:nvPr/>
        </p:nvSpPr>
        <p:spPr>
          <a:xfrm>
            <a:off x="295096" y="3572414"/>
            <a:ext cx="667432" cy="907392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76848" y="2032426"/>
            <a:ext cx="266700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7241107" y="2303858"/>
            <a:ext cx="622113" cy="477979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7241107" y="2895704"/>
            <a:ext cx="622113" cy="477979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7241107" y="3518087"/>
            <a:ext cx="622113" cy="477979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7241107" y="5196167"/>
            <a:ext cx="622113" cy="477979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7243365" y="5748219"/>
            <a:ext cx="622113" cy="477979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8048068" y="2320247"/>
            <a:ext cx="36030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C/C++ Interprete de código, ayuda 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depuración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8048068" y="2972326"/>
            <a:ext cx="26345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C/C++ Compilar y ejecutar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8048068" y="3555178"/>
            <a:ext cx="2499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C/C++ Ayuda inteligente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8048068" y="5250490"/>
            <a:ext cx="19216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Python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8064557" y="5766721"/>
            <a:ext cx="30779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Idioma español</a:t>
            </a: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(default Inglés)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7228229" y="4339807"/>
            <a:ext cx="622113" cy="477979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8064557" y="4394130"/>
            <a:ext cx="27639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Lenguajes para diseño WEB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3966693" y="2288936"/>
            <a:ext cx="425774" cy="1707129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786774" y="2815351"/>
            <a:ext cx="21798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Requeridos</a:t>
            </a:r>
            <a:r>
              <a:rPr lang="es-A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Programación I Práctica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115" y="1810682"/>
            <a:ext cx="322897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3325647" y="57275"/>
            <a:ext cx="5540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155575" y="771111"/>
            <a:ext cx="1602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Primeros Pasos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783411" y="1117438"/>
            <a:ext cx="92234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recomendable crear una “carpeta de trabajo” en la PC para guardar los archivos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 “abrir” desde el editor la “carpeta”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363466" y="2800398"/>
            <a:ext cx="2956271" cy="453696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4346" y="1818156"/>
            <a:ext cx="4448175" cy="193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/>
          <p:nvPr/>
        </p:nvSpPr>
        <p:spPr>
          <a:xfrm>
            <a:off x="1401598" y="1715006"/>
            <a:ext cx="787812" cy="453696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613494" y="2923500"/>
            <a:ext cx="2956271" cy="46859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668395" y="3764085"/>
            <a:ext cx="18635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 el menú Archivo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6013333" y="3733307"/>
            <a:ext cx="23312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Desde el panel de Bienvenida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881633" y="4165275"/>
            <a:ext cx="47318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dentro de la carpeta de trabajo podemos crear “subcarpetas” y los archivos de código.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 rotWithShape="1">
          <a:blip r:embed="rId6">
            <a:alphaModFix/>
          </a:blip>
          <a:srcRect l="11432" t="15920"/>
          <a:stretch/>
        </p:blipFill>
        <p:spPr>
          <a:xfrm>
            <a:off x="5613494" y="4165275"/>
            <a:ext cx="3649999" cy="24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2312042" y="57316"/>
            <a:ext cx="812742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y configuración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/>
          <p:nvPr/>
        </p:nvSpPr>
        <p:spPr>
          <a:xfrm>
            <a:off x="155575" y="771111"/>
            <a:ext cx="38295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e Instalar Visual Studio Code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495" y="2405818"/>
            <a:ext cx="5185765" cy="27181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/>
          <p:nvPr/>
        </p:nvSpPr>
        <p:spPr>
          <a:xfrm>
            <a:off x="155575" y="1330421"/>
            <a:ext cx="563758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 WEB: </a:t>
            </a:r>
            <a:r>
              <a:rPr lang="es-AR" sz="1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https://code.visualstudio.com/</a:t>
            </a: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También disponible en el Classroom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6746682" y="2038172"/>
            <a:ext cx="3360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VSCodeUserSetup-x64-1.41.1.exe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6270110" y="1607420"/>
            <a:ext cx="4313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Al finalizar la descarga tendrán el archivo: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6229956" y="2576700"/>
            <a:ext cx="53170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Ejecutar el instalador y seguir los pasos predefinidos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089114" y="4894437"/>
            <a:ext cx="46779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Es aconsejable reiniciar la PC antes de su uso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45560" y="3192848"/>
            <a:ext cx="1866728" cy="1902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24647" y="3166089"/>
            <a:ext cx="1927652" cy="192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64658" y="3154038"/>
            <a:ext cx="1851790" cy="194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8428088" y="6273225"/>
            <a:ext cx="376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</a:t>
            </a:r>
            <a:r>
              <a:rPr lang="es-AR" sz="1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3791247" y="57275"/>
            <a:ext cx="4609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paso 1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38253" y="912001"/>
            <a:ext cx="6340597" cy="503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 txBox="1"/>
          <p:nvPr/>
        </p:nvSpPr>
        <p:spPr>
          <a:xfrm>
            <a:off x="8428088" y="6273225"/>
            <a:ext cx="376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PROGRAMACIÓN 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A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Luciana Denicio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3808796" y="125950"/>
            <a:ext cx="457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A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paso 2</a:t>
            </a:r>
            <a:endParaRPr sz="6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 descr="Editor de código Visual Studio Code para el desarrollo web - Ivá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2690" y="125960"/>
            <a:ext cx="1403645" cy="78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0523" y="1247139"/>
            <a:ext cx="6461054" cy="477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90512" y="5122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805</Words>
  <PresentationFormat>Personalizado</PresentationFormat>
  <Paragraphs>156</Paragraphs>
  <Slides>21</Slides>
  <Notes>21</Notes>
  <HiddenSlides>8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Office Theme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Luciana</cp:lastModifiedBy>
  <cp:revision>6</cp:revision>
  <dcterms:modified xsi:type="dcterms:W3CDTF">2025-03-18T11:43:39Z</dcterms:modified>
</cp:coreProperties>
</file>