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Roboto Mon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Mon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bold.fntdata"/><Relationship Id="rId6" Type="http://schemas.openxmlformats.org/officeDocument/2006/relationships/slide" Target="slides/slide1.xml"/><Relationship Id="rId18" Type="http://schemas.openxmlformats.org/officeDocument/2006/relationships/font" Target="fonts/RobotoMon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f4a97b1c6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f4a97b1c6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44709147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44709147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44709147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444709147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444709147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444709147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444709147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444709147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444709147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444709147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444709147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444709147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</a:t>
            </a:r>
            <a:r>
              <a:rPr lang="es"/>
              <a:t>es C</a:t>
            </a:r>
            <a:r>
              <a:rPr lang="es"/>
              <a:t>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311700" y="445025"/>
            <a:ext cx="8520600" cy="8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320"/>
              <a:t>¿Qué es C?</a:t>
            </a:r>
            <a:endParaRPr sz="4320"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11700" y="1444400"/>
            <a:ext cx="8520600" cy="31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accent1"/>
                </a:solidFill>
              </a:rPr>
              <a:t>Lenguaje de programación desarrollado en los años 70.</a:t>
            </a:r>
            <a:endParaRPr sz="2200"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accent1"/>
                </a:solidFill>
              </a:rPr>
              <a:t>Base para numerosos lenguajes modernos.</a:t>
            </a:r>
            <a:endParaRPr sz="2200"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accent1"/>
                </a:solidFill>
              </a:rPr>
              <a:t>Utilizado en sistemas operativos y aplicaciones de alto rendimiento.</a:t>
            </a:r>
            <a:endParaRPr sz="2200">
              <a:solidFill>
                <a:schemeClr val="accent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311700" y="445025"/>
            <a:ext cx="8520600" cy="8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320"/>
              <a:t>Origen</a:t>
            </a:r>
            <a:endParaRPr sz="4320"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11700" y="1444400"/>
            <a:ext cx="8520600" cy="31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100">
                <a:solidFill>
                  <a:schemeClr val="dk1"/>
                </a:solidFill>
              </a:rPr>
              <a:t>Creado por Dennis Ritchie entre 1962 y 1972 en los Laboratorios Bell.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100">
                <a:solidFill>
                  <a:schemeClr val="dk1"/>
                </a:solidFill>
              </a:rPr>
              <a:t>Evolución del lenguaje B, basado en BCPL.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100">
                <a:solidFill>
                  <a:schemeClr val="dk1"/>
                </a:solidFill>
              </a:rPr>
              <a:t>Diseñado para implementar el sistema operativo UNIX.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311700" y="445025"/>
            <a:ext cx="8520600" cy="8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320"/>
              <a:t>Características</a:t>
            </a:r>
            <a:endParaRPr sz="4320"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11700" y="1212025"/>
            <a:ext cx="8520600" cy="3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4274">
                <a:solidFill>
                  <a:schemeClr val="dk1"/>
                </a:solidFill>
              </a:rPr>
              <a:t>Simplicidad y Eficiencia</a:t>
            </a:r>
            <a:endParaRPr b="1" sz="4274">
              <a:solidFill>
                <a:schemeClr val="dk1"/>
              </a:solidFill>
            </a:endParaRPr>
          </a:p>
          <a:p>
            <a:pPr indent="-336603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s" sz="4252">
                <a:solidFill>
                  <a:schemeClr val="dk1"/>
                </a:solidFill>
              </a:rPr>
              <a:t>Sintaxis sencilla y directa.</a:t>
            </a:r>
            <a:endParaRPr sz="4252">
              <a:solidFill>
                <a:schemeClr val="dk1"/>
              </a:solidFill>
            </a:endParaRPr>
          </a:p>
          <a:p>
            <a:pPr indent="-336603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s" sz="4252">
                <a:solidFill>
                  <a:schemeClr val="dk1"/>
                </a:solidFill>
              </a:rPr>
              <a:t>Permite manipulación directa de hardware y memoria.</a:t>
            </a:r>
            <a:endParaRPr sz="4252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4296">
                <a:solidFill>
                  <a:schemeClr val="dk1"/>
                </a:solidFill>
              </a:rPr>
              <a:t>Portabilidad</a:t>
            </a:r>
            <a:endParaRPr b="1" sz="4296">
              <a:solidFill>
                <a:schemeClr val="dk1"/>
              </a:solidFill>
            </a:endParaRPr>
          </a:p>
          <a:p>
            <a:pPr indent="-31877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s" sz="3550">
                <a:solidFill>
                  <a:schemeClr val="dk1"/>
                </a:solidFill>
              </a:rPr>
              <a:t>Código fácilmente adaptable a diferentes plataformas.</a:t>
            </a:r>
            <a:endParaRPr sz="35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4200">
                <a:solidFill>
                  <a:schemeClr val="dk1"/>
                </a:solidFill>
              </a:rPr>
              <a:t>Flexibilidad</a:t>
            </a:r>
            <a:endParaRPr b="1" sz="4200">
              <a:solidFill>
                <a:schemeClr val="dk1"/>
              </a:solidFill>
            </a:endParaRPr>
          </a:p>
          <a:p>
            <a:pPr indent="-31877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s" sz="3550">
                <a:solidFill>
                  <a:schemeClr val="dk1"/>
                </a:solidFill>
              </a:rPr>
              <a:t>Adecuado para programación de sistemas y aplicaciones.</a:t>
            </a:r>
            <a:endParaRPr sz="355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accen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311700" y="332425"/>
            <a:ext cx="8520600" cy="8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320"/>
              <a:t>Aplicaciones del Lenguaje C</a:t>
            </a:r>
            <a:endParaRPr sz="4320"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11700" y="1212025"/>
            <a:ext cx="8520600" cy="3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chemeClr val="dk1"/>
                </a:solidFill>
              </a:rPr>
              <a:t>Sistemas Operativos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es" sz="1700">
                <a:solidFill>
                  <a:schemeClr val="dk1"/>
                </a:solidFill>
              </a:rPr>
              <a:t>Desarrollo de sistemas como UNIX y Windows.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chemeClr val="dk1"/>
                </a:solidFill>
              </a:rPr>
              <a:t>Software de Sistemas</a:t>
            </a:r>
            <a:endParaRPr b="1"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es" sz="1700">
                <a:solidFill>
                  <a:schemeClr val="dk1"/>
                </a:solidFill>
              </a:rPr>
              <a:t>Compiladores, intérpretes y controladores de dispositivos.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chemeClr val="dk1"/>
                </a:solidFill>
              </a:rPr>
              <a:t>Aplicaciones de Alto Rendimiento</a:t>
            </a:r>
            <a:endParaRPr b="1"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es" sz="1700">
                <a:solidFill>
                  <a:schemeClr val="dk1"/>
                </a:solidFill>
              </a:rPr>
              <a:t>Simulaciones, videojuegos y aplicaciones científicas.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11700" y="332425"/>
            <a:ext cx="8520600" cy="8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320"/>
              <a:t>Ventajas y Desventajas de C</a:t>
            </a:r>
            <a:endParaRPr sz="4320"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311700" y="1212025"/>
            <a:ext cx="8520600" cy="33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chemeClr val="dk1"/>
                </a:solidFill>
              </a:rPr>
              <a:t>Ventajas</a:t>
            </a:r>
            <a:endParaRPr b="1"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es" sz="1700">
                <a:solidFill>
                  <a:schemeClr val="dk1"/>
                </a:solidFill>
              </a:rPr>
              <a:t>Alto rendimiento y eficiencia.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es" sz="1700">
                <a:solidFill>
                  <a:schemeClr val="dk1"/>
                </a:solidFill>
              </a:rPr>
              <a:t>Control detallado sobre recursos del sistema.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chemeClr val="dk1"/>
                </a:solidFill>
              </a:rPr>
              <a:t>Desventajas</a:t>
            </a:r>
            <a:endParaRPr b="1"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es" sz="1700">
                <a:solidFill>
                  <a:schemeClr val="dk1"/>
                </a:solidFill>
              </a:rPr>
              <a:t>Gestión manual de memoria puede conducir a errores.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</a:pPr>
            <a:r>
              <a:rPr lang="es" sz="1700">
                <a:solidFill>
                  <a:schemeClr val="dk1"/>
                </a:solidFill>
              </a:rPr>
              <a:t>Curva de aprendizaje pronunciada para principiantes.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311700" y="445025"/>
            <a:ext cx="8520600" cy="8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320"/>
              <a:t>Influencia de C </a:t>
            </a:r>
            <a:endParaRPr sz="4320"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11700" y="1444400"/>
            <a:ext cx="8520600" cy="31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lang="e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Lenguajes Derivados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C++: Extiende C con programación orientada a objetos.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 y C#: Influenciados en su sintaxis y estructura.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lang="e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Legado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</a:pPr>
            <a:r>
              <a:rPr lang="e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Fundamento para muchos lenguajes modernos y tecnologías actuales.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311700" y="445025"/>
            <a:ext cx="8520600" cy="8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320"/>
              <a:t>Conclusión</a:t>
            </a:r>
            <a:endParaRPr sz="4320"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311700" y="1444400"/>
            <a:ext cx="8520600" cy="31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286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Relevancia Actual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 sigue siendo esencial en la informática moderna.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Importancia Educativa</a:t>
            </a:r>
            <a:endParaRPr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Aprender C proporciona una comprensión profunda de la programación y los sistemas.</a:t>
            </a:r>
            <a:endParaRPr sz="2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