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D0F66-DCBC-3680-E00E-ED2BF36FF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0B0003-79F7-5EF9-76F8-9AAFBA048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68373-C9D9-4191-25BE-AAC2E00E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833A5-1093-5235-A09E-46861AA2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DA3FE-7B86-0BFF-143E-45B589E1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3C3E8-DB74-290C-E6E8-6E7A6326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B8A8A3-DDD7-C542-B366-C51FD4130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65041-5DA6-F6A2-ED8E-E90292BF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D9FD6-1B90-BDDE-8422-C9F773DF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FE6A2-B729-B585-1D9D-CE10FD5B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5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886DC-CCCD-01C9-FFEC-7BE93BCAB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49C51-410C-6CA6-4776-A0BA985D3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97A34-3860-3E14-5C36-400C9C59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D66DD-2C8C-23CD-ABDF-DCBE560C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CD0C4-106D-0469-B004-0A45651C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8FE1-DFE2-FDBB-AE9F-84EE486E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99CD3-942C-807C-0391-4F65F544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7E9A8-8E82-009E-4FF4-76376021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F4C23-B0DD-986A-63F5-93F0B8B8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367AE-EB1C-294C-A328-376FA3D0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9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527FB-CBCE-001C-9711-CFBE5E56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2F4DD-4602-D159-27BA-BAA2845A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03F04-2372-095A-F9BE-09F23924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9940C-9B24-6015-EC3B-B34AC2DB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CA1E8-CD76-FF45-8181-4BA7CE4C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9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4D484-0170-ED81-2292-266169CE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12CD7-F151-7A58-5FFA-F76BA3255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5F42E8-E2B0-2A92-6AF7-19133892D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E2727-1285-7AD8-7FC6-02FC064D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00334-D52B-7D25-5D6E-129CF6BE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AC6F2-2248-0C57-18A9-42DC62CB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4F6B2-2DA3-FC39-134C-2F57E8D3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64F4A-CE1E-3821-6F6D-65DF789BE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39554-D6AE-1770-ACB6-14417165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866907-B274-0517-3C0F-BF74FF75F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C0E70A-877C-0736-C5BF-51ACD47F6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EF9BE3-4751-340C-E929-CBAD03EE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6B97CE-76BA-7626-591F-356B7F13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00B51-3F5C-7C17-85B8-B50E0032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7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918DE-EEA0-D219-45B5-913E3E59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D0C7EF-B03C-5B0C-18B8-42706FE2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33BBCC-A9E6-3364-3F1F-F516DECF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05D588-D7DF-0ADE-9F98-AD086478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6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127E5D-9F08-D160-29F5-A8E0AD25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7BCC5-A02C-C3CE-7710-46194D25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2F8150-DCC1-60AF-F6E5-D9A77C11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2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EF4D-40B7-A605-C08E-2799E201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CA62B-2DF2-9993-6F87-AAF84F46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2115B-F16B-1B57-8E1E-8688F9B82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14C89-4A3E-ED2C-D6D7-4E215884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0A31C-5C27-6C72-D36D-B353F68F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FE706-AA06-C9E0-DC88-5751BBB1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A61-62F3-9E70-7FB3-BDF19C2E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399ABA-0193-EE89-52CF-EC68C5043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7C2A2-4A40-56D7-4AF0-9B0F651D4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C2259-DB92-C5EE-2E27-27CB4FF2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B2922-6977-DBA1-886D-1596A7E0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88102-0086-8C32-F4A3-D1AE0977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939140-F01C-3A08-A82B-B3571C72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A1D00-B272-4BED-8E32-F4405C68C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E35C7-CA78-4A5A-F44F-9C421B7B2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D15E-9FE5-40D5-B90E-40B53EDAEC6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5EB57-BF1F-D299-1555-396900E02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B7B20-B39E-6542-93EE-6CAB73F10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62BA-6DC1-4E8C-BFBE-3C6429F67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image" Target="../media/image8.png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071F856-8B94-64F6-F3BE-FEAEC29CB160}"/>
              </a:ext>
            </a:extLst>
          </p:cNvPr>
          <p:cNvSpPr txBox="1"/>
          <p:nvPr/>
        </p:nvSpPr>
        <p:spPr>
          <a:xfrm>
            <a:off x="487680" y="365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方形键盘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3796EC2-BE9A-67AF-E9C2-AE97C6AF9217}"/>
              </a:ext>
            </a:extLst>
          </p:cNvPr>
          <p:cNvGrpSpPr/>
          <p:nvPr/>
        </p:nvGrpSpPr>
        <p:grpSpPr>
          <a:xfrm>
            <a:off x="243839" y="769866"/>
            <a:ext cx="7273807" cy="2659134"/>
            <a:chOff x="1851899" y="1143000"/>
            <a:chExt cx="8754388" cy="3200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0332F18-6118-883F-47A3-57970DE507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5" t="33481" r="3333" b="37186"/>
            <a:stretch/>
          </p:blipFill>
          <p:spPr bwMode="auto">
            <a:xfrm>
              <a:off x="2133600" y="1513032"/>
              <a:ext cx="8190986" cy="257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D5AB4AF-CA3D-510E-95FA-C663D296464A}"/>
                </a:ext>
              </a:extLst>
            </p:cNvPr>
            <p:cNvCxnSpPr/>
            <p:nvPr/>
          </p:nvCxnSpPr>
          <p:spPr>
            <a:xfrm>
              <a:off x="1851899" y="2651760"/>
              <a:ext cx="875438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8944AD-8B6D-C1E8-F6A4-AF603ED44CE7}"/>
                </a:ext>
              </a:extLst>
            </p:cNvPr>
            <p:cNvCxnSpPr/>
            <p:nvPr/>
          </p:nvCxnSpPr>
          <p:spPr>
            <a:xfrm>
              <a:off x="4358640" y="1143000"/>
              <a:ext cx="0" cy="3200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0F18087-3036-1365-36B8-B1EDD4072086}"/>
              </a:ext>
            </a:extLst>
          </p:cNvPr>
          <p:cNvSpPr txBox="1"/>
          <p:nvPr/>
        </p:nvSpPr>
        <p:spPr>
          <a:xfrm>
            <a:off x="5149661" y="4231968"/>
            <a:ext cx="6938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方形键盘基于水平、竖直轴定位；因而以水平、竖直运动为</a:t>
            </a:r>
            <a:r>
              <a:rPr lang="zh-CN" altLang="en-US" b="1" dirty="0"/>
              <a:t>基本运动分解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而人肢体绕关节是旋转运动，达到水平竖直运动需要多个关节配合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电脑键盘打字中，全手、腕关节，甚至肘关节肩关节都可以参与，活动范围大，自由度高，可以多手指配合，容易进行水平、竖直运动。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052B0E-C283-58A1-82EF-A903780FF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97" y="3486447"/>
            <a:ext cx="4419223" cy="313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0F8A23-75CF-513D-5B6C-E45925C4DD24}"/>
              </a:ext>
            </a:extLst>
          </p:cNvPr>
          <p:cNvGrpSpPr/>
          <p:nvPr/>
        </p:nvGrpSpPr>
        <p:grpSpPr>
          <a:xfrm>
            <a:off x="-373534" y="5515276"/>
            <a:ext cx="2568094" cy="1444094"/>
            <a:chOff x="-373534" y="5515276"/>
            <a:chExt cx="2568094" cy="1444094"/>
          </a:xfrm>
        </p:grpSpPr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D304B896-1BEC-A303-3BF8-BE15A6DF82C9}"/>
                </a:ext>
              </a:extLst>
            </p:cNvPr>
            <p:cNvSpPr/>
            <p:nvPr/>
          </p:nvSpPr>
          <p:spPr>
            <a:xfrm>
              <a:off x="-373534" y="5659960"/>
              <a:ext cx="2460363" cy="1299410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3C117B3-2142-D2E2-8F02-A3C5D110A6AE}"/>
                </a:ext>
              </a:extLst>
            </p:cNvPr>
            <p:cNvCxnSpPr/>
            <p:nvPr/>
          </p:nvCxnSpPr>
          <p:spPr>
            <a:xfrm>
              <a:off x="856648" y="5650029"/>
              <a:ext cx="77003" cy="20213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DEE6297-55C7-6418-2349-CB792D8892CA}"/>
                </a:ext>
              </a:extLst>
            </p:cNvPr>
            <p:cNvCxnSpPr/>
            <p:nvPr/>
          </p:nvCxnSpPr>
          <p:spPr>
            <a:xfrm flipV="1">
              <a:off x="856647" y="5515276"/>
              <a:ext cx="211757" cy="14468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53AAB09-E058-A35A-2644-FE970A29FF57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V="1">
              <a:off x="2086829" y="6121525"/>
              <a:ext cx="107731" cy="18814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FCAAEE9-D2A5-9E51-BFEA-2CA8609B1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3452" y="6215595"/>
              <a:ext cx="183377" cy="9407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CF5698E-EDE3-E48E-6727-C8F68B359583}"/>
              </a:ext>
            </a:extLst>
          </p:cNvPr>
          <p:cNvGrpSpPr/>
          <p:nvPr/>
        </p:nvGrpSpPr>
        <p:grpSpPr>
          <a:xfrm rot="21028290">
            <a:off x="627393" y="4997411"/>
            <a:ext cx="1634439" cy="919080"/>
            <a:chOff x="-373534" y="5515276"/>
            <a:chExt cx="2568094" cy="1444094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C5A97D02-216B-8587-CFD9-751372C9399B}"/>
                </a:ext>
              </a:extLst>
            </p:cNvPr>
            <p:cNvSpPr/>
            <p:nvPr/>
          </p:nvSpPr>
          <p:spPr>
            <a:xfrm>
              <a:off x="-373534" y="5659960"/>
              <a:ext cx="2460363" cy="1299410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42DDA82-EC84-D815-D8BC-9B2FA51B5D60}"/>
                </a:ext>
              </a:extLst>
            </p:cNvPr>
            <p:cNvCxnSpPr/>
            <p:nvPr/>
          </p:nvCxnSpPr>
          <p:spPr>
            <a:xfrm>
              <a:off x="856648" y="5650029"/>
              <a:ext cx="77003" cy="20213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9203422-526C-FC3C-909B-1770B4EAFE43}"/>
                </a:ext>
              </a:extLst>
            </p:cNvPr>
            <p:cNvCxnSpPr/>
            <p:nvPr/>
          </p:nvCxnSpPr>
          <p:spPr>
            <a:xfrm flipV="1">
              <a:off x="856647" y="5515276"/>
              <a:ext cx="211757" cy="14468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30FB482-795D-A9BA-763D-793618AEC1E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V="1">
              <a:off x="2086829" y="6121525"/>
              <a:ext cx="107731" cy="18814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1EDC627-D0E8-8B31-8047-69DCC97FF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3452" y="6215595"/>
              <a:ext cx="183377" cy="9407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FB6BD13F-7ABA-56EE-CA35-A4219644F981}"/>
              </a:ext>
            </a:extLst>
          </p:cNvPr>
          <p:cNvGrpSpPr/>
          <p:nvPr/>
        </p:nvGrpSpPr>
        <p:grpSpPr>
          <a:xfrm>
            <a:off x="7843961" y="1175408"/>
            <a:ext cx="2923996" cy="1735102"/>
            <a:chOff x="7843961" y="1175408"/>
            <a:chExt cx="2923996" cy="1735102"/>
          </a:xfrm>
        </p:grpSpPr>
        <p:cxnSp>
          <p:nvCxnSpPr>
            <p:cNvPr id="1024" name="直接箭头连接符 1023">
              <a:extLst>
                <a:ext uri="{FF2B5EF4-FFF2-40B4-BE49-F238E27FC236}">
                  <a16:creationId xmlns:a16="http://schemas.microsoft.com/office/drawing/2014/main" id="{42CEF71F-2618-870F-3178-56BB6E6402A8}"/>
                </a:ext>
              </a:extLst>
            </p:cNvPr>
            <p:cNvCxnSpPr/>
            <p:nvPr/>
          </p:nvCxnSpPr>
          <p:spPr>
            <a:xfrm>
              <a:off x="9230627" y="1819175"/>
              <a:ext cx="15373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箭头连接符 1026">
              <a:extLst>
                <a:ext uri="{FF2B5EF4-FFF2-40B4-BE49-F238E27FC236}">
                  <a16:creationId xmlns:a16="http://schemas.microsoft.com/office/drawing/2014/main" id="{3B210A54-AF8F-8D33-2AF1-9D056D11D2CC}"/>
                </a:ext>
              </a:extLst>
            </p:cNvPr>
            <p:cNvCxnSpPr/>
            <p:nvPr/>
          </p:nvCxnSpPr>
          <p:spPr>
            <a:xfrm>
              <a:off x="10008917" y="1175408"/>
              <a:ext cx="0" cy="129941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8" name="组合 1027">
              <a:extLst>
                <a:ext uri="{FF2B5EF4-FFF2-40B4-BE49-F238E27FC236}">
                  <a16:creationId xmlns:a16="http://schemas.microsoft.com/office/drawing/2014/main" id="{A649745F-15FF-8358-E7C0-D95B89271BB5}"/>
                </a:ext>
              </a:extLst>
            </p:cNvPr>
            <p:cNvGrpSpPr/>
            <p:nvPr/>
          </p:nvGrpSpPr>
          <p:grpSpPr>
            <a:xfrm rot="845833">
              <a:off x="7843961" y="1466416"/>
              <a:ext cx="2568094" cy="1444094"/>
              <a:chOff x="-373534" y="5515276"/>
              <a:chExt cx="2568094" cy="1444094"/>
            </a:xfrm>
          </p:grpSpPr>
          <p:sp>
            <p:nvSpPr>
              <p:cNvPr id="1029" name="弧形 1028">
                <a:extLst>
                  <a:ext uri="{FF2B5EF4-FFF2-40B4-BE49-F238E27FC236}">
                    <a16:creationId xmlns:a16="http://schemas.microsoft.com/office/drawing/2014/main" id="{F8668C34-3B42-0017-1AEF-5BF478F2C771}"/>
                  </a:ext>
                </a:extLst>
              </p:cNvPr>
              <p:cNvSpPr/>
              <p:nvPr/>
            </p:nvSpPr>
            <p:spPr>
              <a:xfrm>
                <a:off x="-373534" y="5659960"/>
                <a:ext cx="2460363" cy="1299410"/>
              </a:xfrm>
              <a:prstGeom prst="arc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1" name="直接连接符 1030">
                <a:extLst>
                  <a:ext uri="{FF2B5EF4-FFF2-40B4-BE49-F238E27FC236}">
                    <a16:creationId xmlns:a16="http://schemas.microsoft.com/office/drawing/2014/main" id="{167CF6F0-7B50-C5DB-F0C7-0894BEFF0075}"/>
                  </a:ext>
                </a:extLst>
              </p:cNvPr>
              <p:cNvCxnSpPr/>
              <p:nvPr/>
            </p:nvCxnSpPr>
            <p:spPr>
              <a:xfrm>
                <a:off x="856648" y="5650029"/>
                <a:ext cx="77003" cy="20213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直接连接符 1031">
                <a:extLst>
                  <a:ext uri="{FF2B5EF4-FFF2-40B4-BE49-F238E27FC236}">
                    <a16:creationId xmlns:a16="http://schemas.microsoft.com/office/drawing/2014/main" id="{DDC7F6CE-3265-FD57-D901-370B2BA42C61}"/>
                  </a:ext>
                </a:extLst>
              </p:cNvPr>
              <p:cNvCxnSpPr/>
              <p:nvPr/>
            </p:nvCxnSpPr>
            <p:spPr>
              <a:xfrm flipV="1">
                <a:off x="856647" y="5515276"/>
                <a:ext cx="211757" cy="14468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直接连接符 1032">
                <a:extLst>
                  <a:ext uri="{FF2B5EF4-FFF2-40B4-BE49-F238E27FC236}">
                    <a16:creationId xmlns:a16="http://schemas.microsoft.com/office/drawing/2014/main" id="{BC64E904-C5F2-0936-78F3-73980E3B48F0}"/>
                  </a:ext>
                </a:extLst>
              </p:cNvPr>
              <p:cNvCxnSpPr>
                <a:cxnSpLocks/>
                <a:stCxn id="1029" idx="2"/>
              </p:cNvCxnSpPr>
              <p:nvPr/>
            </p:nvCxnSpPr>
            <p:spPr>
              <a:xfrm flipV="1">
                <a:off x="2086829" y="6121525"/>
                <a:ext cx="107731" cy="18814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直接连接符 1033">
                <a:extLst>
                  <a:ext uri="{FF2B5EF4-FFF2-40B4-BE49-F238E27FC236}">
                    <a16:creationId xmlns:a16="http://schemas.microsoft.com/office/drawing/2014/main" id="{E0821B8F-CAA1-83A7-B845-9097948312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3452" y="6215595"/>
                <a:ext cx="183377" cy="9407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5" name="文本框 1034">
            <a:extLst>
              <a:ext uri="{FF2B5EF4-FFF2-40B4-BE49-F238E27FC236}">
                <a16:creationId xmlns:a16="http://schemas.microsoft.com/office/drawing/2014/main" id="{142BC607-BC5E-61E7-2E7A-0A28D0B32257}"/>
              </a:ext>
            </a:extLst>
          </p:cNvPr>
          <p:cNvSpPr txBox="1"/>
          <p:nvPr/>
        </p:nvSpPr>
        <p:spPr>
          <a:xfrm>
            <a:off x="10292016" y="22582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单关节运动</a:t>
            </a:r>
          </a:p>
        </p:txBody>
      </p:sp>
      <p:sp>
        <p:nvSpPr>
          <p:cNvPr id="1036" name="文本框 1035">
            <a:extLst>
              <a:ext uri="{FF2B5EF4-FFF2-40B4-BE49-F238E27FC236}">
                <a16:creationId xmlns:a16="http://schemas.microsoft.com/office/drawing/2014/main" id="{A00DCF25-6C30-5308-0986-BC5A2DF6BD00}"/>
              </a:ext>
            </a:extLst>
          </p:cNvPr>
          <p:cNvSpPr txBox="1"/>
          <p:nvPr/>
        </p:nvSpPr>
        <p:spPr>
          <a:xfrm>
            <a:off x="10698549" y="16344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方形键盘坐标</a:t>
            </a:r>
          </a:p>
        </p:txBody>
      </p:sp>
    </p:spTree>
    <p:extLst>
      <p:ext uri="{BB962C8B-B14F-4D97-AF65-F5344CB8AC3E}">
        <p14:creationId xmlns:p14="http://schemas.microsoft.com/office/powerpoint/2010/main" val="273256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A4E7D7-07FA-879C-CDA0-255E1252726C}"/>
              </a:ext>
            </a:extLst>
          </p:cNvPr>
          <p:cNvSpPr txBox="1"/>
          <p:nvPr/>
        </p:nvSpPr>
        <p:spPr>
          <a:xfrm>
            <a:off x="487680" y="36576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以大拇指为唯一操纵肢体的圆形交互界面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0AD3CF-AD57-4994-2988-57EA8EC77D16}"/>
              </a:ext>
            </a:extLst>
          </p:cNvPr>
          <p:cNvSpPr txBox="1"/>
          <p:nvPr/>
        </p:nvSpPr>
        <p:spPr>
          <a:xfrm>
            <a:off x="487678" y="851856"/>
            <a:ext cx="768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参与交互运动的只有大拇指三个关节参与运动，运动范围限制大。而在水平竖直方向运动需要三个关节共同参与，容易不适。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78BB23-D099-28D7-4F45-449F65F56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28531" r="8335"/>
          <a:stretch/>
        </p:blipFill>
        <p:spPr>
          <a:xfrm>
            <a:off x="532789" y="1474107"/>
            <a:ext cx="2098307" cy="24111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22ED12-EC8F-F893-F805-9C502964F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0" t="28531" r="7729"/>
          <a:stretch/>
        </p:blipFill>
        <p:spPr>
          <a:xfrm>
            <a:off x="3279122" y="1474107"/>
            <a:ext cx="2098307" cy="2411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550A04-AF4F-6C45-7DCE-A7916259E0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8" t="24810" r="10801"/>
          <a:stretch/>
        </p:blipFill>
        <p:spPr>
          <a:xfrm>
            <a:off x="532790" y="3998920"/>
            <a:ext cx="2098306" cy="27628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5B8376-7BD4-295A-F2C5-1F140CB6D1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t="26667" r="8058" b="-431"/>
          <a:stretch/>
        </p:blipFill>
        <p:spPr>
          <a:xfrm>
            <a:off x="3279121" y="3998920"/>
            <a:ext cx="2098307" cy="2762826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A6D622-56E9-F721-1E3A-199B8A95C30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631096" y="2679671"/>
            <a:ext cx="648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A45E05-B22D-6F27-9158-7EAD2B5F61A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631096" y="5380333"/>
            <a:ext cx="64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EE6EFD-F09D-2782-9F68-7D73E031FD0A}"/>
              </a:ext>
            </a:extLst>
          </p:cNvPr>
          <p:cNvCxnSpPr/>
          <p:nvPr/>
        </p:nvCxnSpPr>
        <p:spPr>
          <a:xfrm flipV="1">
            <a:off x="1241659" y="2184935"/>
            <a:ext cx="827773" cy="98177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47F613D-B0E3-A950-E46B-A33EF0A4285E}"/>
              </a:ext>
            </a:extLst>
          </p:cNvPr>
          <p:cNvCxnSpPr/>
          <p:nvPr/>
        </p:nvCxnSpPr>
        <p:spPr>
          <a:xfrm flipV="1">
            <a:off x="3513221" y="2425566"/>
            <a:ext cx="134754" cy="7796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E28ED6-3B3F-C010-1111-567FC5F06EF0}"/>
              </a:ext>
            </a:extLst>
          </p:cNvPr>
          <p:cNvCxnSpPr>
            <a:cxnSpLocks/>
          </p:cNvCxnSpPr>
          <p:nvPr/>
        </p:nvCxnSpPr>
        <p:spPr>
          <a:xfrm flipV="1">
            <a:off x="3647975" y="2184935"/>
            <a:ext cx="513272" cy="2406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D4ED918-99D5-B7E3-254C-0565179AA333}"/>
              </a:ext>
            </a:extLst>
          </p:cNvPr>
          <p:cNvCxnSpPr>
            <a:cxnSpLocks/>
          </p:cNvCxnSpPr>
          <p:nvPr/>
        </p:nvCxnSpPr>
        <p:spPr>
          <a:xfrm flipV="1">
            <a:off x="1001027" y="4427621"/>
            <a:ext cx="548640" cy="12416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5A59B25-0C28-B6BF-A8F3-95C30DE21E42}"/>
              </a:ext>
            </a:extLst>
          </p:cNvPr>
          <p:cNvCxnSpPr>
            <a:cxnSpLocks/>
          </p:cNvCxnSpPr>
          <p:nvPr/>
        </p:nvCxnSpPr>
        <p:spPr>
          <a:xfrm flipV="1">
            <a:off x="3693274" y="5048450"/>
            <a:ext cx="1032730" cy="95271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D609A09-9BD0-D568-7A2E-53164DA115E2}"/>
              </a:ext>
            </a:extLst>
          </p:cNvPr>
          <p:cNvSpPr txBox="1"/>
          <p:nvPr/>
        </p:nvSpPr>
        <p:spPr>
          <a:xfrm>
            <a:off x="5377428" y="3600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不适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82C98BF-C0BB-DD2A-7BFD-A81BA881270D}"/>
              </a:ext>
            </a:extLst>
          </p:cNvPr>
          <p:cNvSpPr txBox="1"/>
          <p:nvPr/>
        </p:nvSpPr>
        <p:spPr>
          <a:xfrm>
            <a:off x="5496025" y="638912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旋转运动，自然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B08B798-FB70-628A-9060-3EA23A400CD7}"/>
              </a:ext>
            </a:extLst>
          </p:cNvPr>
          <p:cNvGrpSpPr/>
          <p:nvPr/>
        </p:nvGrpSpPr>
        <p:grpSpPr>
          <a:xfrm>
            <a:off x="8338350" y="2835916"/>
            <a:ext cx="3853650" cy="1560765"/>
            <a:chOff x="7627867" y="2026506"/>
            <a:chExt cx="3853650" cy="1560765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D5964F7-A43C-FD15-83D5-148FB3DEE9CF}"/>
                </a:ext>
              </a:extLst>
            </p:cNvPr>
            <p:cNvGrpSpPr/>
            <p:nvPr/>
          </p:nvGrpSpPr>
          <p:grpSpPr>
            <a:xfrm rot="754130">
              <a:off x="7627867" y="2026506"/>
              <a:ext cx="2568094" cy="1444094"/>
              <a:chOff x="-373534" y="5515276"/>
              <a:chExt cx="2568094" cy="1444094"/>
            </a:xfrm>
          </p:grpSpPr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C911C2B5-7D01-0FF9-3A72-9A9F597499AA}"/>
                  </a:ext>
                </a:extLst>
              </p:cNvPr>
              <p:cNvSpPr/>
              <p:nvPr/>
            </p:nvSpPr>
            <p:spPr>
              <a:xfrm>
                <a:off x="-373534" y="5659960"/>
                <a:ext cx="2460363" cy="129941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CD49A24-C4C3-80B8-ABF2-E439CD98AE1A}"/>
                  </a:ext>
                </a:extLst>
              </p:cNvPr>
              <p:cNvCxnSpPr/>
              <p:nvPr/>
            </p:nvCxnSpPr>
            <p:spPr>
              <a:xfrm>
                <a:off x="856648" y="5650029"/>
                <a:ext cx="77003" cy="2021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79F59F0-2AFC-2E10-5326-5C4C09EA0802}"/>
                  </a:ext>
                </a:extLst>
              </p:cNvPr>
              <p:cNvCxnSpPr/>
              <p:nvPr/>
            </p:nvCxnSpPr>
            <p:spPr>
              <a:xfrm flipV="1">
                <a:off x="856647" y="5515276"/>
                <a:ext cx="211757" cy="1446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94387C7-5248-03EE-F1F6-43E63D98BD80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V="1">
                <a:off x="2086829" y="6121525"/>
                <a:ext cx="107731" cy="188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098BE6F-6087-2D51-A2FB-17A2B747B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3452" y="6215595"/>
                <a:ext cx="183377" cy="940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9B21D11-C2BF-A644-AD91-D4D497EEE9F1}"/>
                </a:ext>
              </a:extLst>
            </p:cNvPr>
            <p:cNvGrpSpPr/>
            <p:nvPr/>
          </p:nvGrpSpPr>
          <p:grpSpPr>
            <a:xfrm rot="21231814" flipH="1">
              <a:off x="8913423" y="2143177"/>
              <a:ext cx="2568094" cy="1444094"/>
              <a:chOff x="-373534" y="5515276"/>
              <a:chExt cx="2568094" cy="1444094"/>
            </a:xfrm>
          </p:grpSpPr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1DC4202E-1957-5714-4C3C-2CC4F47BE7EC}"/>
                  </a:ext>
                </a:extLst>
              </p:cNvPr>
              <p:cNvSpPr/>
              <p:nvPr/>
            </p:nvSpPr>
            <p:spPr>
              <a:xfrm>
                <a:off x="-373534" y="5659960"/>
                <a:ext cx="2460363" cy="129941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454F91A-AE6E-0BB9-20A5-BE830D0B91DA}"/>
                  </a:ext>
                </a:extLst>
              </p:cNvPr>
              <p:cNvCxnSpPr/>
              <p:nvPr/>
            </p:nvCxnSpPr>
            <p:spPr>
              <a:xfrm>
                <a:off x="856648" y="5650029"/>
                <a:ext cx="77003" cy="2021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7F98E9B9-5D10-DC16-5D04-6D07110E998F}"/>
                  </a:ext>
                </a:extLst>
              </p:cNvPr>
              <p:cNvCxnSpPr/>
              <p:nvPr/>
            </p:nvCxnSpPr>
            <p:spPr>
              <a:xfrm flipV="1">
                <a:off x="856647" y="5515276"/>
                <a:ext cx="211757" cy="1446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C32F0BE-0EE3-4795-935B-89D403B4D62C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 flipV="1">
                <a:off x="2086829" y="6121525"/>
                <a:ext cx="107731" cy="188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3FB2372-A262-34AE-1C44-1E40A87A38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3452" y="6215595"/>
                <a:ext cx="183377" cy="940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5BE3FDD9-0250-66BC-C114-BEC1FF903C9D}"/>
              </a:ext>
            </a:extLst>
          </p:cNvPr>
          <p:cNvSpPr/>
          <p:nvPr/>
        </p:nvSpPr>
        <p:spPr>
          <a:xfrm>
            <a:off x="4158114" y="4456497"/>
            <a:ext cx="471638" cy="481263"/>
          </a:xfrm>
          <a:custGeom>
            <a:avLst/>
            <a:gdLst>
              <a:gd name="connsiteX0" fmla="*/ 0 w 471638"/>
              <a:gd name="connsiteY0" fmla="*/ 0 h 481263"/>
              <a:gd name="connsiteX1" fmla="*/ 182880 w 471638"/>
              <a:gd name="connsiteY1" fmla="*/ 28876 h 481263"/>
              <a:gd name="connsiteX2" fmla="*/ 317633 w 471638"/>
              <a:gd name="connsiteY2" fmla="*/ 125128 h 481263"/>
              <a:gd name="connsiteX3" fmla="*/ 404261 w 471638"/>
              <a:gd name="connsiteY3" fmla="*/ 250257 h 481263"/>
              <a:gd name="connsiteX4" fmla="*/ 442762 w 471638"/>
              <a:gd name="connsiteY4" fmla="*/ 356135 h 481263"/>
              <a:gd name="connsiteX5" fmla="*/ 471638 w 471638"/>
              <a:gd name="connsiteY5" fmla="*/ 481263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638" h="481263">
                <a:moveTo>
                  <a:pt x="0" y="0"/>
                </a:moveTo>
                <a:cubicBezTo>
                  <a:pt x="64970" y="4010"/>
                  <a:pt x="129941" y="8021"/>
                  <a:pt x="182880" y="28876"/>
                </a:cubicBezTo>
                <a:cubicBezTo>
                  <a:pt x="235819" y="49731"/>
                  <a:pt x="280736" y="88231"/>
                  <a:pt x="317633" y="125128"/>
                </a:cubicBezTo>
                <a:cubicBezTo>
                  <a:pt x="354530" y="162025"/>
                  <a:pt x="383406" y="211756"/>
                  <a:pt x="404261" y="250257"/>
                </a:cubicBezTo>
                <a:cubicBezTo>
                  <a:pt x="425116" y="288758"/>
                  <a:pt x="431533" y="317634"/>
                  <a:pt x="442762" y="356135"/>
                </a:cubicBezTo>
                <a:cubicBezTo>
                  <a:pt x="453992" y="394636"/>
                  <a:pt x="462815" y="437949"/>
                  <a:pt x="471638" y="48126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9442B79-7B36-E03E-484E-7D5803711218}"/>
              </a:ext>
            </a:extLst>
          </p:cNvPr>
          <p:cNvCxnSpPr>
            <a:cxnSpLocks/>
          </p:cNvCxnSpPr>
          <p:nvPr/>
        </p:nvCxnSpPr>
        <p:spPr>
          <a:xfrm flipH="1" flipV="1">
            <a:off x="4502150" y="4855945"/>
            <a:ext cx="127602" cy="7882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70B06CA-B4A7-BCC6-54B0-72517235DA05}"/>
              </a:ext>
            </a:extLst>
          </p:cNvPr>
          <p:cNvCxnSpPr>
            <a:cxnSpLocks/>
          </p:cNvCxnSpPr>
          <p:nvPr/>
        </p:nvCxnSpPr>
        <p:spPr>
          <a:xfrm flipV="1">
            <a:off x="4629752" y="4784725"/>
            <a:ext cx="53373" cy="15303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C6E7F05-C90D-320F-7641-3964517E3201}"/>
              </a:ext>
            </a:extLst>
          </p:cNvPr>
          <p:cNvGrpSpPr/>
          <p:nvPr/>
        </p:nvGrpSpPr>
        <p:grpSpPr>
          <a:xfrm>
            <a:off x="6387685" y="2783355"/>
            <a:ext cx="1537330" cy="1299411"/>
            <a:chOff x="7787907" y="2769849"/>
            <a:chExt cx="1537330" cy="1299411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514D4C2-D34B-BF63-04A7-D85D7BF2E99C}"/>
                </a:ext>
              </a:extLst>
            </p:cNvPr>
            <p:cNvCxnSpPr/>
            <p:nvPr/>
          </p:nvCxnSpPr>
          <p:spPr>
            <a:xfrm>
              <a:off x="7787907" y="3413616"/>
              <a:ext cx="15373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F2BBE9-C752-52B1-24EE-1EAF64C98B24}"/>
                </a:ext>
              </a:extLst>
            </p:cNvPr>
            <p:cNvCxnSpPr/>
            <p:nvPr/>
          </p:nvCxnSpPr>
          <p:spPr>
            <a:xfrm>
              <a:off x="8566197" y="2769849"/>
              <a:ext cx="0" cy="129941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EC9244B6-6B12-4CAF-7DEF-73F555B4C5D7}"/>
              </a:ext>
            </a:extLst>
          </p:cNvPr>
          <p:cNvSpPr txBox="1"/>
          <p:nvPr/>
        </p:nvSpPr>
        <p:spPr>
          <a:xfrm>
            <a:off x="6661988" y="2006631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手柄圆形界面中（触摸板、摇杆）：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0E05EC7-437B-544A-3D7D-B31606449092}"/>
              </a:ext>
            </a:extLst>
          </p:cNvPr>
          <p:cNvSpPr txBox="1"/>
          <p:nvPr/>
        </p:nvSpPr>
        <p:spPr>
          <a:xfrm>
            <a:off x="5775262" y="4280244"/>
            <a:ext cx="2737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方形键盘以水平、竖直为定位轴，以水平、竖直运动为基本运动，不适合圆形</a:t>
            </a:r>
            <a:r>
              <a:rPr lang="en-US" altLang="zh-CN" dirty="0"/>
              <a:t>+</a:t>
            </a:r>
            <a:r>
              <a:rPr lang="zh-CN" altLang="en-US" dirty="0"/>
              <a:t>拇指交互界面。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708902A-E673-6BF4-1760-137FF9EF286D}"/>
              </a:ext>
            </a:extLst>
          </p:cNvPr>
          <p:cNvCxnSpPr/>
          <p:nvPr/>
        </p:nvCxnSpPr>
        <p:spPr>
          <a:xfrm flipH="1">
            <a:off x="4209639" y="2146673"/>
            <a:ext cx="5960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63BF9BF-2FAA-0F40-6D1E-6DC3108857EA}"/>
              </a:ext>
            </a:extLst>
          </p:cNvPr>
          <p:cNvSpPr txBox="1"/>
          <p:nvPr/>
        </p:nvSpPr>
        <p:spPr>
          <a:xfrm>
            <a:off x="9024779" y="4290307"/>
            <a:ext cx="2842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以拇指绕拇指根的自然旋转运动轨迹为新键盘的坐标轴，设计更舒适自然的打字键盘与打字方式。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9A227AF-7449-FDA3-DB47-DFC2FE8B652C}"/>
              </a:ext>
            </a:extLst>
          </p:cNvPr>
          <p:cNvCxnSpPr>
            <a:cxnSpLocks/>
          </p:cNvCxnSpPr>
          <p:nvPr/>
        </p:nvCxnSpPr>
        <p:spPr>
          <a:xfrm>
            <a:off x="203200" y="3939079"/>
            <a:ext cx="56692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0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7E1A15E-7351-C716-CDF4-893E3D64AEF1}"/>
              </a:ext>
            </a:extLst>
          </p:cNvPr>
          <p:cNvGrpSpPr/>
          <p:nvPr/>
        </p:nvGrpSpPr>
        <p:grpSpPr>
          <a:xfrm>
            <a:off x="3197389" y="1545596"/>
            <a:ext cx="5616075" cy="2274564"/>
            <a:chOff x="7627867" y="2026506"/>
            <a:chExt cx="3853650" cy="156076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71EFFCF-7D16-7473-B366-83C63BE442A1}"/>
                </a:ext>
              </a:extLst>
            </p:cNvPr>
            <p:cNvGrpSpPr/>
            <p:nvPr/>
          </p:nvGrpSpPr>
          <p:grpSpPr>
            <a:xfrm rot="754130">
              <a:off x="7627867" y="2026506"/>
              <a:ext cx="2568094" cy="1444094"/>
              <a:chOff x="-373534" y="5515276"/>
              <a:chExt cx="2568094" cy="1444094"/>
            </a:xfrm>
          </p:grpSpPr>
          <p:sp>
            <p:nvSpPr>
              <p:cNvPr id="12" name="弧形 11">
                <a:extLst>
                  <a:ext uri="{FF2B5EF4-FFF2-40B4-BE49-F238E27FC236}">
                    <a16:creationId xmlns:a16="http://schemas.microsoft.com/office/drawing/2014/main" id="{F9054C40-C81B-654B-73D2-C253ABBCBFD1}"/>
                  </a:ext>
                </a:extLst>
              </p:cNvPr>
              <p:cNvSpPr/>
              <p:nvPr/>
            </p:nvSpPr>
            <p:spPr>
              <a:xfrm>
                <a:off x="-373534" y="5659960"/>
                <a:ext cx="2460363" cy="129941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D710D61A-7837-1EB3-9EA8-486856A0ECDA}"/>
                  </a:ext>
                </a:extLst>
              </p:cNvPr>
              <p:cNvCxnSpPr/>
              <p:nvPr/>
            </p:nvCxnSpPr>
            <p:spPr>
              <a:xfrm>
                <a:off x="856648" y="5650029"/>
                <a:ext cx="77003" cy="2021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FAEB4BB-2605-1503-89FA-F1E9D273FCBA}"/>
                  </a:ext>
                </a:extLst>
              </p:cNvPr>
              <p:cNvCxnSpPr/>
              <p:nvPr/>
            </p:nvCxnSpPr>
            <p:spPr>
              <a:xfrm flipV="1">
                <a:off x="856647" y="5515276"/>
                <a:ext cx="211757" cy="1446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94DEFB4-B78E-D2E0-32B3-85B14AE4978D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V="1">
                <a:off x="2086829" y="6121525"/>
                <a:ext cx="107731" cy="188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68CF2DA-B4DA-C274-12BE-30E09A7C04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3452" y="6215595"/>
                <a:ext cx="183377" cy="940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3D7C672-8DD6-C3B5-83BE-EED76CC99487}"/>
                </a:ext>
              </a:extLst>
            </p:cNvPr>
            <p:cNvGrpSpPr/>
            <p:nvPr/>
          </p:nvGrpSpPr>
          <p:grpSpPr>
            <a:xfrm rot="21231814" flipH="1">
              <a:off x="8913423" y="2143177"/>
              <a:ext cx="2568094" cy="1444094"/>
              <a:chOff x="-373534" y="5515276"/>
              <a:chExt cx="2568094" cy="1444094"/>
            </a:xfrm>
          </p:grpSpPr>
          <p:sp>
            <p:nvSpPr>
              <p:cNvPr id="7" name="弧形 6">
                <a:extLst>
                  <a:ext uri="{FF2B5EF4-FFF2-40B4-BE49-F238E27FC236}">
                    <a16:creationId xmlns:a16="http://schemas.microsoft.com/office/drawing/2014/main" id="{1126BE4B-AC4E-9E8E-8CA8-259BA89C5402}"/>
                  </a:ext>
                </a:extLst>
              </p:cNvPr>
              <p:cNvSpPr/>
              <p:nvPr/>
            </p:nvSpPr>
            <p:spPr>
              <a:xfrm>
                <a:off x="-373534" y="5659960"/>
                <a:ext cx="2460363" cy="129941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E0A58210-743A-D458-8F3B-D06827FA22FD}"/>
                  </a:ext>
                </a:extLst>
              </p:cNvPr>
              <p:cNvCxnSpPr/>
              <p:nvPr/>
            </p:nvCxnSpPr>
            <p:spPr>
              <a:xfrm>
                <a:off x="856648" y="5650029"/>
                <a:ext cx="77003" cy="2021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C33923E-BBB3-3D94-3296-AEDE77A8B619}"/>
                  </a:ext>
                </a:extLst>
              </p:cNvPr>
              <p:cNvCxnSpPr/>
              <p:nvPr/>
            </p:nvCxnSpPr>
            <p:spPr>
              <a:xfrm flipV="1">
                <a:off x="856647" y="5515276"/>
                <a:ext cx="211757" cy="1446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28E8323-A6AA-F9AA-6ADA-FEC1A1139478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V="1">
                <a:off x="2086829" y="6121525"/>
                <a:ext cx="107731" cy="188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8130792B-B9A0-5414-26C6-0A1CC8431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3452" y="6215595"/>
                <a:ext cx="183377" cy="940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AD6084B-FFAE-6C22-977F-A16FD68ED158}"/>
              </a:ext>
            </a:extLst>
          </p:cNvPr>
          <p:cNvSpPr txBox="1"/>
          <p:nvPr/>
        </p:nvSpPr>
        <p:spPr>
          <a:xfrm>
            <a:off x="3027680" y="3851417"/>
            <a:ext cx="625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以左右大拇指在圆形交互界面（触摸板</a:t>
            </a:r>
            <a:r>
              <a:rPr lang="en-US" altLang="zh-CN" sz="2000" dirty="0"/>
              <a:t>/</a:t>
            </a:r>
            <a:r>
              <a:rPr lang="zh-CN" altLang="en-US" sz="2000" dirty="0"/>
              <a:t>摇杆）上，绕拇指的自然旋转轨迹为新坐标轴（数学上或可表示为</a:t>
            </a:r>
            <a:r>
              <a:rPr lang="zh-CN" altLang="en-US" sz="2000" b="1" dirty="0"/>
              <a:t>以拇指根为极点的极坐标</a:t>
            </a:r>
            <a:r>
              <a:rPr lang="zh-CN" altLang="en-US" sz="2000" dirty="0"/>
              <a:t>），设计新键盘。</a:t>
            </a:r>
          </a:p>
        </p:txBody>
      </p:sp>
    </p:spTree>
    <p:extLst>
      <p:ext uri="{BB962C8B-B14F-4D97-AF65-F5344CB8AC3E}">
        <p14:creationId xmlns:p14="http://schemas.microsoft.com/office/powerpoint/2010/main" val="231973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D7519762-5030-10EC-E535-28ECAE156C50}"/>
              </a:ext>
            </a:extLst>
          </p:cNvPr>
          <p:cNvGrpSpPr/>
          <p:nvPr/>
        </p:nvGrpSpPr>
        <p:grpSpPr>
          <a:xfrm>
            <a:off x="3632022" y="692839"/>
            <a:ext cx="5867578" cy="5993876"/>
            <a:chOff x="1142822" y="1251639"/>
            <a:chExt cx="5057132" cy="516598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B3418DE-A6A0-03B7-7CDA-8C94B5D5E3E2}"/>
                </a:ext>
              </a:extLst>
            </p:cNvPr>
            <p:cNvGrpSpPr/>
            <p:nvPr/>
          </p:nvGrpSpPr>
          <p:grpSpPr>
            <a:xfrm>
              <a:off x="1142822" y="4017099"/>
              <a:ext cx="2400525" cy="2400525"/>
              <a:chOff x="1142822" y="4017099"/>
              <a:chExt cx="2400525" cy="240052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CA4620A-74DC-1E92-48C3-12F37AAD8BF2}"/>
                  </a:ext>
                </a:extLst>
              </p:cNvPr>
              <p:cNvSpPr/>
              <p:nvPr/>
            </p:nvSpPr>
            <p:spPr>
              <a:xfrm>
                <a:off x="1142822" y="4017099"/>
                <a:ext cx="2400525" cy="24005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78F3D5D-73DC-5609-879C-DB8CC9EBA729}"/>
                  </a:ext>
                </a:extLst>
              </p:cNvPr>
              <p:cNvSpPr/>
              <p:nvPr/>
            </p:nvSpPr>
            <p:spPr>
              <a:xfrm>
                <a:off x="1519999" y="4400509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q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75B0EF36-0DBC-A5E8-046C-02350140F2CE}"/>
                  </a:ext>
                </a:extLst>
              </p:cNvPr>
              <p:cNvSpPr/>
              <p:nvPr/>
            </p:nvSpPr>
            <p:spPr>
              <a:xfrm>
                <a:off x="1858740" y="4400509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w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E6D4E31-887A-95A7-C5A3-BF4DE1FA4E49}"/>
                  </a:ext>
                </a:extLst>
              </p:cNvPr>
              <p:cNvSpPr/>
              <p:nvPr/>
            </p:nvSpPr>
            <p:spPr>
              <a:xfrm>
                <a:off x="2197480" y="4400508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076F766-5F91-809D-7E0B-1C4771DCF6C0}"/>
                  </a:ext>
                </a:extLst>
              </p:cNvPr>
              <p:cNvSpPr/>
              <p:nvPr/>
            </p:nvSpPr>
            <p:spPr>
              <a:xfrm>
                <a:off x="2536220" y="4400506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276CE0A1-5D7A-B4B7-27AC-51CD54C1E96E}"/>
                  </a:ext>
                </a:extLst>
              </p:cNvPr>
              <p:cNvSpPr/>
              <p:nvPr/>
            </p:nvSpPr>
            <p:spPr>
              <a:xfrm>
                <a:off x="2874960" y="4400505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0191C35-84E2-9842-74F1-18ADBC4BBE19}"/>
                  </a:ext>
                </a:extLst>
              </p:cNvPr>
              <p:cNvSpPr/>
              <p:nvPr/>
            </p:nvSpPr>
            <p:spPr>
              <a:xfrm>
                <a:off x="1676747" y="4898474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436E9AC-4F8D-F1E0-1D67-A73EC70BB70C}"/>
                  </a:ext>
                </a:extLst>
              </p:cNvPr>
              <p:cNvSpPr/>
              <p:nvPr/>
            </p:nvSpPr>
            <p:spPr>
              <a:xfrm>
                <a:off x="2015486" y="4898474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893601A-752E-D367-D882-E94D39AC410A}"/>
                  </a:ext>
                </a:extLst>
              </p:cNvPr>
              <p:cNvSpPr/>
              <p:nvPr/>
            </p:nvSpPr>
            <p:spPr>
              <a:xfrm>
                <a:off x="2354227" y="4898473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14DE9CF2-0AAF-D214-18A4-62AA7B9C91F4}"/>
                  </a:ext>
                </a:extLst>
              </p:cNvPr>
              <p:cNvSpPr/>
              <p:nvPr/>
            </p:nvSpPr>
            <p:spPr>
              <a:xfrm>
                <a:off x="2692967" y="4898471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0000356-039A-490A-2B94-00622D71B14B}"/>
                  </a:ext>
                </a:extLst>
              </p:cNvPr>
              <p:cNvSpPr/>
              <p:nvPr/>
            </p:nvSpPr>
            <p:spPr>
              <a:xfrm>
                <a:off x="3031707" y="4898470"/>
                <a:ext cx="300713" cy="433301"/>
              </a:xfrm>
              <a:prstGeom prst="roundRect">
                <a:avLst/>
              </a:prstGeom>
              <a:solidFill>
                <a:srgbClr val="FFFF99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9680723E-F2FC-0967-28D2-A2F54F7754D7}"/>
                  </a:ext>
                </a:extLst>
              </p:cNvPr>
              <p:cNvSpPr/>
              <p:nvPr/>
            </p:nvSpPr>
            <p:spPr>
              <a:xfrm>
                <a:off x="2015319" y="5391930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z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15AE79D-9F07-0630-06CD-23C9AE2ED755}"/>
                  </a:ext>
                </a:extLst>
              </p:cNvPr>
              <p:cNvSpPr/>
              <p:nvPr/>
            </p:nvSpPr>
            <p:spPr>
              <a:xfrm>
                <a:off x="2354059" y="5391930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0E33E28D-3FD2-C85A-CC80-03223498614E}"/>
                  </a:ext>
                </a:extLst>
              </p:cNvPr>
              <p:cNvSpPr/>
              <p:nvPr/>
            </p:nvSpPr>
            <p:spPr>
              <a:xfrm>
                <a:off x="2692799" y="5391930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D3FDA382-3940-B145-5BC3-7B7C87DA8D1B}"/>
                  </a:ext>
                </a:extLst>
              </p:cNvPr>
              <p:cNvSpPr/>
              <p:nvPr/>
            </p:nvSpPr>
            <p:spPr>
              <a:xfrm>
                <a:off x="3031539" y="5391928"/>
                <a:ext cx="300713" cy="433301"/>
              </a:xfrm>
              <a:prstGeom prst="roundRect">
                <a:avLst/>
              </a:prstGeom>
              <a:solidFill>
                <a:srgbClr val="FFFF99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E135AA91-AD3B-F014-C283-3615EC2A7C83}"/>
                  </a:ext>
                </a:extLst>
              </p:cNvPr>
              <p:cNvSpPr/>
              <p:nvPr/>
            </p:nvSpPr>
            <p:spPr>
              <a:xfrm>
                <a:off x="1539340" y="5395573"/>
                <a:ext cx="410462" cy="4329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↑</a:t>
                </a: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F224999D-8B1A-12B8-10CA-A6277DE19728}"/>
                  </a:ext>
                </a:extLst>
              </p:cNvPr>
              <p:cNvSpPr/>
              <p:nvPr/>
            </p:nvSpPr>
            <p:spPr>
              <a:xfrm>
                <a:off x="1655607" y="5931984"/>
                <a:ext cx="1181324" cy="28116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常用符号</a:t>
                </a: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F8ECFB68-44EC-7332-E130-7E9A5AD03B0A}"/>
                  </a:ext>
                </a:extLst>
              </p:cNvPr>
              <p:cNvCxnSpPr/>
              <p:nvPr/>
            </p:nvCxnSpPr>
            <p:spPr>
              <a:xfrm>
                <a:off x="2932007" y="5931984"/>
                <a:ext cx="40024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DBED721-EBAC-6F09-7937-73E2061E333B}"/>
                  </a:ext>
                </a:extLst>
              </p:cNvPr>
              <p:cNvCxnSpPr/>
              <p:nvPr/>
            </p:nvCxnSpPr>
            <p:spPr>
              <a:xfrm>
                <a:off x="2932007" y="5931984"/>
                <a:ext cx="0" cy="34894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0D99AD-740E-6CDD-7F10-02CB335712CC}"/>
                  </a:ext>
                </a:extLst>
              </p:cNvPr>
              <p:cNvSpPr txBox="1"/>
              <p:nvPr/>
            </p:nvSpPr>
            <p:spPr>
              <a:xfrm>
                <a:off x="2881191" y="5910717"/>
                <a:ext cx="380132" cy="302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SP</a:t>
                </a:r>
                <a:endParaRPr lang="zh-CN" altLang="en-US" sz="1200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10F368D-298D-CF0A-21FE-6DC4D264B3B7}"/>
                </a:ext>
              </a:extLst>
            </p:cNvPr>
            <p:cNvGrpSpPr/>
            <p:nvPr/>
          </p:nvGrpSpPr>
          <p:grpSpPr>
            <a:xfrm>
              <a:off x="3799429" y="4017099"/>
              <a:ext cx="2400525" cy="2400525"/>
              <a:chOff x="3799429" y="4017099"/>
              <a:chExt cx="2400525" cy="2400525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A750D72-0A0B-3B83-9C3B-67218EDD8C10}"/>
                  </a:ext>
                </a:extLst>
              </p:cNvPr>
              <p:cNvSpPr/>
              <p:nvPr/>
            </p:nvSpPr>
            <p:spPr>
              <a:xfrm>
                <a:off x="3799429" y="4017099"/>
                <a:ext cx="2400525" cy="24005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2A79803D-7582-7972-04F7-EEAF476E8655}"/>
                  </a:ext>
                </a:extLst>
              </p:cNvPr>
              <p:cNvSpPr/>
              <p:nvPr/>
            </p:nvSpPr>
            <p:spPr>
              <a:xfrm>
                <a:off x="4176606" y="4400509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07D96CEC-C235-7325-484A-9422C7E9DC4C}"/>
                  </a:ext>
                </a:extLst>
              </p:cNvPr>
              <p:cNvSpPr/>
              <p:nvPr/>
            </p:nvSpPr>
            <p:spPr>
              <a:xfrm>
                <a:off x="4515347" y="4400509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u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5C466840-1BD8-6F94-A538-98D0E1367B37}"/>
                  </a:ext>
                </a:extLst>
              </p:cNvPr>
              <p:cNvSpPr/>
              <p:nvPr/>
            </p:nvSpPr>
            <p:spPr>
              <a:xfrm>
                <a:off x="4854087" y="4400508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i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DEF2AB26-A1E9-45AB-4907-1B901822ED10}"/>
                  </a:ext>
                </a:extLst>
              </p:cNvPr>
              <p:cNvSpPr/>
              <p:nvPr/>
            </p:nvSpPr>
            <p:spPr>
              <a:xfrm>
                <a:off x="5192827" y="4400506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9D7D5836-9C41-818C-27C6-D6FF0220EB0F}"/>
                  </a:ext>
                </a:extLst>
              </p:cNvPr>
              <p:cNvSpPr/>
              <p:nvPr/>
            </p:nvSpPr>
            <p:spPr>
              <a:xfrm>
                <a:off x="5531567" y="4400505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9C659C7A-27D8-783E-1078-61FAB7386FF2}"/>
                  </a:ext>
                </a:extLst>
              </p:cNvPr>
              <p:cNvSpPr/>
              <p:nvPr/>
            </p:nvSpPr>
            <p:spPr>
              <a:xfrm>
                <a:off x="4056039" y="4898474"/>
                <a:ext cx="300713" cy="433301"/>
              </a:xfrm>
              <a:prstGeom prst="round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42471679-26EF-E814-17FC-0BE5BAC686F5}"/>
                  </a:ext>
                </a:extLst>
              </p:cNvPr>
              <p:cNvSpPr/>
              <p:nvPr/>
            </p:nvSpPr>
            <p:spPr>
              <a:xfrm>
                <a:off x="4394778" y="4898474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h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2F1F3A52-8529-9C95-C5BF-B95FF7149597}"/>
                  </a:ext>
                </a:extLst>
              </p:cNvPr>
              <p:cNvSpPr/>
              <p:nvPr/>
            </p:nvSpPr>
            <p:spPr>
              <a:xfrm>
                <a:off x="4733519" y="4898473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j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107E1FD6-E45A-EE3C-9E99-824FA1AB20F2}"/>
                  </a:ext>
                </a:extLst>
              </p:cNvPr>
              <p:cNvSpPr/>
              <p:nvPr/>
            </p:nvSpPr>
            <p:spPr>
              <a:xfrm>
                <a:off x="5072259" y="4898471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74640213-F9B0-65D2-B109-4582713B40F4}"/>
                  </a:ext>
                </a:extLst>
              </p:cNvPr>
              <p:cNvSpPr/>
              <p:nvPr/>
            </p:nvSpPr>
            <p:spPr>
              <a:xfrm>
                <a:off x="5410999" y="4898470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5F4B5D8C-D046-54D5-4B71-DD463BC21568}"/>
                  </a:ext>
                </a:extLst>
              </p:cNvPr>
              <p:cNvSpPr/>
              <p:nvPr/>
            </p:nvSpPr>
            <p:spPr>
              <a:xfrm>
                <a:off x="4050739" y="5391930"/>
                <a:ext cx="300713" cy="433301"/>
              </a:xfrm>
              <a:prstGeom prst="round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v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D93D4E6-B635-F660-BBD9-291049365221}"/>
                  </a:ext>
                </a:extLst>
              </p:cNvPr>
              <p:cNvSpPr/>
              <p:nvPr/>
            </p:nvSpPr>
            <p:spPr>
              <a:xfrm>
                <a:off x="4389479" y="5391930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3FB0BCDF-0C38-471A-1134-37B0B722B0C3}"/>
                  </a:ext>
                </a:extLst>
              </p:cNvPr>
              <p:cNvSpPr/>
              <p:nvPr/>
            </p:nvSpPr>
            <p:spPr>
              <a:xfrm>
                <a:off x="4728219" y="5391930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9DDEA2DF-C80C-256C-B9B0-ACC58FFF96B1}"/>
                  </a:ext>
                </a:extLst>
              </p:cNvPr>
              <p:cNvSpPr/>
              <p:nvPr/>
            </p:nvSpPr>
            <p:spPr>
              <a:xfrm>
                <a:off x="5066959" y="5391928"/>
                <a:ext cx="300713" cy="4333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79F20961-193F-C6E4-BF7B-3FCFDB6B3861}"/>
                  </a:ext>
                </a:extLst>
              </p:cNvPr>
              <p:cNvGrpSpPr/>
              <p:nvPr/>
            </p:nvGrpSpPr>
            <p:grpSpPr>
              <a:xfrm>
                <a:off x="5364071" y="5406451"/>
                <a:ext cx="593651" cy="432948"/>
                <a:chOff x="8512949" y="3178381"/>
                <a:chExt cx="543739" cy="39654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365240FB-F8CC-F7A6-7371-DF9FEF26F959}"/>
                    </a:ext>
                  </a:extLst>
                </p:cNvPr>
                <p:cNvSpPr/>
                <p:nvPr/>
              </p:nvSpPr>
              <p:spPr>
                <a:xfrm>
                  <a:off x="8586971" y="3178381"/>
                  <a:ext cx="375952" cy="39654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10726DDB-1673-38E6-B930-0B5E5889D520}"/>
                    </a:ext>
                  </a:extLst>
                </p:cNvPr>
                <p:cNvSpPr txBox="1"/>
                <p:nvPr/>
              </p:nvSpPr>
              <p:spPr>
                <a:xfrm>
                  <a:off x="8512949" y="3220896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back</a:t>
                  </a:r>
                  <a:endParaRPr lang="zh-CN" altLang="en-US" sz="1400" dirty="0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30F7ED95-77C2-B0E4-BCEE-851CE678DD3F}"/>
                  </a:ext>
                </a:extLst>
              </p:cNvPr>
              <p:cNvGrpSpPr/>
              <p:nvPr/>
            </p:nvGrpSpPr>
            <p:grpSpPr>
              <a:xfrm>
                <a:off x="5041335" y="5863518"/>
                <a:ext cx="702160" cy="369631"/>
                <a:chOff x="8217347" y="3597019"/>
                <a:chExt cx="643125" cy="338554"/>
              </a:xfrm>
            </p:grpSpPr>
            <p:sp>
              <p:nvSpPr>
                <p:cNvPr id="47" name="矩形: 圆角 46">
                  <a:extLst>
                    <a:ext uri="{FF2B5EF4-FFF2-40B4-BE49-F238E27FC236}">
                      <a16:creationId xmlns:a16="http://schemas.microsoft.com/office/drawing/2014/main" id="{75C958D4-B8B6-9D62-C7C2-65865FC184BA}"/>
                    </a:ext>
                  </a:extLst>
                </p:cNvPr>
                <p:cNvSpPr/>
                <p:nvPr/>
              </p:nvSpPr>
              <p:spPr>
                <a:xfrm>
                  <a:off x="8297779" y="3659729"/>
                  <a:ext cx="477168" cy="25752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FD80E94-209E-ED66-2FB8-64A6D304EEDB}"/>
                    </a:ext>
                  </a:extLst>
                </p:cNvPr>
                <p:cNvSpPr txBox="1"/>
                <p:nvPr/>
              </p:nvSpPr>
              <p:spPr>
                <a:xfrm>
                  <a:off x="8217347" y="3597019"/>
                  <a:ext cx="6431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enter</a:t>
                  </a:r>
                  <a:endParaRPr lang="zh-CN" altLang="en-US" sz="1600" dirty="0"/>
                </a:p>
              </p:txBody>
            </p:sp>
          </p:grp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CBB7013-7353-968B-36AB-372426C06171}"/>
                  </a:ext>
                </a:extLst>
              </p:cNvPr>
              <p:cNvCxnSpPr/>
              <p:nvPr/>
            </p:nvCxnSpPr>
            <p:spPr>
              <a:xfrm>
                <a:off x="4050739" y="5931984"/>
                <a:ext cx="6149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7A0BFCF-9E46-5624-DD98-69C397BD5995}"/>
                  </a:ext>
                </a:extLst>
              </p:cNvPr>
              <p:cNvSpPr txBox="1"/>
              <p:nvPr/>
            </p:nvSpPr>
            <p:spPr>
              <a:xfrm>
                <a:off x="4261577" y="5950278"/>
                <a:ext cx="380132" cy="302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SP</a:t>
                </a:r>
                <a:endParaRPr lang="zh-CN" altLang="en-US" sz="1200" dirty="0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A819D165-D991-BE7A-0732-FE00983D8538}"/>
                  </a:ext>
                </a:extLst>
              </p:cNvPr>
              <p:cNvSpPr/>
              <p:nvPr/>
            </p:nvSpPr>
            <p:spPr>
              <a:xfrm>
                <a:off x="4720586" y="5931981"/>
                <a:ext cx="353681" cy="28116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06245E3-A03B-C8AE-DF92-2EAFD6481481}"/>
                  </a:ext>
                </a:extLst>
              </p:cNvPr>
              <p:cNvSpPr txBox="1"/>
              <p:nvPr/>
            </p:nvSpPr>
            <p:spPr>
              <a:xfrm>
                <a:off x="4645157" y="5925237"/>
                <a:ext cx="509643" cy="28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符号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775DF0B-021F-96C5-1F24-C6102F59AAC5}"/>
                </a:ext>
              </a:extLst>
            </p:cNvPr>
            <p:cNvGrpSpPr/>
            <p:nvPr/>
          </p:nvGrpSpPr>
          <p:grpSpPr>
            <a:xfrm>
              <a:off x="1522194" y="1251639"/>
              <a:ext cx="4092671" cy="2505027"/>
              <a:chOff x="1388043" y="2446617"/>
              <a:chExt cx="3576178" cy="2188894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CC7C107C-4D4D-4045-2C93-E876E514D5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33"/>
              <a:stretch>
                <a:fillRect/>
              </a:stretch>
            </p:blipFill>
            <p:spPr>
              <a:xfrm>
                <a:off x="1388043" y="2446617"/>
                <a:ext cx="3576178" cy="2188894"/>
              </a:xfrm>
              <a:prstGeom prst="rect">
                <a:avLst/>
              </a:prstGeom>
            </p:spPr>
          </p:pic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B30D974-510A-DFBF-BB2E-76ACBEDA365A}"/>
                  </a:ext>
                </a:extLst>
              </p:cNvPr>
              <p:cNvSpPr/>
              <p:nvPr/>
            </p:nvSpPr>
            <p:spPr>
              <a:xfrm>
                <a:off x="1425065" y="2446618"/>
                <a:ext cx="3502135" cy="2128020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9F1CF7A-AB31-C549-DF6E-F7532B49078D}"/>
                  </a:ext>
                </a:extLst>
              </p:cNvPr>
              <p:cNvCxnSpPr/>
              <p:nvPr/>
            </p:nvCxnSpPr>
            <p:spPr>
              <a:xfrm>
                <a:off x="3175289" y="2446618"/>
                <a:ext cx="0" cy="541146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4AD1E6EB-4741-66A8-3519-3E4FCBE4F600}"/>
                  </a:ext>
                </a:extLst>
              </p:cNvPr>
              <p:cNvCxnSpPr/>
              <p:nvPr/>
            </p:nvCxnSpPr>
            <p:spPr>
              <a:xfrm>
                <a:off x="3175289" y="2987764"/>
                <a:ext cx="202603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3A8E0D19-C986-0C24-AE6C-7A6273D604A0}"/>
                  </a:ext>
                </a:extLst>
              </p:cNvPr>
              <p:cNvCxnSpPr/>
              <p:nvPr/>
            </p:nvCxnSpPr>
            <p:spPr>
              <a:xfrm>
                <a:off x="3377892" y="2987764"/>
                <a:ext cx="0" cy="1053041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60391F3A-3326-DA2C-ED3C-C09DE3047758}"/>
                  </a:ext>
                </a:extLst>
              </p:cNvPr>
              <p:cNvCxnSpPr/>
              <p:nvPr/>
            </p:nvCxnSpPr>
            <p:spPr>
              <a:xfrm flipH="1">
                <a:off x="3175289" y="4048118"/>
                <a:ext cx="202603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530CA3EB-4189-4C78-26B1-34A8933A29DB}"/>
                  </a:ext>
                </a:extLst>
              </p:cNvPr>
              <p:cNvCxnSpPr>
                <a:endCxn id="53" idx="2"/>
              </p:cNvCxnSpPr>
              <p:nvPr/>
            </p:nvCxnSpPr>
            <p:spPr>
              <a:xfrm>
                <a:off x="3175289" y="4040805"/>
                <a:ext cx="843" cy="533833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2B59DD3-6879-4A70-9505-62B16CCE7AEE}"/>
                  </a:ext>
                </a:extLst>
              </p:cNvPr>
              <p:cNvCxnSpPr/>
              <p:nvPr/>
            </p:nvCxnSpPr>
            <p:spPr>
              <a:xfrm flipH="1">
                <a:off x="3001630" y="2987764"/>
                <a:ext cx="173660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DC139059-614C-05A8-D2A1-B68EE381FB33}"/>
                  </a:ext>
                </a:extLst>
              </p:cNvPr>
              <p:cNvCxnSpPr/>
              <p:nvPr/>
            </p:nvCxnSpPr>
            <p:spPr>
              <a:xfrm>
                <a:off x="2994394" y="2987764"/>
                <a:ext cx="0" cy="1053041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2A1E14EF-31D7-E4B0-D306-7CF5A19683E4}"/>
                  </a:ext>
                </a:extLst>
              </p:cNvPr>
              <p:cNvCxnSpPr/>
              <p:nvPr/>
            </p:nvCxnSpPr>
            <p:spPr>
              <a:xfrm>
                <a:off x="3001630" y="4048118"/>
                <a:ext cx="173660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E4EE896C-B3AA-6207-2919-E248DA39BE35}"/>
                  </a:ext>
                </a:extLst>
              </p:cNvPr>
              <p:cNvCxnSpPr/>
              <p:nvPr/>
            </p:nvCxnSpPr>
            <p:spPr>
              <a:xfrm>
                <a:off x="3175289" y="2446618"/>
                <a:ext cx="178893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2D7A888F-0F86-CE9C-B273-791F587516CC}"/>
                  </a:ext>
                </a:extLst>
              </p:cNvPr>
              <p:cNvCxnSpPr/>
              <p:nvPr/>
            </p:nvCxnSpPr>
            <p:spPr>
              <a:xfrm>
                <a:off x="4927199" y="2446618"/>
                <a:ext cx="0" cy="212802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F4FCD24-2FA7-DCE0-685A-D3292B66E28A}"/>
                  </a:ext>
                </a:extLst>
              </p:cNvPr>
              <p:cNvCxnSpPr>
                <a:endCxn id="53" idx="2"/>
              </p:cNvCxnSpPr>
              <p:nvPr/>
            </p:nvCxnSpPr>
            <p:spPr>
              <a:xfrm flipH="1">
                <a:off x="3176132" y="4574639"/>
                <a:ext cx="1751067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3F79B975-D8F5-BB85-6764-07E195B53D4A}"/>
                  </a:ext>
                </a:extLst>
              </p:cNvPr>
              <p:cNvCxnSpPr/>
              <p:nvPr/>
            </p:nvCxnSpPr>
            <p:spPr>
              <a:xfrm flipH="1">
                <a:off x="3196997" y="2446618"/>
                <a:ext cx="843" cy="54114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26AEDE68-88D6-CE32-CB89-5E06C8BEED82}"/>
                  </a:ext>
                </a:extLst>
              </p:cNvPr>
              <p:cNvCxnSpPr/>
              <p:nvPr/>
            </p:nvCxnSpPr>
            <p:spPr>
              <a:xfrm flipH="1">
                <a:off x="3192536" y="4012841"/>
                <a:ext cx="843" cy="54114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8796C2F-E8AF-D1B3-EC46-283D08452B30}"/>
                </a:ext>
              </a:extLst>
            </p:cNvPr>
            <p:cNvCxnSpPr>
              <a:endCxn id="5" idx="0"/>
            </p:cNvCxnSpPr>
            <p:nvPr/>
          </p:nvCxnSpPr>
          <p:spPr>
            <a:xfrm flipH="1">
              <a:off x="2343085" y="3652991"/>
              <a:ext cx="214204" cy="364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9CC0960-BFC2-B786-7BD0-62C7231B5994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4539835" y="3712727"/>
              <a:ext cx="459857" cy="304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CB040A2C-F559-15A6-5FA0-D4E1C764486A}"/>
              </a:ext>
            </a:extLst>
          </p:cNvPr>
          <p:cNvSpPr txBox="1"/>
          <p:nvPr/>
        </p:nvSpPr>
        <p:spPr>
          <a:xfrm>
            <a:off x="295914" y="334172"/>
            <a:ext cx="3433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对比：</a:t>
            </a:r>
            <a:r>
              <a:rPr lang="zh-CN" altLang="en-US" sz="2000" dirty="0"/>
              <a:t>基于传统方形键盘的水平竖直直角坐标系的键盘设计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088E77-CBBE-13C7-1E5E-476C087F49EA}"/>
              </a:ext>
            </a:extLst>
          </p:cNvPr>
          <p:cNvSpPr txBox="1"/>
          <p:nvPr/>
        </p:nvSpPr>
        <p:spPr>
          <a:xfrm>
            <a:off x="2253818" y="5198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触摸板</a:t>
            </a:r>
          </a:p>
        </p:txBody>
      </p:sp>
    </p:spTree>
    <p:extLst>
      <p:ext uri="{BB962C8B-B14F-4D97-AF65-F5344CB8AC3E}">
        <p14:creationId xmlns:p14="http://schemas.microsoft.com/office/powerpoint/2010/main" val="357005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74AD51-9523-3A81-BCF9-B453BE00E9BD}"/>
              </a:ext>
            </a:extLst>
          </p:cNvPr>
          <p:cNvSpPr txBox="1"/>
          <p:nvPr/>
        </p:nvSpPr>
        <p:spPr>
          <a:xfrm>
            <a:off x="295914" y="334172"/>
            <a:ext cx="3433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基于新坐标轴的方法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zh-CN" altLang="en-US" sz="2000" dirty="0"/>
              <a:t>以点击为主要交互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6853D2-B3E8-A77C-2DDF-460C49FC64BD}"/>
              </a:ext>
            </a:extLst>
          </p:cNvPr>
          <p:cNvGrpSpPr/>
          <p:nvPr/>
        </p:nvGrpSpPr>
        <p:grpSpPr>
          <a:xfrm>
            <a:off x="3554095" y="333537"/>
            <a:ext cx="3467735" cy="3721735"/>
            <a:chOff x="283" y="500"/>
            <a:chExt cx="6490" cy="657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60A989-D85D-2583-BCCD-46913017B02D}"/>
                </a:ext>
              </a:extLst>
            </p:cNvPr>
            <p:cNvGrpSpPr/>
            <p:nvPr/>
          </p:nvGrpSpPr>
          <p:grpSpPr>
            <a:xfrm>
              <a:off x="283" y="500"/>
              <a:ext cx="6490" cy="6576"/>
              <a:chOff x="822" y="1771"/>
              <a:chExt cx="6490" cy="6576"/>
            </a:xfrm>
          </p:grpSpPr>
          <p:sp>
            <p:nvSpPr>
              <p:cNvPr id="9" name="任意多边形 6">
                <a:extLst>
                  <a:ext uri="{FF2B5EF4-FFF2-40B4-BE49-F238E27FC236}">
                    <a16:creationId xmlns:a16="http://schemas.microsoft.com/office/drawing/2014/main" id="{5107030D-C619-53DE-2B49-76203DB27913}"/>
                  </a:ext>
                </a:extLst>
              </p:cNvPr>
              <p:cNvSpPr/>
              <p:nvPr/>
            </p:nvSpPr>
            <p:spPr>
              <a:xfrm>
                <a:off x="3555" y="2117"/>
                <a:ext cx="3190" cy="3343"/>
              </a:xfrm>
              <a:custGeom>
                <a:avLst/>
                <a:gdLst>
                  <a:gd name="connisteX0" fmla="*/ 0 w 2025650"/>
                  <a:gd name="connsiteY0" fmla="*/ 0 h 2122805"/>
                  <a:gd name="connisteX1" fmla="*/ 1016000 w 2025650"/>
                  <a:gd name="connsiteY1" fmla="*/ 640715 h 2122805"/>
                  <a:gd name="connisteX2" fmla="*/ 2025650 w 2025650"/>
                  <a:gd name="connsiteY2" fmla="*/ 2122805 h 21228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025650" h="2122805">
                    <a:moveTo>
                      <a:pt x="0" y="0"/>
                    </a:moveTo>
                    <a:cubicBezTo>
                      <a:pt x="182880" y="98425"/>
                      <a:pt x="610870" y="215900"/>
                      <a:pt x="1016000" y="640715"/>
                    </a:cubicBezTo>
                    <a:cubicBezTo>
                      <a:pt x="1421130" y="1065530"/>
                      <a:pt x="1844040" y="1838960"/>
                      <a:pt x="2025650" y="21228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7">
                <a:extLst>
                  <a:ext uri="{FF2B5EF4-FFF2-40B4-BE49-F238E27FC236}">
                    <a16:creationId xmlns:a16="http://schemas.microsoft.com/office/drawing/2014/main" id="{C146EDD6-7E66-1D28-CDA0-1C8797F7BF5E}"/>
                  </a:ext>
                </a:extLst>
              </p:cNvPr>
              <p:cNvSpPr/>
              <p:nvPr/>
            </p:nvSpPr>
            <p:spPr>
              <a:xfrm>
                <a:off x="2251" y="2545"/>
                <a:ext cx="4046" cy="4821"/>
              </a:xfrm>
              <a:custGeom>
                <a:avLst/>
                <a:gdLst>
                  <a:gd name="connisteX0" fmla="*/ 0 w 2569210"/>
                  <a:gd name="connsiteY0" fmla="*/ 0 h 3061335"/>
                  <a:gd name="connisteX1" fmla="*/ 1339215 w 2569210"/>
                  <a:gd name="connsiteY1" fmla="*/ 802640 h 3061335"/>
                  <a:gd name="connisteX2" fmla="*/ 2103120 w 2569210"/>
                  <a:gd name="connsiteY2" fmla="*/ 1818640 h 3061335"/>
                  <a:gd name="connisteX3" fmla="*/ 2569210 w 2569210"/>
                  <a:gd name="connsiteY3" fmla="*/ 3061335 h 306133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569210" h="3061335">
                    <a:moveTo>
                      <a:pt x="0" y="0"/>
                    </a:moveTo>
                    <a:cubicBezTo>
                      <a:pt x="252730" y="140335"/>
                      <a:pt x="918845" y="438785"/>
                      <a:pt x="1339215" y="802640"/>
                    </a:cubicBezTo>
                    <a:cubicBezTo>
                      <a:pt x="1759585" y="1166495"/>
                      <a:pt x="1857375" y="1367155"/>
                      <a:pt x="2103120" y="1818640"/>
                    </a:cubicBezTo>
                    <a:cubicBezTo>
                      <a:pt x="2348865" y="2270125"/>
                      <a:pt x="2491105" y="2833370"/>
                      <a:pt x="2569210" y="306133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8">
                <a:extLst>
                  <a:ext uri="{FF2B5EF4-FFF2-40B4-BE49-F238E27FC236}">
                    <a16:creationId xmlns:a16="http://schemas.microsoft.com/office/drawing/2014/main" id="{777FD22E-8688-78F3-E74A-95B5146BC2E4}"/>
                  </a:ext>
                </a:extLst>
              </p:cNvPr>
              <p:cNvSpPr/>
              <p:nvPr/>
            </p:nvSpPr>
            <p:spPr>
              <a:xfrm>
                <a:off x="1415" y="3310"/>
                <a:ext cx="3973" cy="4433"/>
              </a:xfrm>
              <a:custGeom>
                <a:avLst/>
                <a:gdLst>
                  <a:gd name="connisteX0" fmla="*/ 0 w 2522891"/>
                  <a:gd name="connsiteY0" fmla="*/ 0 h 2815186"/>
                  <a:gd name="connisteX1" fmla="*/ 1462405 w 2522891"/>
                  <a:gd name="connsiteY1" fmla="*/ 880110 h 2815186"/>
                  <a:gd name="connisteX2" fmla="*/ 2129155 w 2522891"/>
                  <a:gd name="connsiteY2" fmla="*/ 1779270 h 2815186"/>
                  <a:gd name="connisteX3" fmla="*/ 2510790 w 2522891"/>
                  <a:gd name="connsiteY3" fmla="*/ 2788920 h 2815186"/>
                  <a:gd name="connisteX4" fmla="*/ 2394585 w 2522891"/>
                  <a:gd name="connsiteY4" fmla="*/ 2432685 h 281518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2522891" h="2815186">
                    <a:moveTo>
                      <a:pt x="0" y="0"/>
                    </a:moveTo>
                    <a:cubicBezTo>
                      <a:pt x="279400" y="158115"/>
                      <a:pt x="1036320" y="524510"/>
                      <a:pt x="1462405" y="880110"/>
                    </a:cubicBezTo>
                    <a:cubicBezTo>
                      <a:pt x="1888490" y="1235710"/>
                      <a:pt x="1919605" y="1397635"/>
                      <a:pt x="2129155" y="1779270"/>
                    </a:cubicBezTo>
                    <a:cubicBezTo>
                      <a:pt x="2338705" y="2160905"/>
                      <a:pt x="2457450" y="2658110"/>
                      <a:pt x="2510790" y="2788920"/>
                    </a:cubicBezTo>
                    <a:cubicBezTo>
                      <a:pt x="2564130" y="2919730"/>
                      <a:pt x="2425700" y="2524125"/>
                      <a:pt x="2394585" y="243268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9">
                <a:extLst>
                  <a:ext uri="{FF2B5EF4-FFF2-40B4-BE49-F238E27FC236}">
                    <a16:creationId xmlns:a16="http://schemas.microsoft.com/office/drawing/2014/main" id="{E5E83CE9-0983-B3ED-E1ED-8F03AEC91A2E}"/>
                  </a:ext>
                </a:extLst>
              </p:cNvPr>
              <p:cNvSpPr/>
              <p:nvPr/>
            </p:nvSpPr>
            <p:spPr>
              <a:xfrm>
                <a:off x="1222" y="4400"/>
                <a:ext cx="3077" cy="3383"/>
              </a:xfrm>
              <a:custGeom>
                <a:avLst/>
                <a:gdLst>
                  <a:gd name="connisteX0" fmla="*/ 0 w 1953895"/>
                  <a:gd name="connsiteY0" fmla="*/ 0 h 2148205"/>
                  <a:gd name="connisteX1" fmla="*/ 1274445 w 1953895"/>
                  <a:gd name="connsiteY1" fmla="*/ 880110 h 2148205"/>
                  <a:gd name="connisteX2" fmla="*/ 1953895 w 1953895"/>
                  <a:gd name="connsiteY2" fmla="*/ 2148205 h 2148205"/>
                  <a:gd name="connisteX3" fmla="*/ 1824990 w 1953895"/>
                  <a:gd name="connsiteY3" fmla="*/ 1792605 h 21482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953895" h="2148205">
                    <a:moveTo>
                      <a:pt x="0" y="0"/>
                    </a:moveTo>
                    <a:cubicBezTo>
                      <a:pt x="241300" y="150495"/>
                      <a:pt x="883920" y="450215"/>
                      <a:pt x="1274445" y="880110"/>
                    </a:cubicBezTo>
                    <a:cubicBezTo>
                      <a:pt x="1664970" y="1310005"/>
                      <a:pt x="1844040" y="1965960"/>
                      <a:pt x="1953895" y="21482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0">
                <a:extLst>
                  <a:ext uri="{FF2B5EF4-FFF2-40B4-BE49-F238E27FC236}">
                    <a16:creationId xmlns:a16="http://schemas.microsoft.com/office/drawing/2014/main" id="{2AF14081-6BFB-C583-536C-4F15000A170C}"/>
                  </a:ext>
                </a:extLst>
              </p:cNvPr>
              <p:cNvSpPr/>
              <p:nvPr/>
            </p:nvSpPr>
            <p:spPr>
              <a:xfrm>
                <a:off x="1415" y="5857"/>
                <a:ext cx="1845" cy="1977"/>
              </a:xfrm>
              <a:custGeom>
                <a:avLst/>
                <a:gdLst>
                  <a:gd name="connisteX0" fmla="*/ 0 w 1171575"/>
                  <a:gd name="connsiteY0" fmla="*/ 0 h 1255395"/>
                  <a:gd name="connisteX1" fmla="*/ 731520 w 1171575"/>
                  <a:gd name="connsiteY1" fmla="*/ 530860 h 1255395"/>
                  <a:gd name="connisteX2" fmla="*/ 1171575 w 1171575"/>
                  <a:gd name="connsiteY2" fmla="*/ 1255395 h 125539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171575" h="1255395">
                    <a:moveTo>
                      <a:pt x="0" y="0"/>
                    </a:moveTo>
                    <a:cubicBezTo>
                      <a:pt x="137795" y="91440"/>
                      <a:pt x="497205" y="280035"/>
                      <a:pt x="731520" y="530860"/>
                    </a:cubicBezTo>
                    <a:cubicBezTo>
                      <a:pt x="965835" y="781685"/>
                      <a:pt x="1097915" y="1121410"/>
                      <a:pt x="1171575" y="125539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C854508-9E5C-0340-10E8-3D18EA41EEBA}"/>
                  </a:ext>
                </a:extLst>
              </p:cNvPr>
              <p:cNvCxnSpPr/>
              <p:nvPr/>
            </p:nvCxnSpPr>
            <p:spPr>
              <a:xfrm flipV="1">
                <a:off x="3912" y="2905"/>
                <a:ext cx="1064" cy="5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3105D30-35F7-025F-3C1E-443DF95728B2}"/>
                  </a:ext>
                </a:extLst>
              </p:cNvPr>
              <p:cNvCxnSpPr/>
              <p:nvPr/>
            </p:nvCxnSpPr>
            <p:spPr>
              <a:xfrm flipV="1">
                <a:off x="5275" y="4353"/>
                <a:ext cx="702" cy="5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A37A1AB-6B8E-92A6-AF79-DC27AC39D7EF}"/>
                  </a:ext>
                </a:extLst>
              </p:cNvPr>
              <p:cNvCxnSpPr/>
              <p:nvPr/>
            </p:nvCxnSpPr>
            <p:spPr>
              <a:xfrm flipV="1">
                <a:off x="5920" y="5450"/>
                <a:ext cx="807" cy="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BE43E50-748F-1BA9-29A5-7881189A1CAA}"/>
                  </a:ext>
                </a:extLst>
              </p:cNvPr>
              <p:cNvCxnSpPr/>
              <p:nvPr/>
            </p:nvCxnSpPr>
            <p:spPr>
              <a:xfrm flipV="1">
                <a:off x="2636" y="3246"/>
                <a:ext cx="919" cy="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C7EAD716-F2F4-02A7-DD90-11F0171FD881}"/>
                  </a:ext>
                </a:extLst>
              </p:cNvPr>
              <p:cNvCxnSpPr/>
              <p:nvPr/>
            </p:nvCxnSpPr>
            <p:spPr>
              <a:xfrm flipV="1">
                <a:off x="4552" y="5105"/>
                <a:ext cx="836" cy="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9DD6D496-4D55-18B7-5DD4-9666AA47A121}"/>
                  </a:ext>
                </a:extLst>
              </p:cNvPr>
              <p:cNvCxnSpPr/>
              <p:nvPr/>
            </p:nvCxnSpPr>
            <p:spPr>
              <a:xfrm flipV="1">
                <a:off x="5060" y="6194"/>
                <a:ext cx="880" cy="6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1D818A6A-A885-2BFE-5D06-EE8FB39FD1DE}"/>
                  </a:ext>
                </a:extLst>
              </p:cNvPr>
              <p:cNvCxnSpPr/>
              <p:nvPr/>
            </p:nvCxnSpPr>
            <p:spPr>
              <a:xfrm flipV="1">
                <a:off x="2241" y="4153"/>
                <a:ext cx="763" cy="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A696C43C-D8F9-3CB1-6EC6-48C0DF391260}"/>
                  </a:ext>
                </a:extLst>
              </p:cNvPr>
              <p:cNvCxnSpPr/>
              <p:nvPr/>
            </p:nvCxnSpPr>
            <p:spPr>
              <a:xfrm flipV="1">
                <a:off x="3698" y="5967"/>
                <a:ext cx="1007" cy="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F6492CE-7DB3-922C-B1BD-2DD35E73D2A1}"/>
                  </a:ext>
                </a:extLst>
              </p:cNvPr>
              <p:cNvCxnSpPr>
                <a:stCxn id="13" idx="1"/>
              </p:cNvCxnSpPr>
              <p:nvPr/>
            </p:nvCxnSpPr>
            <p:spPr>
              <a:xfrm flipV="1">
                <a:off x="2567" y="5854"/>
                <a:ext cx="778" cy="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F22757D-DE41-B7ED-6AE9-3DC2B16CDF3C}"/>
                  </a:ext>
                </a:extLst>
              </p:cNvPr>
              <p:cNvSpPr/>
              <p:nvPr/>
            </p:nvSpPr>
            <p:spPr>
              <a:xfrm>
                <a:off x="850" y="1771"/>
                <a:ext cx="6463" cy="65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F16D0B32-51D7-CF45-6397-59247ADD2C5C}"/>
                  </a:ext>
                </a:extLst>
              </p:cNvPr>
              <p:cNvCxnSpPr/>
              <p:nvPr/>
            </p:nvCxnSpPr>
            <p:spPr>
              <a:xfrm flipV="1">
                <a:off x="4860" y="2225"/>
                <a:ext cx="866" cy="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4B49F93-8E4B-6095-A13F-9844A0191A9E}"/>
                  </a:ext>
                </a:extLst>
              </p:cNvPr>
              <p:cNvCxnSpPr/>
              <p:nvPr/>
            </p:nvCxnSpPr>
            <p:spPr>
              <a:xfrm flipV="1">
                <a:off x="5940" y="3472"/>
                <a:ext cx="970" cy="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35">
                <a:extLst>
                  <a:ext uri="{FF2B5EF4-FFF2-40B4-BE49-F238E27FC236}">
                    <a16:creationId xmlns:a16="http://schemas.microsoft.com/office/drawing/2014/main" id="{E5E4BAAB-1D0A-2FC6-9D2B-86D57C6FAAF7}"/>
                  </a:ext>
                </a:extLst>
              </p:cNvPr>
              <p:cNvSpPr/>
              <p:nvPr/>
            </p:nvSpPr>
            <p:spPr>
              <a:xfrm>
                <a:off x="6745" y="5450"/>
                <a:ext cx="286" cy="947"/>
              </a:xfrm>
              <a:custGeom>
                <a:avLst/>
                <a:gdLst>
                  <a:gd name="connisteX0" fmla="*/ 0 w 181610"/>
                  <a:gd name="connsiteY0" fmla="*/ 0 h 601345"/>
                  <a:gd name="connisteX1" fmla="*/ 129540 w 181610"/>
                  <a:gd name="connsiteY1" fmla="*/ 265430 h 601345"/>
                  <a:gd name="connisteX2" fmla="*/ 181610 w 181610"/>
                  <a:gd name="connsiteY2" fmla="*/ 601345 h 60134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81610" h="601345">
                    <a:moveTo>
                      <a:pt x="0" y="0"/>
                    </a:moveTo>
                    <a:cubicBezTo>
                      <a:pt x="24765" y="46355"/>
                      <a:pt x="93345" y="145415"/>
                      <a:pt x="129540" y="265430"/>
                    </a:cubicBezTo>
                    <a:cubicBezTo>
                      <a:pt x="165735" y="385445"/>
                      <a:pt x="173990" y="539750"/>
                      <a:pt x="181610" y="6013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36">
                <a:extLst>
                  <a:ext uri="{FF2B5EF4-FFF2-40B4-BE49-F238E27FC236}">
                    <a16:creationId xmlns:a16="http://schemas.microsoft.com/office/drawing/2014/main" id="{55C394A4-8946-5856-090E-2D2091A0E025}"/>
                  </a:ext>
                </a:extLst>
              </p:cNvPr>
              <p:cNvSpPr/>
              <p:nvPr/>
            </p:nvSpPr>
            <p:spPr>
              <a:xfrm>
                <a:off x="896" y="5684"/>
                <a:ext cx="519" cy="163"/>
              </a:xfrm>
              <a:custGeom>
                <a:avLst/>
                <a:gdLst>
                  <a:gd name="connisteX0" fmla="*/ 0 w 329565"/>
                  <a:gd name="connsiteY0" fmla="*/ 0 h 103505"/>
                  <a:gd name="connisteX1" fmla="*/ 329565 w 329565"/>
                  <a:gd name="connsiteY1" fmla="*/ 103505 h 103505"/>
                  <a:gd name="connisteX2" fmla="*/ 329565 w 329565"/>
                  <a:gd name="connsiteY2" fmla="*/ 90805 h 1035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29565" h="103505">
                    <a:moveTo>
                      <a:pt x="0" y="0"/>
                    </a:moveTo>
                    <a:cubicBezTo>
                      <a:pt x="66040" y="20955"/>
                      <a:pt x="263525" y="85090"/>
                      <a:pt x="329565" y="1035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D40F09F-F639-2B5F-D3AA-4D9213935D0D}"/>
                  </a:ext>
                </a:extLst>
              </p:cNvPr>
              <p:cNvSpPr/>
              <p:nvPr/>
            </p:nvSpPr>
            <p:spPr>
              <a:xfrm rot="3000000">
                <a:off x="1516" y="6611"/>
                <a:ext cx="1166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切换字符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12B43DB-8016-1806-E251-5F95886F9C2A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2160000">
                <a:off x="1199" y="5270"/>
                <a:ext cx="1621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18F7BD3-99AD-FB49-AE88-93797D726679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3780000">
                <a:off x="2695" y="6695"/>
                <a:ext cx="1493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空格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F481307-8763-40D4-C262-A39708332D05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 rot="2100000">
                <a:off x="1457" y="3767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FBB19FE-5821-FE66-257D-EDD08C526F73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2520000">
                <a:off x="2655" y="4821"/>
                <a:ext cx="1622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6B28CF6-9207-4BDC-32C4-71784512F468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3960000">
                <a:off x="3844" y="6584"/>
                <a:ext cx="136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16318E4-6FBE-AFAE-1AA7-1AA60863C722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 rot="2220000">
                <a:off x="1769" y="2788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5E2DB26-1D92-BB64-AB13-886273E0DED4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 rot="2520000">
                <a:off x="3058" y="3580"/>
                <a:ext cx="947" cy="74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2B9416E-5477-5D6F-DEE3-63AF38F40E78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 rot="3000000">
                <a:off x="4037" y="4429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F9DDF61-1B1D-42BA-DE4C-B238EB8CC4B3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3540000">
                <a:off x="4830" y="5565"/>
                <a:ext cx="917" cy="8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8418962-6752-9C2F-8DDB-51794F4FD3A4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 rot="4140000">
                <a:off x="5277" y="6768"/>
                <a:ext cx="876" cy="6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8E8B11-00C9-BAF8-1D26-B826DFF6770A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 rot="1740000">
                <a:off x="2934" y="2281"/>
                <a:ext cx="1289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A6D8E10-511D-B033-5997-56429A3531F7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3000000">
                <a:off x="4589" y="3489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01EE66E-DCB2-66DD-40F1-88EDE7C49760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 rot="3720000">
                <a:off x="5512" y="4821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3123A15-03F7-F4F1-B688-1397D2C1FAA0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3300000">
                <a:off x="6058" y="6130"/>
                <a:ext cx="814" cy="5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,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732F29A-91E4-3D6F-F532-7DA17398E55C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 rot="2220000">
                <a:off x="4301" y="2086"/>
                <a:ext cx="858" cy="5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9E76272-F0E6-D120-22AE-6D7C6639E20D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 rot="3000000">
                <a:off x="5513" y="2861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1C03A4A-C68C-4EBF-952F-DCA411C1E0E1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 rot="3540000">
                <a:off x="6150" y="4121"/>
                <a:ext cx="1111" cy="6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A87F19DC-40A2-849F-AF59-326A73F0CC8A}"/>
                  </a:ext>
                </a:extLst>
              </p:cNvPr>
              <p:cNvCxnSpPr>
                <a:stCxn id="11" idx="1"/>
              </p:cNvCxnSpPr>
              <p:nvPr/>
            </p:nvCxnSpPr>
            <p:spPr>
              <a:xfrm flipV="1">
                <a:off x="3718" y="3926"/>
                <a:ext cx="761" cy="7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任意多边形 56">
                <a:extLst>
                  <a:ext uri="{FF2B5EF4-FFF2-40B4-BE49-F238E27FC236}">
                    <a16:creationId xmlns:a16="http://schemas.microsoft.com/office/drawing/2014/main" id="{74CA91BC-D43E-11C7-A045-1DF83D7BB4D3}"/>
                  </a:ext>
                </a:extLst>
              </p:cNvPr>
              <p:cNvSpPr/>
              <p:nvPr/>
            </p:nvSpPr>
            <p:spPr>
              <a:xfrm>
                <a:off x="4252" y="7699"/>
                <a:ext cx="301" cy="580"/>
              </a:xfrm>
              <a:custGeom>
                <a:avLst/>
                <a:gdLst>
                  <a:gd name="connisteX0" fmla="*/ 16404 w 191029"/>
                  <a:gd name="connsiteY0" fmla="*/ 31529 h 368079"/>
                  <a:gd name="connisteX1" fmla="*/ 16404 w 191029"/>
                  <a:gd name="connsiteY1" fmla="*/ 31529 h 368079"/>
                  <a:gd name="connisteX2" fmla="*/ 191029 w 191029"/>
                  <a:gd name="connsiteY2" fmla="*/ 368079 h 368079"/>
                  <a:gd name="connisteX3" fmla="*/ 210714 w 191029"/>
                  <a:gd name="connsiteY3" fmla="*/ 368079 h 36807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91029" h="368079">
                    <a:moveTo>
                      <a:pt x="16404" y="31529"/>
                    </a:moveTo>
                    <a:cubicBezTo>
                      <a:pt x="12594" y="24544"/>
                      <a:pt x="-18521" y="-35781"/>
                      <a:pt x="16404" y="31529"/>
                    </a:cubicBezTo>
                    <a:cubicBezTo>
                      <a:pt x="51329" y="98839"/>
                      <a:pt x="152294" y="300769"/>
                      <a:pt x="191029" y="368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57">
                <a:extLst>
                  <a:ext uri="{FF2B5EF4-FFF2-40B4-BE49-F238E27FC236}">
                    <a16:creationId xmlns:a16="http://schemas.microsoft.com/office/drawing/2014/main" id="{F3E20AE0-FF3F-1F60-9689-7A79210508AB}"/>
                  </a:ext>
                </a:extLst>
              </p:cNvPr>
              <p:cNvSpPr/>
              <p:nvPr/>
            </p:nvSpPr>
            <p:spPr>
              <a:xfrm>
                <a:off x="3239" y="7804"/>
                <a:ext cx="164" cy="489"/>
              </a:xfrm>
              <a:custGeom>
                <a:avLst/>
                <a:gdLst>
                  <a:gd name="connisteX0" fmla="*/ 0 w 104140"/>
                  <a:gd name="connsiteY0" fmla="*/ 0 h 310515"/>
                  <a:gd name="connisteX1" fmla="*/ 104140 w 104140"/>
                  <a:gd name="connsiteY1" fmla="*/ 310515 h 310515"/>
                  <a:gd name="connisteX2" fmla="*/ 104140 w 104140"/>
                  <a:gd name="connsiteY2" fmla="*/ 290830 h 3105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04140" h="310515">
                    <a:moveTo>
                      <a:pt x="0" y="0"/>
                    </a:moveTo>
                    <a:cubicBezTo>
                      <a:pt x="20955" y="62230"/>
                      <a:pt x="83185" y="252095"/>
                      <a:pt x="104140" y="31051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99">
                <a:extLst>
                  <a:ext uri="{FF2B5EF4-FFF2-40B4-BE49-F238E27FC236}">
                    <a16:creationId xmlns:a16="http://schemas.microsoft.com/office/drawing/2014/main" id="{8A9D8690-F4F7-0B49-69A1-43574766359E}"/>
                  </a:ext>
                </a:extLst>
              </p:cNvPr>
              <p:cNvSpPr/>
              <p:nvPr/>
            </p:nvSpPr>
            <p:spPr>
              <a:xfrm>
                <a:off x="822" y="1888"/>
                <a:ext cx="4713" cy="4739"/>
              </a:xfrm>
              <a:custGeom>
                <a:avLst/>
                <a:gdLst>
                  <a:gd name="connisteX0" fmla="*/ 2510192 w 2992569"/>
                  <a:gd name="connsiteY0" fmla="*/ 5971 h 3009007"/>
                  <a:gd name="connisteX1" fmla="*/ 453427 w 2992569"/>
                  <a:gd name="connsiteY1" fmla="*/ 379351 h 3009007"/>
                  <a:gd name="connisteX2" fmla="*/ 67347 w 2992569"/>
                  <a:gd name="connsiteY2" fmla="*/ 2370711 h 3009007"/>
                  <a:gd name="connisteX3" fmla="*/ 1115097 w 2992569"/>
                  <a:gd name="connsiteY3" fmla="*/ 2986661 h 3009007"/>
                  <a:gd name="connisteX4" fmla="*/ 1278927 w 2992569"/>
                  <a:gd name="connsiteY4" fmla="*/ 1912241 h 3009007"/>
                  <a:gd name="connisteX5" fmla="*/ 1193837 w 2992569"/>
                  <a:gd name="connsiteY5" fmla="*/ 1172466 h 3009007"/>
                  <a:gd name="connisteX6" fmla="*/ 1887892 w 2992569"/>
                  <a:gd name="connsiteY6" fmla="*/ 831471 h 3009007"/>
                  <a:gd name="connisteX7" fmla="*/ 2661322 w 2992569"/>
                  <a:gd name="connsiteY7" fmla="*/ 759716 h 3009007"/>
                  <a:gd name="connisteX8" fmla="*/ 2988347 w 2992569"/>
                  <a:gd name="connsiteY8" fmla="*/ 346966 h 3009007"/>
                  <a:gd name="connisteX9" fmla="*/ 2510192 w 2992569"/>
                  <a:gd name="connsiteY9" fmla="*/ 5971 h 3009007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</a:cxnLst>
                <a:rect l="l" t="t" r="r" b="b"/>
                <a:pathLst>
                  <a:path w="2992569" h="3009008">
                    <a:moveTo>
                      <a:pt x="2510192" y="5971"/>
                    </a:moveTo>
                    <a:cubicBezTo>
                      <a:pt x="2003462" y="12321"/>
                      <a:pt x="941742" y="-93724"/>
                      <a:pt x="453427" y="379351"/>
                    </a:cubicBezTo>
                    <a:cubicBezTo>
                      <a:pt x="-34888" y="852426"/>
                      <a:pt x="-64733" y="1849376"/>
                      <a:pt x="67347" y="2370711"/>
                    </a:cubicBezTo>
                    <a:cubicBezTo>
                      <a:pt x="199427" y="2892046"/>
                      <a:pt x="872527" y="3078101"/>
                      <a:pt x="1115097" y="2986661"/>
                    </a:cubicBezTo>
                    <a:cubicBezTo>
                      <a:pt x="1357667" y="2895221"/>
                      <a:pt x="1263052" y="2274826"/>
                      <a:pt x="1278927" y="1912241"/>
                    </a:cubicBezTo>
                    <a:cubicBezTo>
                      <a:pt x="1294802" y="1549656"/>
                      <a:pt x="1071917" y="1388366"/>
                      <a:pt x="1193837" y="1172466"/>
                    </a:cubicBezTo>
                    <a:cubicBezTo>
                      <a:pt x="1315757" y="956566"/>
                      <a:pt x="1594522" y="914021"/>
                      <a:pt x="1887892" y="831471"/>
                    </a:cubicBezTo>
                    <a:cubicBezTo>
                      <a:pt x="2181262" y="748921"/>
                      <a:pt x="2440977" y="856871"/>
                      <a:pt x="2661322" y="759716"/>
                    </a:cubicBezTo>
                    <a:cubicBezTo>
                      <a:pt x="2881667" y="662561"/>
                      <a:pt x="3018827" y="497461"/>
                      <a:pt x="2988347" y="346966"/>
                    </a:cubicBezTo>
                    <a:cubicBezTo>
                      <a:pt x="2957867" y="196471"/>
                      <a:pt x="3016922" y="-379"/>
                      <a:pt x="2510192" y="5971"/>
                    </a:cubicBez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任意多边形 102">
              <a:extLst>
                <a:ext uri="{FF2B5EF4-FFF2-40B4-BE49-F238E27FC236}">
                  <a16:creationId xmlns:a16="http://schemas.microsoft.com/office/drawing/2014/main" id="{4D0B3539-E261-8C73-FE16-DF759813ED24}"/>
                </a:ext>
              </a:extLst>
            </p:cNvPr>
            <p:cNvSpPr/>
            <p:nvPr/>
          </p:nvSpPr>
          <p:spPr>
            <a:xfrm>
              <a:off x="2275" y="1224"/>
              <a:ext cx="3923" cy="5489"/>
            </a:xfrm>
            <a:custGeom>
              <a:avLst/>
              <a:gdLst>
                <a:gd name="connisteX0" fmla="*/ 2313386 w 2490807"/>
                <a:gd name="connsiteY0" fmla="*/ 275532 h 3485380"/>
                <a:gd name="connisteX1" fmla="*/ 1999061 w 2490807"/>
                <a:gd name="connsiteY1" fmla="*/ 577 h 3485380"/>
                <a:gd name="connisteX2" fmla="*/ 1612346 w 2490807"/>
                <a:gd name="connsiteY2" fmla="*/ 334587 h 3485380"/>
                <a:gd name="connisteX3" fmla="*/ 1343741 w 2490807"/>
                <a:gd name="connsiteY3" fmla="*/ 491432 h 3485380"/>
                <a:gd name="connisteX4" fmla="*/ 708741 w 2490807"/>
                <a:gd name="connsiteY4" fmla="*/ 576522 h 3485380"/>
                <a:gd name="connisteX5" fmla="*/ 393781 w 2490807"/>
                <a:gd name="connsiteY5" fmla="*/ 524452 h 3485380"/>
                <a:gd name="connisteX6" fmla="*/ 106126 w 2490807"/>
                <a:gd name="connsiteY6" fmla="*/ 707967 h 3485380"/>
                <a:gd name="connisteX7" fmla="*/ 716 w 2490807"/>
                <a:gd name="connsiteY7" fmla="*/ 996257 h 3485380"/>
                <a:gd name="connisteX8" fmla="*/ 73106 w 2490807"/>
                <a:gd name="connsiteY8" fmla="*/ 1402022 h 3485380"/>
                <a:gd name="connisteX9" fmla="*/ 210901 w 2490807"/>
                <a:gd name="connsiteY9" fmla="*/ 1899862 h 3485380"/>
                <a:gd name="connisteX10" fmla="*/ 505541 w 2490807"/>
                <a:gd name="connsiteY10" fmla="*/ 2378017 h 3485380"/>
                <a:gd name="connisteX11" fmla="*/ 918291 w 2490807"/>
                <a:gd name="connsiteY11" fmla="*/ 3255587 h 3485380"/>
                <a:gd name="connisteX12" fmla="*/ 1114506 w 2490807"/>
                <a:gd name="connsiteY12" fmla="*/ 3452437 h 3485380"/>
                <a:gd name="connisteX13" fmla="*/ 1481536 w 2490807"/>
                <a:gd name="connsiteY13" fmla="*/ 3413067 h 3485380"/>
                <a:gd name="connisteX14" fmla="*/ 1546941 w 2490807"/>
                <a:gd name="connsiteY14" fmla="*/ 2908877 h 3485380"/>
                <a:gd name="connisteX15" fmla="*/ 1108156 w 2490807"/>
                <a:gd name="connsiteY15" fmla="*/ 2201487 h 3485380"/>
                <a:gd name="connisteX16" fmla="*/ 911306 w 2490807"/>
                <a:gd name="connsiteY16" fmla="*/ 1709997 h 3485380"/>
                <a:gd name="connisteX17" fmla="*/ 642701 w 2490807"/>
                <a:gd name="connsiteY17" fmla="*/ 1369637 h 3485380"/>
                <a:gd name="connisteX18" fmla="*/ 793831 w 2490807"/>
                <a:gd name="connsiteY18" fmla="*/ 1048327 h 3485380"/>
                <a:gd name="connisteX19" fmla="*/ 1199596 w 2490807"/>
                <a:gd name="connsiteY19" fmla="*/ 1107382 h 3485380"/>
                <a:gd name="connisteX20" fmla="*/ 1494236 w 2490807"/>
                <a:gd name="connsiteY20" fmla="*/ 1330267 h 3485380"/>
                <a:gd name="connisteX21" fmla="*/ 1750141 w 2490807"/>
                <a:gd name="connsiteY21" fmla="*/ 1225492 h 3485380"/>
                <a:gd name="connisteX22" fmla="*/ 2260681 w 2490807"/>
                <a:gd name="connsiteY22" fmla="*/ 838777 h 3485380"/>
                <a:gd name="connisteX23" fmla="*/ 2489916 w 2490807"/>
                <a:gd name="connsiteY23" fmla="*/ 537787 h 3485380"/>
                <a:gd name="connisteX24" fmla="*/ 2313386 w 2490807"/>
                <a:gd name="connsiteY24" fmla="*/ 275532 h 3485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</a:cxnLst>
              <a:rect l="l" t="t" r="r" b="b"/>
              <a:pathLst>
                <a:path w="2490808" h="3485381">
                  <a:moveTo>
                    <a:pt x="2313386" y="275533"/>
                  </a:moveTo>
                  <a:cubicBezTo>
                    <a:pt x="2214961" y="168218"/>
                    <a:pt x="2139396" y="-11487"/>
                    <a:pt x="1999061" y="578"/>
                  </a:cubicBezTo>
                  <a:cubicBezTo>
                    <a:pt x="1858726" y="12643"/>
                    <a:pt x="1743156" y="236163"/>
                    <a:pt x="1612346" y="334588"/>
                  </a:cubicBezTo>
                  <a:cubicBezTo>
                    <a:pt x="1481536" y="433013"/>
                    <a:pt x="1524716" y="443173"/>
                    <a:pt x="1343741" y="491433"/>
                  </a:cubicBezTo>
                  <a:cubicBezTo>
                    <a:pt x="1162766" y="539693"/>
                    <a:pt x="898606" y="570173"/>
                    <a:pt x="708741" y="576523"/>
                  </a:cubicBezTo>
                  <a:cubicBezTo>
                    <a:pt x="518876" y="582873"/>
                    <a:pt x="514431" y="498418"/>
                    <a:pt x="393781" y="524453"/>
                  </a:cubicBezTo>
                  <a:cubicBezTo>
                    <a:pt x="273131" y="550488"/>
                    <a:pt x="184866" y="613353"/>
                    <a:pt x="106126" y="707968"/>
                  </a:cubicBezTo>
                  <a:cubicBezTo>
                    <a:pt x="27386" y="802583"/>
                    <a:pt x="7066" y="857193"/>
                    <a:pt x="716" y="996258"/>
                  </a:cubicBezTo>
                  <a:cubicBezTo>
                    <a:pt x="-5634" y="1135323"/>
                    <a:pt x="31196" y="1221048"/>
                    <a:pt x="73106" y="1402023"/>
                  </a:cubicBezTo>
                  <a:cubicBezTo>
                    <a:pt x="115016" y="1582998"/>
                    <a:pt x="124541" y="1704918"/>
                    <a:pt x="210901" y="1899863"/>
                  </a:cubicBezTo>
                  <a:cubicBezTo>
                    <a:pt x="297261" y="2094808"/>
                    <a:pt x="363936" y="2106873"/>
                    <a:pt x="505541" y="2378018"/>
                  </a:cubicBezTo>
                  <a:cubicBezTo>
                    <a:pt x="647146" y="2649163"/>
                    <a:pt x="796371" y="3040958"/>
                    <a:pt x="918291" y="3255588"/>
                  </a:cubicBezTo>
                  <a:cubicBezTo>
                    <a:pt x="1040211" y="3470218"/>
                    <a:pt x="1002111" y="3420688"/>
                    <a:pt x="1114506" y="3452438"/>
                  </a:cubicBezTo>
                  <a:cubicBezTo>
                    <a:pt x="1226901" y="3484188"/>
                    <a:pt x="1395176" y="3521653"/>
                    <a:pt x="1481536" y="3413068"/>
                  </a:cubicBezTo>
                  <a:cubicBezTo>
                    <a:pt x="1567896" y="3304483"/>
                    <a:pt x="1621871" y="3151448"/>
                    <a:pt x="1546941" y="2908878"/>
                  </a:cubicBezTo>
                  <a:cubicBezTo>
                    <a:pt x="1472011" y="2666308"/>
                    <a:pt x="1235156" y="2441518"/>
                    <a:pt x="1108156" y="2201488"/>
                  </a:cubicBezTo>
                  <a:cubicBezTo>
                    <a:pt x="981156" y="1961458"/>
                    <a:pt x="1004651" y="1876368"/>
                    <a:pt x="911306" y="1709998"/>
                  </a:cubicBezTo>
                  <a:cubicBezTo>
                    <a:pt x="817961" y="1543628"/>
                    <a:pt x="666196" y="1501718"/>
                    <a:pt x="642701" y="1369638"/>
                  </a:cubicBezTo>
                  <a:cubicBezTo>
                    <a:pt x="619206" y="1237558"/>
                    <a:pt x="682706" y="1101033"/>
                    <a:pt x="793831" y="1048328"/>
                  </a:cubicBezTo>
                  <a:cubicBezTo>
                    <a:pt x="904956" y="995623"/>
                    <a:pt x="1059261" y="1050868"/>
                    <a:pt x="1199596" y="1107383"/>
                  </a:cubicBezTo>
                  <a:cubicBezTo>
                    <a:pt x="1339931" y="1163898"/>
                    <a:pt x="1384381" y="1306773"/>
                    <a:pt x="1494236" y="1330268"/>
                  </a:cubicBezTo>
                  <a:cubicBezTo>
                    <a:pt x="1604091" y="1353763"/>
                    <a:pt x="1597106" y="1323918"/>
                    <a:pt x="1750141" y="1225493"/>
                  </a:cubicBezTo>
                  <a:cubicBezTo>
                    <a:pt x="1903176" y="1127068"/>
                    <a:pt x="2112726" y="976573"/>
                    <a:pt x="2260681" y="838778"/>
                  </a:cubicBezTo>
                  <a:cubicBezTo>
                    <a:pt x="2408636" y="700983"/>
                    <a:pt x="2479121" y="650183"/>
                    <a:pt x="2489916" y="537788"/>
                  </a:cubicBezTo>
                  <a:cubicBezTo>
                    <a:pt x="2500711" y="425393"/>
                    <a:pt x="2411811" y="382848"/>
                    <a:pt x="2313386" y="275533"/>
                  </a:cubicBez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103">
              <a:extLst>
                <a:ext uri="{FF2B5EF4-FFF2-40B4-BE49-F238E27FC236}">
                  <a16:creationId xmlns:a16="http://schemas.microsoft.com/office/drawing/2014/main" id="{5F2ED648-B170-7A5B-7D91-BD214CB5A096}"/>
                </a:ext>
              </a:extLst>
            </p:cNvPr>
            <p:cNvSpPr/>
            <p:nvPr/>
          </p:nvSpPr>
          <p:spPr>
            <a:xfrm>
              <a:off x="3461" y="2409"/>
              <a:ext cx="3285" cy="3000"/>
            </a:xfrm>
            <a:custGeom>
              <a:avLst/>
              <a:gdLst>
                <a:gd name="connisteX0" fmla="*/ 1874814 w 2086082"/>
                <a:gd name="connsiteY0" fmla="*/ 86222 h 1904848"/>
                <a:gd name="connisteX1" fmla="*/ 1684949 w 2086082"/>
                <a:gd name="connsiteY1" fmla="*/ 34152 h 1904848"/>
                <a:gd name="connisteX2" fmla="*/ 1246164 w 2086082"/>
                <a:gd name="connsiteY2" fmla="*/ 387847 h 1904848"/>
                <a:gd name="connisteX3" fmla="*/ 701969 w 2086082"/>
                <a:gd name="connsiteY3" fmla="*/ 708522 h 1904848"/>
                <a:gd name="connisteX4" fmla="*/ 341924 w 2086082"/>
                <a:gd name="connsiteY4" fmla="*/ 472937 h 1904848"/>
                <a:gd name="connisteX5" fmla="*/ 27599 w 2086082"/>
                <a:gd name="connsiteY5" fmla="*/ 512307 h 1904848"/>
                <a:gd name="connisteX6" fmla="*/ 73319 w 2086082"/>
                <a:gd name="connsiteY6" fmla="*/ 747892 h 1904848"/>
                <a:gd name="connisteX7" fmla="*/ 374944 w 2086082"/>
                <a:gd name="connsiteY7" fmla="*/ 1153657 h 1904848"/>
                <a:gd name="connisteX8" fmla="*/ 577509 w 2086082"/>
                <a:gd name="connsiteY8" fmla="*/ 1638797 h 1904848"/>
                <a:gd name="connisteX9" fmla="*/ 761024 w 2086082"/>
                <a:gd name="connsiteY9" fmla="*/ 1887717 h 1904848"/>
                <a:gd name="connisteX10" fmla="*/ 1226479 w 2086082"/>
                <a:gd name="connsiteY10" fmla="*/ 1815327 h 1904848"/>
                <a:gd name="connisteX11" fmla="*/ 1291884 w 2086082"/>
                <a:gd name="connsiteY11" fmla="*/ 1435597 h 1904848"/>
                <a:gd name="connisteX12" fmla="*/ 1789724 w 2086082"/>
                <a:gd name="connsiteY12" fmla="*/ 1297802 h 1904848"/>
                <a:gd name="connisteX13" fmla="*/ 2064679 w 2086082"/>
                <a:gd name="connsiteY13" fmla="*/ 924422 h 1904848"/>
                <a:gd name="connisteX14" fmla="*/ 2031659 w 2086082"/>
                <a:gd name="connsiteY14" fmla="*/ 492622 h 1904848"/>
                <a:gd name="connisteX15" fmla="*/ 1874814 w 2086082"/>
                <a:gd name="connsiteY15" fmla="*/ 86222 h 19048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</a:cxnLst>
              <a:rect l="l" t="t" r="r" b="b"/>
              <a:pathLst>
                <a:path w="2086083" h="1904848">
                  <a:moveTo>
                    <a:pt x="1874814" y="86222"/>
                  </a:moveTo>
                  <a:cubicBezTo>
                    <a:pt x="1805599" y="-5218"/>
                    <a:pt x="1810679" y="-26173"/>
                    <a:pt x="1684949" y="34152"/>
                  </a:cubicBezTo>
                  <a:cubicBezTo>
                    <a:pt x="1559219" y="94477"/>
                    <a:pt x="1443014" y="253227"/>
                    <a:pt x="1246164" y="387847"/>
                  </a:cubicBezTo>
                  <a:cubicBezTo>
                    <a:pt x="1049314" y="522467"/>
                    <a:pt x="882944" y="691377"/>
                    <a:pt x="701969" y="708522"/>
                  </a:cubicBezTo>
                  <a:cubicBezTo>
                    <a:pt x="520994" y="725667"/>
                    <a:pt x="476544" y="512307"/>
                    <a:pt x="341924" y="472937"/>
                  </a:cubicBezTo>
                  <a:cubicBezTo>
                    <a:pt x="207304" y="433567"/>
                    <a:pt x="81574" y="457062"/>
                    <a:pt x="27599" y="512307"/>
                  </a:cubicBezTo>
                  <a:cubicBezTo>
                    <a:pt x="-26376" y="567552"/>
                    <a:pt x="4104" y="619622"/>
                    <a:pt x="73319" y="747892"/>
                  </a:cubicBezTo>
                  <a:cubicBezTo>
                    <a:pt x="142534" y="876162"/>
                    <a:pt x="273979" y="975222"/>
                    <a:pt x="374944" y="1153657"/>
                  </a:cubicBezTo>
                  <a:cubicBezTo>
                    <a:pt x="475909" y="1332092"/>
                    <a:pt x="500039" y="1492112"/>
                    <a:pt x="577509" y="1638797"/>
                  </a:cubicBezTo>
                  <a:cubicBezTo>
                    <a:pt x="654979" y="1785482"/>
                    <a:pt x="631484" y="1852157"/>
                    <a:pt x="761024" y="1887717"/>
                  </a:cubicBezTo>
                  <a:cubicBezTo>
                    <a:pt x="890564" y="1923277"/>
                    <a:pt x="1120434" y="1905497"/>
                    <a:pt x="1226479" y="1815327"/>
                  </a:cubicBezTo>
                  <a:cubicBezTo>
                    <a:pt x="1332524" y="1725157"/>
                    <a:pt x="1179489" y="1539102"/>
                    <a:pt x="1291884" y="1435597"/>
                  </a:cubicBezTo>
                  <a:cubicBezTo>
                    <a:pt x="1404279" y="1332092"/>
                    <a:pt x="1635419" y="1400037"/>
                    <a:pt x="1789724" y="1297802"/>
                  </a:cubicBezTo>
                  <a:cubicBezTo>
                    <a:pt x="1944029" y="1195567"/>
                    <a:pt x="2016419" y="1085712"/>
                    <a:pt x="2064679" y="924422"/>
                  </a:cubicBezTo>
                  <a:cubicBezTo>
                    <a:pt x="2112939" y="763132"/>
                    <a:pt x="2069759" y="660262"/>
                    <a:pt x="2031659" y="492622"/>
                  </a:cubicBezTo>
                  <a:cubicBezTo>
                    <a:pt x="1993559" y="324982"/>
                    <a:pt x="1944029" y="177662"/>
                    <a:pt x="1874814" y="86222"/>
                  </a:cubicBez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769E6B5-978A-5F1D-E8DF-FD54533D7861}"/>
              </a:ext>
            </a:extLst>
          </p:cNvPr>
          <p:cNvGrpSpPr/>
          <p:nvPr/>
        </p:nvGrpSpPr>
        <p:grpSpPr>
          <a:xfrm>
            <a:off x="7816850" y="334172"/>
            <a:ext cx="3452495" cy="3721735"/>
            <a:chOff x="7000" y="501"/>
            <a:chExt cx="6462" cy="657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E4F5E9A-A6D4-2A1B-0185-4907427A41EB}"/>
                </a:ext>
              </a:extLst>
            </p:cNvPr>
            <p:cNvGrpSpPr/>
            <p:nvPr/>
          </p:nvGrpSpPr>
          <p:grpSpPr>
            <a:xfrm flipH="1">
              <a:off x="7000" y="501"/>
              <a:ext cx="6463" cy="6577"/>
              <a:chOff x="1235" y="1702"/>
              <a:chExt cx="6463" cy="6577"/>
            </a:xfrm>
          </p:grpSpPr>
          <p:sp>
            <p:nvSpPr>
              <p:cNvPr id="55" name="任意多边形 58">
                <a:extLst>
                  <a:ext uri="{FF2B5EF4-FFF2-40B4-BE49-F238E27FC236}">
                    <a16:creationId xmlns:a16="http://schemas.microsoft.com/office/drawing/2014/main" id="{A204246C-B208-2A32-9CBE-9FC249B64F3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940" y="2048"/>
                <a:ext cx="3190" cy="3343"/>
              </a:xfrm>
              <a:custGeom>
                <a:avLst/>
                <a:gdLst>
                  <a:gd name="connisteX0" fmla="*/ 0 w 2025650"/>
                  <a:gd name="connsiteY0" fmla="*/ 0 h 2122805"/>
                  <a:gd name="connisteX1" fmla="*/ 1016000 w 2025650"/>
                  <a:gd name="connsiteY1" fmla="*/ 640715 h 2122805"/>
                  <a:gd name="connisteX2" fmla="*/ 2025650 w 2025650"/>
                  <a:gd name="connsiteY2" fmla="*/ 2122805 h 21228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025650" h="2122805">
                    <a:moveTo>
                      <a:pt x="0" y="0"/>
                    </a:moveTo>
                    <a:cubicBezTo>
                      <a:pt x="182880" y="98425"/>
                      <a:pt x="610870" y="215900"/>
                      <a:pt x="1016000" y="640715"/>
                    </a:cubicBezTo>
                    <a:cubicBezTo>
                      <a:pt x="1421130" y="1065530"/>
                      <a:pt x="1844040" y="1838960"/>
                      <a:pt x="2025650" y="21228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 59">
                <a:extLst>
                  <a:ext uri="{FF2B5EF4-FFF2-40B4-BE49-F238E27FC236}">
                    <a16:creationId xmlns:a16="http://schemas.microsoft.com/office/drawing/2014/main" id="{CEC03421-0C37-407C-D8FB-87FF28019319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636" y="2476"/>
                <a:ext cx="4046" cy="4821"/>
              </a:xfrm>
              <a:custGeom>
                <a:avLst/>
                <a:gdLst>
                  <a:gd name="connisteX0" fmla="*/ 0 w 2569210"/>
                  <a:gd name="connsiteY0" fmla="*/ 0 h 3061335"/>
                  <a:gd name="connisteX1" fmla="*/ 1339215 w 2569210"/>
                  <a:gd name="connsiteY1" fmla="*/ 802640 h 3061335"/>
                  <a:gd name="connisteX2" fmla="*/ 2103120 w 2569210"/>
                  <a:gd name="connsiteY2" fmla="*/ 1818640 h 3061335"/>
                  <a:gd name="connisteX3" fmla="*/ 2569210 w 2569210"/>
                  <a:gd name="connsiteY3" fmla="*/ 3061335 h 306133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569210" h="3061335">
                    <a:moveTo>
                      <a:pt x="0" y="0"/>
                    </a:moveTo>
                    <a:cubicBezTo>
                      <a:pt x="252730" y="140335"/>
                      <a:pt x="918845" y="438785"/>
                      <a:pt x="1339215" y="802640"/>
                    </a:cubicBezTo>
                    <a:cubicBezTo>
                      <a:pt x="1759585" y="1166495"/>
                      <a:pt x="1857375" y="1367155"/>
                      <a:pt x="2103120" y="1818640"/>
                    </a:cubicBezTo>
                    <a:cubicBezTo>
                      <a:pt x="2348865" y="2270125"/>
                      <a:pt x="2491105" y="2833370"/>
                      <a:pt x="2569210" y="306133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60">
                <a:extLst>
                  <a:ext uri="{FF2B5EF4-FFF2-40B4-BE49-F238E27FC236}">
                    <a16:creationId xmlns:a16="http://schemas.microsoft.com/office/drawing/2014/main" id="{6CFB3FBE-402B-69EF-0E05-0B725421EA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800" y="3241"/>
                <a:ext cx="3973" cy="4433"/>
              </a:xfrm>
              <a:custGeom>
                <a:avLst/>
                <a:gdLst>
                  <a:gd name="connisteX0" fmla="*/ 0 w 2522891"/>
                  <a:gd name="connsiteY0" fmla="*/ 0 h 2815186"/>
                  <a:gd name="connisteX1" fmla="*/ 1462405 w 2522891"/>
                  <a:gd name="connsiteY1" fmla="*/ 880110 h 2815186"/>
                  <a:gd name="connisteX2" fmla="*/ 2129155 w 2522891"/>
                  <a:gd name="connsiteY2" fmla="*/ 1779270 h 2815186"/>
                  <a:gd name="connisteX3" fmla="*/ 2510790 w 2522891"/>
                  <a:gd name="connsiteY3" fmla="*/ 2788920 h 2815186"/>
                  <a:gd name="connisteX4" fmla="*/ 2394585 w 2522891"/>
                  <a:gd name="connsiteY4" fmla="*/ 2432685 h 281518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2522891" h="2815186">
                    <a:moveTo>
                      <a:pt x="0" y="0"/>
                    </a:moveTo>
                    <a:cubicBezTo>
                      <a:pt x="279400" y="158115"/>
                      <a:pt x="1036320" y="524510"/>
                      <a:pt x="1462405" y="880110"/>
                    </a:cubicBezTo>
                    <a:cubicBezTo>
                      <a:pt x="1888490" y="1235710"/>
                      <a:pt x="1919605" y="1397635"/>
                      <a:pt x="2129155" y="1779270"/>
                    </a:cubicBezTo>
                    <a:cubicBezTo>
                      <a:pt x="2338705" y="2160905"/>
                      <a:pt x="2457450" y="2658110"/>
                      <a:pt x="2510790" y="2788920"/>
                    </a:cubicBezTo>
                    <a:cubicBezTo>
                      <a:pt x="2564130" y="2919730"/>
                      <a:pt x="2425700" y="2524125"/>
                      <a:pt x="2394585" y="243268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61">
                <a:extLst>
                  <a:ext uri="{FF2B5EF4-FFF2-40B4-BE49-F238E27FC236}">
                    <a16:creationId xmlns:a16="http://schemas.microsoft.com/office/drawing/2014/main" id="{03BE39B0-0094-0979-E1FC-A5F86EBB72C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607" y="4331"/>
                <a:ext cx="3077" cy="3383"/>
              </a:xfrm>
              <a:custGeom>
                <a:avLst/>
                <a:gdLst>
                  <a:gd name="connisteX0" fmla="*/ 0 w 1953895"/>
                  <a:gd name="connsiteY0" fmla="*/ 0 h 2148205"/>
                  <a:gd name="connisteX1" fmla="*/ 1274445 w 1953895"/>
                  <a:gd name="connsiteY1" fmla="*/ 880110 h 2148205"/>
                  <a:gd name="connisteX2" fmla="*/ 1953895 w 1953895"/>
                  <a:gd name="connsiteY2" fmla="*/ 2148205 h 2148205"/>
                  <a:gd name="connisteX3" fmla="*/ 1824990 w 1953895"/>
                  <a:gd name="connsiteY3" fmla="*/ 1792605 h 21482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953895" h="2148205">
                    <a:moveTo>
                      <a:pt x="0" y="0"/>
                    </a:moveTo>
                    <a:cubicBezTo>
                      <a:pt x="241300" y="150495"/>
                      <a:pt x="883920" y="450215"/>
                      <a:pt x="1274445" y="880110"/>
                    </a:cubicBezTo>
                    <a:cubicBezTo>
                      <a:pt x="1664970" y="1310005"/>
                      <a:pt x="1844040" y="1965960"/>
                      <a:pt x="1953895" y="21482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62">
                <a:extLst>
                  <a:ext uri="{FF2B5EF4-FFF2-40B4-BE49-F238E27FC236}">
                    <a16:creationId xmlns:a16="http://schemas.microsoft.com/office/drawing/2014/main" id="{EEF8FADD-0D40-151F-5E7D-F912D1CA6D9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800" y="5788"/>
                <a:ext cx="1845" cy="1977"/>
              </a:xfrm>
              <a:custGeom>
                <a:avLst/>
                <a:gdLst>
                  <a:gd name="connisteX0" fmla="*/ 0 w 1171575"/>
                  <a:gd name="connsiteY0" fmla="*/ 0 h 1255395"/>
                  <a:gd name="connisteX1" fmla="*/ 731520 w 1171575"/>
                  <a:gd name="connsiteY1" fmla="*/ 530860 h 1255395"/>
                  <a:gd name="connisteX2" fmla="*/ 1171575 w 1171575"/>
                  <a:gd name="connsiteY2" fmla="*/ 1255395 h 125539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171575" h="1255395">
                    <a:moveTo>
                      <a:pt x="0" y="0"/>
                    </a:moveTo>
                    <a:cubicBezTo>
                      <a:pt x="137795" y="91440"/>
                      <a:pt x="497205" y="280035"/>
                      <a:pt x="731520" y="530860"/>
                    </a:cubicBezTo>
                    <a:cubicBezTo>
                      <a:pt x="965835" y="781685"/>
                      <a:pt x="1097915" y="1121410"/>
                      <a:pt x="1171575" y="125539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5AC67879-3751-5508-5C9B-99B3CE7D8A09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4297" y="2836"/>
                <a:ext cx="1064" cy="5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2B8F9ECF-C858-660B-6830-E0383BDB433E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5660" y="4284"/>
                <a:ext cx="702" cy="5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3E3AF05-874F-A9B7-3746-AD62106FAFC8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6305" y="5381"/>
                <a:ext cx="807" cy="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76BFC5E3-CE47-88A1-E59A-30D35330F98A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 flipV="1">
                <a:off x="3021" y="3177"/>
                <a:ext cx="919" cy="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13718CD5-D1D7-4DC4-8D59-74AD0B32B842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4977" y="4989"/>
                <a:ext cx="836" cy="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1E9BA95E-BBFE-EFBE-8EED-C28966F53716}"/>
                  </a:ext>
                </a:extLst>
              </p:cNvPr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5445" y="6125"/>
                <a:ext cx="880" cy="6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5296C2C0-2DE8-1CD0-254A-B995A17424D6}"/>
                  </a:ext>
                </a:extLst>
              </p:cNvPr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2626" y="4084"/>
                <a:ext cx="763" cy="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DAFD074B-4150-05FB-DDD1-AE8039EEE241}"/>
                  </a:ext>
                </a:extLst>
              </p:cNvPr>
              <p:cNvCxnSpPr/>
              <p:nvPr>
                <p:custDataLst>
                  <p:tags r:id="rId20"/>
                </p:custDataLst>
              </p:nvPr>
            </p:nvCxnSpPr>
            <p:spPr>
              <a:xfrm flipV="1">
                <a:off x="4083" y="5898"/>
                <a:ext cx="1007" cy="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53B23C74-5583-1201-E9B1-E33D1344CB63}"/>
                  </a:ext>
                </a:extLst>
              </p:cNvPr>
              <p:cNvCxnSpPr>
                <a:stCxn id="59" idx="1"/>
              </p:cNvCxnSpPr>
              <p:nvPr>
                <p:custDataLst>
                  <p:tags r:id="rId21"/>
                </p:custDataLst>
              </p:nvPr>
            </p:nvCxnSpPr>
            <p:spPr>
              <a:xfrm flipV="1">
                <a:off x="2952" y="5785"/>
                <a:ext cx="778" cy="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AD5202F8-BF74-AFF7-8A4E-A17F6060D775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235" y="1702"/>
                <a:ext cx="6463" cy="65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E4A6AD29-8BCD-DEBF-7236-1425D3B89977}"/>
                  </a:ext>
                </a:extLst>
              </p:cNvPr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5245" y="2156"/>
                <a:ext cx="866" cy="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47C152BC-9843-A975-3F47-EE05B042631E}"/>
                  </a:ext>
                </a:extLst>
              </p:cNvPr>
              <p:cNvCxnSpPr/>
              <p:nvPr>
                <p:custDataLst>
                  <p:tags r:id="rId24"/>
                </p:custDataLst>
              </p:nvPr>
            </p:nvCxnSpPr>
            <p:spPr>
              <a:xfrm flipV="1">
                <a:off x="6325" y="3403"/>
                <a:ext cx="970" cy="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5">
                <a:extLst>
                  <a:ext uri="{FF2B5EF4-FFF2-40B4-BE49-F238E27FC236}">
                    <a16:creationId xmlns:a16="http://schemas.microsoft.com/office/drawing/2014/main" id="{C3774966-AB1C-C2D5-352E-D15D45E96A13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130" y="5381"/>
                <a:ext cx="286" cy="947"/>
              </a:xfrm>
              <a:custGeom>
                <a:avLst/>
                <a:gdLst>
                  <a:gd name="connisteX0" fmla="*/ 0 w 181610"/>
                  <a:gd name="connsiteY0" fmla="*/ 0 h 601345"/>
                  <a:gd name="connisteX1" fmla="*/ 129540 w 181610"/>
                  <a:gd name="connsiteY1" fmla="*/ 265430 h 601345"/>
                  <a:gd name="connisteX2" fmla="*/ 181610 w 181610"/>
                  <a:gd name="connsiteY2" fmla="*/ 601345 h 60134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81610" h="601345">
                    <a:moveTo>
                      <a:pt x="0" y="0"/>
                    </a:moveTo>
                    <a:cubicBezTo>
                      <a:pt x="24765" y="46355"/>
                      <a:pt x="93345" y="145415"/>
                      <a:pt x="129540" y="265430"/>
                    </a:cubicBezTo>
                    <a:cubicBezTo>
                      <a:pt x="165735" y="385445"/>
                      <a:pt x="173990" y="539750"/>
                      <a:pt x="181610" y="6013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6">
                <a:extLst>
                  <a:ext uri="{FF2B5EF4-FFF2-40B4-BE49-F238E27FC236}">
                    <a16:creationId xmlns:a16="http://schemas.microsoft.com/office/drawing/2014/main" id="{9E1B3750-7FC2-1E29-8EBD-A67028107C4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281" y="5615"/>
                <a:ext cx="519" cy="163"/>
              </a:xfrm>
              <a:custGeom>
                <a:avLst/>
                <a:gdLst>
                  <a:gd name="connisteX0" fmla="*/ 0 w 329565"/>
                  <a:gd name="connsiteY0" fmla="*/ 0 h 103505"/>
                  <a:gd name="connisteX1" fmla="*/ 329565 w 329565"/>
                  <a:gd name="connsiteY1" fmla="*/ 103505 h 103505"/>
                  <a:gd name="connisteX2" fmla="*/ 329565 w 329565"/>
                  <a:gd name="connsiteY2" fmla="*/ 90805 h 1035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29565" h="103505">
                    <a:moveTo>
                      <a:pt x="0" y="0"/>
                    </a:moveTo>
                    <a:cubicBezTo>
                      <a:pt x="66040" y="20955"/>
                      <a:pt x="263525" y="85090"/>
                      <a:pt x="329565" y="1035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CC7A97A-B227-D657-CF18-6484BD60F351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3000000">
                <a:off x="1901" y="6542"/>
                <a:ext cx="1166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大小写转换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CD8E81A-8A1C-2BAE-F4B7-D899418DD77E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2160000">
                <a:off x="1434" y="5051"/>
                <a:ext cx="1621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C4A665B-2D89-FEA0-0092-503684C017D6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3780000">
                <a:off x="3080" y="6626"/>
                <a:ext cx="1493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’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26ABB29-CFA3-F5CF-953D-0E3A63BA509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2100000">
                <a:off x="1842" y="3698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E186F79-870B-B73B-3853-92531381465C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2520000">
                <a:off x="3040" y="4752"/>
                <a:ext cx="1622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5BFEED8-5B93-E0F0-5D1B-19ADBDA451D2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3960000">
                <a:off x="4229" y="6515"/>
                <a:ext cx="136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473DB39-4C8A-1797-1124-30F281FE16EC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 rot="2220000">
                <a:off x="2154" y="2719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72C432B3-CB0E-26E1-E9F4-2078702C97B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2520000">
                <a:off x="3443" y="3511"/>
                <a:ext cx="947" cy="74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5B98B11-1008-3A50-6D2A-15C1BFAA7F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3000000">
                <a:off x="4422" y="4360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39D6F7F6-5C95-BFF0-9514-D300E2F4B856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3540000">
                <a:off x="5215" y="5496"/>
                <a:ext cx="917" cy="8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F7179D7-FFC2-6920-BAD6-23D055CECE2B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4140000">
                <a:off x="5662" y="6699"/>
                <a:ext cx="876" cy="6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8FE678D-EE50-1C6A-BA09-517FB7AEC3A3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 rot="1740000">
                <a:off x="3319" y="2212"/>
                <a:ext cx="1289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CE57EC0-CA60-FDBA-1AB4-670C805C16C4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3000000">
                <a:off x="4974" y="3420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0026A6C-CA2A-8DBB-1D87-4E66FB764F7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3720000">
                <a:off x="5897" y="4752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786ABD8-0440-11CF-01FC-2FB5AEFE064B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3300000">
                <a:off x="6443" y="6061"/>
                <a:ext cx="814" cy="5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！</a:t>
                </a: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4D05B89-3A9C-6CC5-F106-0B27ED315ED2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2220000">
                <a:off x="4686" y="2017"/>
                <a:ext cx="858" cy="5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7785AFA-EC2B-4C68-6CA2-EE532FB3E149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3000000">
                <a:off x="5898" y="2792"/>
                <a:ext cx="1004" cy="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2E13545-8A31-39E8-FCCA-28D7815ECDB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3540000">
                <a:off x="6535" y="4052"/>
                <a:ext cx="1111" cy="6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A795D634-079B-A32F-7F17-C44B0B214D93}"/>
                  </a:ext>
                </a:extLst>
              </p:cNvPr>
              <p:cNvCxnSpPr>
                <a:stCxn id="57" idx="1"/>
              </p:cNvCxnSpPr>
              <p:nvPr>
                <p:custDataLst>
                  <p:tags r:id="rId45"/>
                </p:custDataLst>
              </p:nvPr>
            </p:nvCxnSpPr>
            <p:spPr>
              <a:xfrm flipV="1">
                <a:off x="4103" y="3857"/>
                <a:ext cx="761" cy="7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任意多边形 96">
                <a:extLst>
                  <a:ext uri="{FF2B5EF4-FFF2-40B4-BE49-F238E27FC236}">
                    <a16:creationId xmlns:a16="http://schemas.microsoft.com/office/drawing/2014/main" id="{FD963C20-E794-7D95-BA20-3DEE816938D2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4637" y="7630"/>
                <a:ext cx="301" cy="580"/>
              </a:xfrm>
              <a:custGeom>
                <a:avLst/>
                <a:gdLst>
                  <a:gd name="connisteX0" fmla="*/ 16404 w 191029"/>
                  <a:gd name="connsiteY0" fmla="*/ 31529 h 368079"/>
                  <a:gd name="connisteX1" fmla="*/ 16404 w 191029"/>
                  <a:gd name="connsiteY1" fmla="*/ 31529 h 368079"/>
                  <a:gd name="connisteX2" fmla="*/ 191029 w 191029"/>
                  <a:gd name="connsiteY2" fmla="*/ 368079 h 368079"/>
                  <a:gd name="connisteX3" fmla="*/ 210714 w 191029"/>
                  <a:gd name="connsiteY3" fmla="*/ 368079 h 36807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91029" h="368079">
                    <a:moveTo>
                      <a:pt x="16404" y="31529"/>
                    </a:moveTo>
                    <a:cubicBezTo>
                      <a:pt x="12594" y="24544"/>
                      <a:pt x="-18521" y="-35781"/>
                      <a:pt x="16404" y="31529"/>
                    </a:cubicBezTo>
                    <a:cubicBezTo>
                      <a:pt x="51329" y="98839"/>
                      <a:pt x="152294" y="300769"/>
                      <a:pt x="191029" y="368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任意多边形 97">
                <a:extLst>
                  <a:ext uri="{FF2B5EF4-FFF2-40B4-BE49-F238E27FC236}">
                    <a16:creationId xmlns:a16="http://schemas.microsoft.com/office/drawing/2014/main" id="{74932EE6-3C02-F17D-7F2A-8E40553170C0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3624" y="7735"/>
                <a:ext cx="164" cy="489"/>
              </a:xfrm>
              <a:custGeom>
                <a:avLst/>
                <a:gdLst>
                  <a:gd name="connisteX0" fmla="*/ 0 w 104140"/>
                  <a:gd name="connsiteY0" fmla="*/ 0 h 310515"/>
                  <a:gd name="connisteX1" fmla="*/ 104140 w 104140"/>
                  <a:gd name="connsiteY1" fmla="*/ 310515 h 310515"/>
                  <a:gd name="connisteX2" fmla="*/ 104140 w 104140"/>
                  <a:gd name="connsiteY2" fmla="*/ 290830 h 3105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04140" h="310515">
                    <a:moveTo>
                      <a:pt x="0" y="0"/>
                    </a:moveTo>
                    <a:cubicBezTo>
                      <a:pt x="20955" y="62230"/>
                      <a:pt x="83185" y="252095"/>
                      <a:pt x="104140" y="31051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100">
              <a:extLst>
                <a:ext uri="{FF2B5EF4-FFF2-40B4-BE49-F238E27FC236}">
                  <a16:creationId xmlns:a16="http://schemas.microsoft.com/office/drawing/2014/main" id="{270D4521-20AA-40EE-D346-E2C23E8E422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8704" y="614"/>
              <a:ext cx="4713" cy="4739"/>
            </a:xfrm>
            <a:custGeom>
              <a:avLst/>
              <a:gdLst>
                <a:gd name="connisteX0" fmla="*/ 2510192 w 2992569"/>
                <a:gd name="connsiteY0" fmla="*/ 5971 h 3009007"/>
                <a:gd name="connisteX1" fmla="*/ 453427 w 2992569"/>
                <a:gd name="connsiteY1" fmla="*/ 379351 h 3009007"/>
                <a:gd name="connisteX2" fmla="*/ 67347 w 2992569"/>
                <a:gd name="connsiteY2" fmla="*/ 2370711 h 3009007"/>
                <a:gd name="connisteX3" fmla="*/ 1115097 w 2992569"/>
                <a:gd name="connsiteY3" fmla="*/ 2986661 h 3009007"/>
                <a:gd name="connisteX4" fmla="*/ 1278927 w 2992569"/>
                <a:gd name="connsiteY4" fmla="*/ 1912241 h 3009007"/>
                <a:gd name="connisteX5" fmla="*/ 1193837 w 2992569"/>
                <a:gd name="connsiteY5" fmla="*/ 1172466 h 3009007"/>
                <a:gd name="connisteX6" fmla="*/ 1887892 w 2992569"/>
                <a:gd name="connsiteY6" fmla="*/ 831471 h 3009007"/>
                <a:gd name="connisteX7" fmla="*/ 2661322 w 2992569"/>
                <a:gd name="connsiteY7" fmla="*/ 759716 h 3009007"/>
                <a:gd name="connisteX8" fmla="*/ 2988347 w 2992569"/>
                <a:gd name="connsiteY8" fmla="*/ 346966 h 3009007"/>
                <a:gd name="connisteX9" fmla="*/ 2510192 w 2992569"/>
                <a:gd name="connsiteY9" fmla="*/ 5971 h 300900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2992569" h="3009008">
                  <a:moveTo>
                    <a:pt x="2510192" y="5971"/>
                  </a:moveTo>
                  <a:cubicBezTo>
                    <a:pt x="2003462" y="12321"/>
                    <a:pt x="941742" y="-93724"/>
                    <a:pt x="453427" y="379351"/>
                  </a:cubicBezTo>
                  <a:cubicBezTo>
                    <a:pt x="-34888" y="852426"/>
                    <a:pt x="-64733" y="1849376"/>
                    <a:pt x="67347" y="2370711"/>
                  </a:cubicBezTo>
                  <a:cubicBezTo>
                    <a:pt x="199427" y="2892046"/>
                    <a:pt x="872527" y="3078101"/>
                    <a:pt x="1115097" y="2986661"/>
                  </a:cubicBezTo>
                  <a:cubicBezTo>
                    <a:pt x="1357667" y="2895221"/>
                    <a:pt x="1263052" y="2274826"/>
                    <a:pt x="1278927" y="1912241"/>
                  </a:cubicBezTo>
                  <a:cubicBezTo>
                    <a:pt x="1294802" y="1549656"/>
                    <a:pt x="1071917" y="1388366"/>
                    <a:pt x="1193837" y="1172466"/>
                  </a:cubicBezTo>
                  <a:cubicBezTo>
                    <a:pt x="1315757" y="956566"/>
                    <a:pt x="1594522" y="914021"/>
                    <a:pt x="1887892" y="831471"/>
                  </a:cubicBezTo>
                  <a:cubicBezTo>
                    <a:pt x="2181262" y="748921"/>
                    <a:pt x="2440977" y="856871"/>
                    <a:pt x="2661322" y="759716"/>
                  </a:cubicBezTo>
                  <a:cubicBezTo>
                    <a:pt x="2881667" y="662561"/>
                    <a:pt x="3018827" y="497461"/>
                    <a:pt x="2988347" y="346966"/>
                  </a:cubicBezTo>
                  <a:cubicBezTo>
                    <a:pt x="2957867" y="196471"/>
                    <a:pt x="3016922" y="-379"/>
                    <a:pt x="2510192" y="5971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104">
              <a:extLst>
                <a:ext uri="{FF2B5EF4-FFF2-40B4-BE49-F238E27FC236}">
                  <a16:creationId xmlns:a16="http://schemas.microsoft.com/office/drawing/2014/main" id="{35E55608-3BAC-6AFC-0362-34EC0BD4FD1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7568" y="1296"/>
              <a:ext cx="3923" cy="5489"/>
            </a:xfrm>
            <a:custGeom>
              <a:avLst/>
              <a:gdLst>
                <a:gd name="connisteX0" fmla="*/ 2313386 w 2490807"/>
                <a:gd name="connsiteY0" fmla="*/ 275532 h 3485380"/>
                <a:gd name="connisteX1" fmla="*/ 1999061 w 2490807"/>
                <a:gd name="connsiteY1" fmla="*/ 577 h 3485380"/>
                <a:gd name="connisteX2" fmla="*/ 1612346 w 2490807"/>
                <a:gd name="connsiteY2" fmla="*/ 334587 h 3485380"/>
                <a:gd name="connisteX3" fmla="*/ 1343741 w 2490807"/>
                <a:gd name="connsiteY3" fmla="*/ 491432 h 3485380"/>
                <a:gd name="connisteX4" fmla="*/ 708741 w 2490807"/>
                <a:gd name="connsiteY4" fmla="*/ 576522 h 3485380"/>
                <a:gd name="connisteX5" fmla="*/ 393781 w 2490807"/>
                <a:gd name="connsiteY5" fmla="*/ 524452 h 3485380"/>
                <a:gd name="connisteX6" fmla="*/ 106126 w 2490807"/>
                <a:gd name="connsiteY6" fmla="*/ 707967 h 3485380"/>
                <a:gd name="connisteX7" fmla="*/ 716 w 2490807"/>
                <a:gd name="connsiteY7" fmla="*/ 996257 h 3485380"/>
                <a:gd name="connisteX8" fmla="*/ 73106 w 2490807"/>
                <a:gd name="connsiteY8" fmla="*/ 1402022 h 3485380"/>
                <a:gd name="connisteX9" fmla="*/ 210901 w 2490807"/>
                <a:gd name="connsiteY9" fmla="*/ 1899862 h 3485380"/>
                <a:gd name="connisteX10" fmla="*/ 505541 w 2490807"/>
                <a:gd name="connsiteY10" fmla="*/ 2378017 h 3485380"/>
                <a:gd name="connisteX11" fmla="*/ 918291 w 2490807"/>
                <a:gd name="connsiteY11" fmla="*/ 3255587 h 3485380"/>
                <a:gd name="connisteX12" fmla="*/ 1114506 w 2490807"/>
                <a:gd name="connsiteY12" fmla="*/ 3452437 h 3485380"/>
                <a:gd name="connisteX13" fmla="*/ 1481536 w 2490807"/>
                <a:gd name="connsiteY13" fmla="*/ 3413067 h 3485380"/>
                <a:gd name="connisteX14" fmla="*/ 1546941 w 2490807"/>
                <a:gd name="connsiteY14" fmla="*/ 2908877 h 3485380"/>
                <a:gd name="connisteX15" fmla="*/ 1108156 w 2490807"/>
                <a:gd name="connsiteY15" fmla="*/ 2201487 h 3485380"/>
                <a:gd name="connisteX16" fmla="*/ 911306 w 2490807"/>
                <a:gd name="connsiteY16" fmla="*/ 1709997 h 3485380"/>
                <a:gd name="connisteX17" fmla="*/ 642701 w 2490807"/>
                <a:gd name="connsiteY17" fmla="*/ 1369637 h 3485380"/>
                <a:gd name="connisteX18" fmla="*/ 793831 w 2490807"/>
                <a:gd name="connsiteY18" fmla="*/ 1048327 h 3485380"/>
                <a:gd name="connisteX19" fmla="*/ 1199596 w 2490807"/>
                <a:gd name="connsiteY19" fmla="*/ 1107382 h 3485380"/>
                <a:gd name="connisteX20" fmla="*/ 1494236 w 2490807"/>
                <a:gd name="connsiteY20" fmla="*/ 1330267 h 3485380"/>
                <a:gd name="connisteX21" fmla="*/ 1750141 w 2490807"/>
                <a:gd name="connsiteY21" fmla="*/ 1225492 h 3485380"/>
                <a:gd name="connisteX22" fmla="*/ 2260681 w 2490807"/>
                <a:gd name="connsiteY22" fmla="*/ 838777 h 3485380"/>
                <a:gd name="connisteX23" fmla="*/ 2489916 w 2490807"/>
                <a:gd name="connsiteY23" fmla="*/ 537787 h 3485380"/>
                <a:gd name="connisteX24" fmla="*/ 2313386 w 2490807"/>
                <a:gd name="connsiteY24" fmla="*/ 275532 h 3485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</a:cxnLst>
              <a:rect l="l" t="t" r="r" b="b"/>
              <a:pathLst>
                <a:path w="2490808" h="3485381">
                  <a:moveTo>
                    <a:pt x="2313386" y="275533"/>
                  </a:moveTo>
                  <a:cubicBezTo>
                    <a:pt x="2214961" y="168218"/>
                    <a:pt x="2139396" y="-11487"/>
                    <a:pt x="1999061" y="578"/>
                  </a:cubicBezTo>
                  <a:cubicBezTo>
                    <a:pt x="1858726" y="12643"/>
                    <a:pt x="1743156" y="236163"/>
                    <a:pt x="1612346" y="334588"/>
                  </a:cubicBezTo>
                  <a:cubicBezTo>
                    <a:pt x="1481536" y="433013"/>
                    <a:pt x="1524716" y="443173"/>
                    <a:pt x="1343741" y="491433"/>
                  </a:cubicBezTo>
                  <a:cubicBezTo>
                    <a:pt x="1162766" y="539693"/>
                    <a:pt x="898606" y="570173"/>
                    <a:pt x="708741" y="576523"/>
                  </a:cubicBezTo>
                  <a:cubicBezTo>
                    <a:pt x="518876" y="582873"/>
                    <a:pt x="514431" y="498418"/>
                    <a:pt x="393781" y="524453"/>
                  </a:cubicBezTo>
                  <a:cubicBezTo>
                    <a:pt x="273131" y="550488"/>
                    <a:pt x="184866" y="613353"/>
                    <a:pt x="106126" y="707968"/>
                  </a:cubicBezTo>
                  <a:cubicBezTo>
                    <a:pt x="27386" y="802583"/>
                    <a:pt x="7066" y="857193"/>
                    <a:pt x="716" y="996258"/>
                  </a:cubicBezTo>
                  <a:cubicBezTo>
                    <a:pt x="-5634" y="1135323"/>
                    <a:pt x="31196" y="1221048"/>
                    <a:pt x="73106" y="1402023"/>
                  </a:cubicBezTo>
                  <a:cubicBezTo>
                    <a:pt x="115016" y="1582998"/>
                    <a:pt x="124541" y="1704918"/>
                    <a:pt x="210901" y="1899863"/>
                  </a:cubicBezTo>
                  <a:cubicBezTo>
                    <a:pt x="297261" y="2094808"/>
                    <a:pt x="363936" y="2106873"/>
                    <a:pt x="505541" y="2378018"/>
                  </a:cubicBezTo>
                  <a:cubicBezTo>
                    <a:pt x="647146" y="2649163"/>
                    <a:pt x="796371" y="3040958"/>
                    <a:pt x="918291" y="3255588"/>
                  </a:cubicBezTo>
                  <a:cubicBezTo>
                    <a:pt x="1040211" y="3470218"/>
                    <a:pt x="1002111" y="3420688"/>
                    <a:pt x="1114506" y="3452438"/>
                  </a:cubicBezTo>
                  <a:cubicBezTo>
                    <a:pt x="1226901" y="3484188"/>
                    <a:pt x="1395176" y="3521653"/>
                    <a:pt x="1481536" y="3413068"/>
                  </a:cubicBezTo>
                  <a:cubicBezTo>
                    <a:pt x="1567896" y="3304483"/>
                    <a:pt x="1621871" y="3151448"/>
                    <a:pt x="1546941" y="2908878"/>
                  </a:cubicBezTo>
                  <a:cubicBezTo>
                    <a:pt x="1472011" y="2666308"/>
                    <a:pt x="1235156" y="2441518"/>
                    <a:pt x="1108156" y="2201488"/>
                  </a:cubicBezTo>
                  <a:cubicBezTo>
                    <a:pt x="981156" y="1961458"/>
                    <a:pt x="1004651" y="1876368"/>
                    <a:pt x="911306" y="1709998"/>
                  </a:cubicBezTo>
                  <a:cubicBezTo>
                    <a:pt x="817961" y="1543628"/>
                    <a:pt x="666196" y="1501718"/>
                    <a:pt x="642701" y="1369638"/>
                  </a:cubicBezTo>
                  <a:cubicBezTo>
                    <a:pt x="619206" y="1237558"/>
                    <a:pt x="682706" y="1101033"/>
                    <a:pt x="793831" y="1048328"/>
                  </a:cubicBezTo>
                  <a:cubicBezTo>
                    <a:pt x="904956" y="995623"/>
                    <a:pt x="1059261" y="1050868"/>
                    <a:pt x="1199596" y="1107383"/>
                  </a:cubicBezTo>
                  <a:cubicBezTo>
                    <a:pt x="1339931" y="1163898"/>
                    <a:pt x="1384381" y="1306773"/>
                    <a:pt x="1494236" y="1330268"/>
                  </a:cubicBezTo>
                  <a:cubicBezTo>
                    <a:pt x="1604091" y="1353763"/>
                    <a:pt x="1597106" y="1323918"/>
                    <a:pt x="1750141" y="1225493"/>
                  </a:cubicBezTo>
                  <a:cubicBezTo>
                    <a:pt x="1903176" y="1127068"/>
                    <a:pt x="2112726" y="976573"/>
                    <a:pt x="2260681" y="838778"/>
                  </a:cubicBezTo>
                  <a:cubicBezTo>
                    <a:pt x="2408636" y="700983"/>
                    <a:pt x="2479121" y="650183"/>
                    <a:pt x="2489916" y="537788"/>
                  </a:cubicBezTo>
                  <a:cubicBezTo>
                    <a:pt x="2500711" y="425393"/>
                    <a:pt x="2411811" y="382848"/>
                    <a:pt x="2313386" y="275533"/>
                  </a:cubicBez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105">
              <a:extLst>
                <a:ext uri="{FF2B5EF4-FFF2-40B4-BE49-F238E27FC236}">
                  <a16:creationId xmlns:a16="http://schemas.microsoft.com/office/drawing/2014/main" id="{1734BCFE-EF09-0485-7371-6D20FA6C94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7034" y="2428"/>
              <a:ext cx="3285" cy="3000"/>
            </a:xfrm>
            <a:custGeom>
              <a:avLst/>
              <a:gdLst>
                <a:gd name="connisteX0" fmla="*/ 1874814 w 2086082"/>
                <a:gd name="connsiteY0" fmla="*/ 86222 h 1904848"/>
                <a:gd name="connisteX1" fmla="*/ 1684949 w 2086082"/>
                <a:gd name="connsiteY1" fmla="*/ 34152 h 1904848"/>
                <a:gd name="connisteX2" fmla="*/ 1246164 w 2086082"/>
                <a:gd name="connsiteY2" fmla="*/ 387847 h 1904848"/>
                <a:gd name="connisteX3" fmla="*/ 701969 w 2086082"/>
                <a:gd name="connsiteY3" fmla="*/ 708522 h 1904848"/>
                <a:gd name="connisteX4" fmla="*/ 341924 w 2086082"/>
                <a:gd name="connsiteY4" fmla="*/ 472937 h 1904848"/>
                <a:gd name="connisteX5" fmla="*/ 27599 w 2086082"/>
                <a:gd name="connsiteY5" fmla="*/ 512307 h 1904848"/>
                <a:gd name="connisteX6" fmla="*/ 73319 w 2086082"/>
                <a:gd name="connsiteY6" fmla="*/ 747892 h 1904848"/>
                <a:gd name="connisteX7" fmla="*/ 374944 w 2086082"/>
                <a:gd name="connsiteY7" fmla="*/ 1153657 h 1904848"/>
                <a:gd name="connisteX8" fmla="*/ 577509 w 2086082"/>
                <a:gd name="connsiteY8" fmla="*/ 1638797 h 1904848"/>
                <a:gd name="connisteX9" fmla="*/ 761024 w 2086082"/>
                <a:gd name="connsiteY9" fmla="*/ 1887717 h 1904848"/>
                <a:gd name="connisteX10" fmla="*/ 1226479 w 2086082"/>
                <a:gd name="connsiteY10" fmla="*/ 1815327 h 1904848"/>
                <a:gd name="connisteX11" fmla="*/ 1291884 w 2086082"/>
                <a:gd name="connsiteY11" fmla="*/ 1435597 h 1904848"/>
                <a:gd name="connisteX12" fmla="*/ 1789724 w 2086082"/>
                <a:gd name="connsiteY12" fmla="*/ 1297802 h 1904848"/>
                <a:gd name="connisteX13" fmla="*/ 2064679 w 2086082"/>
                <a:gd name="connsiteY13" fmla="*/ 924422 h 1904848"/>
                <a:gd name="connisteX14" fmla="*/ 2031659 w 2086082"/>
                <a:gd name="connsiteY14" fmla="*/ 492622 h 1904848"/>
                <a:gd name="connisteX15" fmla="*/ 1874814 w 2086082"/>
                <a:gd name="connsiteY15" fmla="*/ 86222 h 19048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</a:cxnLst>
              <a:rect l="l" t="t" r="r" b="b"/>
              <a:pathLst>
                <a:path w="2086083" h="1904848">
                  <a:moveTo>
                    <a:pt x="1874814" y="86222"/>
                  </a:moveTo>
                  <a:cubicBezTo>
                    <a:pt x="1805599" y="-5218"/>
                    <a:pt x="1810679" y="-26173"/>
                    <a:pt x="1684949" y="34152"/>
                  </a:cubicBezTo>
                  <a:cubicBezTo>
                    <a:pt x="1559219" y="94477"/>
                    <a:pt x="1443014" y="253227"/>
                    <a:pt x="1246164" y="387847"/>
                  </a:cubicBezTo>
                  <a:cubicBezTo>
                    <a:pt x="1049314" y="522467"/>
                    <a:pt x="882944" y="691377"/>
                    <a:pt x="701969" y="708522"/>
                  </a:cubicBezTo>
                  <a:cubicBezTo>
                    <a:pt x="520994" y="725667"/>
                    <a:pt x="476544" y="512307"/>
                    <a:pt x="341924" y="472937"/>
                  </a:cubicBezTo>
                  <a:cubicBezTo>
                    <a:pt x="207304" y="433567"/>
                    <a:pt x="81574" y="457062"/>
                    <a:pt x="27599" y="512307"/>
                  </a:cubicBezTo>
                  <a:cubicBezTo>
                    <a:pt x="-26376" y="567552"/>
                    <a:pt x="4104" y="619622"/>
                    <a:pt x="73319" y="747892"/>
                  </a:cubicBezTo>
                  <a:cubicBezTo>
                    <a:pt x="142534" y="876162"/>
                    <a:pt x="273979" y="975222"/>
                    <a:pt x="374944" y="1153657"/>
                  </a:cubicBezTo>
                  <a:cubicBezTo>
                    <a:pt x="475909" y="1332092"/>
                    <a:pt x="500039" y="1492112"/>
                    <a:pt x="577509" y="1638797"/>
                  </a:cubicBezTo>
                  <a:cubicBezTo>
                    <a:pt x="654979" y="1785482"/>
                    <a:pt x="631484" y="1852157"/>
                    <a:pt x="761024" y="1887717"/>
                  </a:cubicBezTo>
                  <a:cubicBezTo>
                    <a:pt x="890564" y="1923277"/>
                    <a:pt x="1120434" y="1905497"/>
                    <a:pt x="1226479" y="1815327"/>
                  </a:cubicBezTo>
                  <a:cubicBezTo>
                    <a:pt x="1332524" y="1725157"/>
                    <a:pt x="1179489" y="1539102"/>
                    <a:pt x="1291884" y="1435597"/>
                  </a:cubicBezTo>
                  <a:cubicBezTo>
                    <a:pt x="1404279" y="1332092"/>
                    <a:pt x="1635419" y="1400037"/>
                    <a:pt x="1789724" y="1297802"/>
                  </a:cubicBezTo>
                  <a:cubicBezTo>
                    <a:pt x="1944029" y="1195567"/>
                    <a:pt x="2016419" y="1085712"/>
                    <a:pt x="2064679" y="924422"/>
                  </a:cubicBezTo>
                  <a:cubicBezTo>
                    <a:pt x="2112939" y="763132"/>
                    <a:pt x="2069759" y="660262"/>
                    <a:pt x="2031659" y="492622"/>
                  </a:cubicBezTo>
                  <a:cubicBezTo>
                    <a:pt x="1993559" y="324982"/>
                    <a:pt x="1944029" y="177662"/>
                    <a:pt x="1874814" y="86222"/>
                  </a:cubicBez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BE3E38-6591-D98E-460F-B247059FBBA4}"/>
              </a:ext>
            </a:extLst>
          </p:cNvPr>
          <p:cNvGrpSpPr/>
          <p:nvPr/>
        </p:nvGrpSpPr>
        <p:grpSpPr>
          <a:xfrm rot="754130">
            <a:off x="3542133" y="-121819"/>
            <a:ext cx="3742584" cy="2104535"/>
            <a:chOff x="-373534" y="5515276"/>
            <a:chExt cx="2568094" cy="1444094"/>
          </a:xfrm>
        </p:grpSpPr>
        <p:sp>
          <p:nvSpPr>
            <p:cNvPr id="104" name="弧形 103">
              <a:extLst>
                <a:ext uri="{FF2B5EF4-FFF2-40B4-BE49-F238E27FC236}">
                  <a16:creationId xmlns:a16="http://schemas.microsoft.com/office/drawing/2014/main" id="{BA43CB37-DD66-9F97-2AA1-60BB650DB61B}"/>
                </a:ext>
              </a:extLst>
            </p:cNvPr>
            <p:cNvSpPr/>
            <p:nvPr/>
          </p:nvSpPr>
          <p:spPr>
            <a:xfrm>
              <a:off x="-373534" y="5659960"/>
              <a:ext cx="2460363" cy="129941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F1DD2A43-0A01-D488-CF68-33321774ED6D}"/>
                </a:ext>
              </a:extLst>
            </p:cNvPr>
            <p:cNvCxnSpPr/>
            <p:nvPr/>
          </p:nvCxnSpPr>
          <p:spPr>
            <a:xfrm>
              <a:off x="856648" y="5650029"/>
              <a:ext cx="77003" cy="2021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2A1A9F8-86C7-0045-FB80-4AA354B311EF}"/>
                </a:ext>
              </a:extLst>
            </p:cNvPr>
            <p:cNvCxnSpPr/>
            <p:nvPr/>
          </p:nvCxnSpPr>
          <p:spPr>
            <a:xfrm flipV="1">
              <a:off x="856647" y="5515276"/>
              <a:ext cx="211757" cy="1446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1E19105-10A3-18FA-9BCE-FFE25DCE2DC5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V="1">
              <a:off x="2086829" y="6121525"/>
              <a:ext cx="107731" cy="1881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00D3B3B-F6E4-FF97-3B80-0A4787A25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3452" y="6215595"/>
              <a:ext cx="183377" cy="940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613EC4B4-8B01-BF9F-3F6C-782374E8EA34}"/>
              </a:ext>
            </a:extLst>
          </p:cNvPr>
          <p:cNvGrpSpPr/>
          <p:nvPr/>
        </p:nvGrpSpPr>
        <p:grpSpPr>
          <a:xfrm rot="21231814" flipH="1">
            <a:off x="7781329" y="-173963"/>
            <a:ext cx="3742584" cy="2104535"/>
            <a:chOff x="-373534" y="5515276"/>
            <a:chExt cx="2568094" cy="1444094"/>
          </a:xfrm>
        </p:grpSpPr>
        <p:sp>
          <p:nvSpPr>
            <p:cNvPr id="99" name="弧形 98">
              <a:extLst>
                <a:ext uri="{FF2B5EF4-FFF2-40B4-BE49-F238E27FC236}">
                  <a16:creationId xmlns:a16="http://schemas.microsoft.com/office/drawing/2014/main" id="{3736B841-D959-416E-0852-EA30823C4D46}"/>
                </a:ext>
              </a:extLst>
            </p:cNvPr>
            <p:cNvSpPr/>
            <p:nvPr/>
          </p:nvSpPr>
          <p:spPr>
            <a:xfrm>
              <a:off x="-373534" y="5659960"/>
              <a:ext cx="2460363" cy="129941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A894EAF0-5EB0-BBD8-DB94-F3553FE2AA57}"/>
                </a:ext>
              </a:extLst>
            </p:cNvPr>
            <p:cNvCxnSpPr/>
            <p:nvPr/>
          </p:nvCxnSpPr>
          <p:spPr>
            <a:xfrm>
              <a:off x="856648" y="5650029"/>
              <a:ext cx="77003" cy="2021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69F6F94-A62F-A345-0E37-06A9EF7D7DCB}"/>
                </a:ext>
              </a:extLst>
            </p:cNvPr>
            <p:cNvCxnSpPr/>
            <p:nvPr/>
          </p:nvCxnSpPr>
          <p:spPr>
            <a:xfrm flipV="1">
              <a:off x="856647" y="5515276"/>
              <a:ext cx="211757" cy="1446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9D2AC76-65EB-D62B-36D1-C0A183D69978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 flipV="1">
              <a:off x="2086829" y="6121525"/>
              <a:ext cx="107731" cy="1881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82079D3-FC25-B77F-A5D3-E02A82D44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3452" y="6215595"/>
              <a:ext cx="183377" cy="940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2F84756-3B7F-6C52-AD3B-608152DC7B60}"/>
              </a:ext>
            </a:extLst>
          </p:cNvPr>
          <p:cNvSpPr txBox="1"/>
          <p:nvPr/>
        </p:nvSpPr>
        <p:spPr>
          <a:xfrm>
            <a:off x="3750018" y="38804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左手柄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D2C3294-9B4A-C160-69CD-5A47FE58E1C1}"/>
              </a:ext>
            </a:extLst>
          </p:cNvPr>
          <p:cNvSpPr txBox="1"/>
          <p:nvPr/>
        </p:nvSpPr>
        <p:spPr>
          <a:xfrm>
            <a:off x="10417621" y="38293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右手柄</a:t>
            </a:r>
          </a:p>
        </p:txBody>
      </p:sp>
      <p:pic>
        <p:nvPicPr>
          <p:cNvPr id="111" name="图片 110" descr="upload_post_object_v2_306561508">
            <a:extLst>
              <a:ext uri="{FF2B5EF4-FFF2-40B4-BE49-F238E27FC236}">
                <a16:creationId xmlns:a16="http://schemas.microsoft.com/office/drawing/2014/main" id="{9BB0B97F-9B78-A295-F8DC-9732C3F4EC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6"/>
          <a:srcRect t="29779"/>
          <a:stretch>
            <a:fillRect/>
          </a:stretch>
        </p:blipFill>
        <p:spPr>
          <a:xfrm>
            <a:off x="5362419" y="4168822"/>
            <a:ext cx="4150360" cy="2533650"/>
          </a:xfrm>
          <a:prstGeom prst="rect">
            <a:avLst/>
          </a:prstGeom>
        </p:spPr>
      </p:pic>
      <p:sp>
        <p:nvSpPr>
          <p:cNvPr id="112" name="矩形 111">
            <a:extLst>
              <a:ext uri="{FF2B5EF4-FFF2-40B4-BE49-F238E27FC236}">
                <a16:creationId xmlns:a16="http://schemas.microsoft.com/office/drawing/2014/main" id="{EE0C99CC-55CE-8FD4-871A-1D105C94DE10}"/>
              </a:ext>
            </a:extLst>
          </p:cNvPr>
          <p:cNvSpPr/>
          <p:nvPr/>
        </p:nvSpPr>
        <p:spPr>
          <a:xfrm>
            <a:off x="5416394" y="4240577"/>
            <a:ext cx="2016125" cy="648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6B3E49F-492F-5525-7181-CEFA19981D2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496654" y="4240577"/>
            <a:ext cx="2016125" cy="648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1A18F35-E3AD-75A8-F32D-57B64B42BB3A}"/>
              </a:ext>
            </a:extLst>
          </p:cNvPr>
          <p:cNvSpPr/>
          <p:nvPr/>
        </p:nvSpPr>
        <p:spPr>
          <a:xfrm>
            <a:off x="7250909" y="4888912"/>
            <a:ext cx="2016125" cy="575945"/>
          </a:xfrm>
          <a:prstGeom prst="rect">
            <a:avLst/>
          </a:prstGeom>
          <a:noFill/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3662ECF-5F7B-A794-6E92-3EBDE9B9222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632294" y="4888912"/>
            <a:ext cx="2016125" cy="57594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88B24C4-25C8-838C-F165-542F09A6244B}"/>
              </a:ext>
            </a:extLst>
          </p:cNvPr>
          <p:cNvSpPr/>
          <p:nvPr/>
        </p:nvSpPr>
        <p:spPr>
          <a:xfrm>
            <a:off x="6064094" y="5464857"/>
            <a:ext cx="1584325" cy="57594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AD4CD31-C806-CAC6-F250-3645279A37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50909" y="5464857"/>
            <a:ext cx="1584325" cy="57594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AFEFDD3-0E17-E448-FFF3-D12197F3882B}"/>
              </a:ext>
            </a:extLst>
          </p:cNvPr>
          <p:cNvSpPr txBox="1"/>
          <p:nvPr/>
        </p:nvSpPr>
        <p:spPr>
          <a:xfrm>
            <a:off x="2488349" y="1981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触摸板</a:t>
            </a:r>
          </a:p>
        </p:txBody>
      </p:sp>
    </p:spTree>
    <p:extLst>
      <p:ext uri="{BB962C8B-B14F-4D97-AF65-F5344CB8AC3E}">
        <p14:creationId xmlns:p14="http://schemas.microsoft.com/office/powerpoint/2010/main" val="56743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E2CC50-9B95-8347-E184-5AA77D6BD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9" b="14519"/>
          <a:stretch/>
        </p:blipFill>
        <p:spPr>
          <a:xfrm>
            <a:off x="5380684" y="822960"/>
            <a:ext cx="4844391" cy="4267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EB1668-9B90-331F-A8E6-84D847ECFD7E}"/>
              </a:ext>
            </a:extLst>
          </p:cNvPr>
          <p:cNvSpPr txBox="1"/>
          <p:nvPr/>
        </p:nvSpPr>
        <p:spPr>
          <a:xfrm>
            <a:off x="295914" y="334172"/>
            <a:ext cx="3433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基于新坐标轴的方法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zh-CN" altLang="en-US" sz="2000" dirty="0"/>
              <a:t>以滑动为主要交互</a:t>
            </a:r>
            <a:endParaRPr lang="en-US" altLang="zh-CN" sz="2000" dirty="0"/>
          </a:p>
          <a:p>
            <a:r>
              <a:rPr lang="zh-CN" altLang="en-US" sz="2000" dirty="0"/>
              <a:t>触摸板与摇杆手柄皆适用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E38D39E-937A-E882-F073-3F59AFC36703}"/>
              </a:ext>
            </a:extLst>
          </p:cNvPr>
          <p:cNvSpPr/>
          <p:nvPr/>
        </p:nvSpPr>
        <p:spPr>
          <a:xfrm>
            <a:off x="7294880" y="2407920"/>
            <a:ext cx="325120" cy="325120"/>
          </a:xfrm>
          <a:prstGeom prst="ellipse">
            <a:avLst/>
          </a:prstGeom>
          <a:solidFill>
            <a:srgbClr val="666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F09FA1-F10D-CE00-ED3D-C28A8A0569BE}"/>
              </a:ext>
            </a:extLst>
          </p:cNvPr>
          <p:cNvSpPr/>
          <p:nvPr/>
        </p:nvSpPr>
        <p:spPr>
          <a:xfrm>
            <a:off x="7132320" y="5415280"/>
            <a:ext cx="325120" cy="325120"/>
          </a:xfrm>
          <a:prstGeom prst="ellipse">
            <a:avLst/>
          </a:prstGeom>
          <a:solidFill>
            <a:srgbClr val="666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BE8E9D-7CBC-FDCE-D280-4BCF9E5E76BA}"/>
              </a:ext>
            </a:extLst>
          </p:cNvPr>
          <p:cNvSpPr txBox="1"/>
          <p:nvPr/>
        </p:nvSpPr>
        <p:spPr>
          <a:xfrm>
            <a:off x="7670800" y="5415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选择块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04C6A90-0A35-2092-88FE-E6085959EF4F}"/>
              </a:ext>
            </a:extLst>
          </p:cNvPr>
          <p:cNvGrpSpPr/>
          <p:nvPr/>
        </p:nvGrpSpPr>
        <p:grpSpPr>
          <a:xfrm rot="1102474">
            <a:off x="6468213" y="752754"/>
            <a:ext cx="3742584" cy="2104535"/>
            <a:chOff x="-373534" y="5515276"/>
            <a:chExt cx="2568094" cy="1444094"/>
          </a:xfrm>
        </p:grpSpPr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97D28A8-98DD-15E9-E726-BEA3CBE35281}"/>
                </a:ext>
              </a:extLst>
            </p:cNvPr>
            <p:cNvSpPr/>
            <p:nvPr/>
          </p:nvSpPr>
          <p:spPr>
            <a:xfrm>
              <a:off x="-373534" y="5659960"/>
              <a:ext cx="2460363" cy="129941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31EA761-69F3-B786-A6D8-444E00FEA824}"/>
                </a:ext>
              </a:extLst>
            </p:cNvPr>
            <p:cNvCxnSpPr/>
            <p:nvPr/>
          </p:nvCxnSpPr>
          <p:spPr>
            <a:xfrm>
              <a:off x="856648" y="5650029"/>
              <a:ext cx="77003" cy="2021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AA30FA3-361B-E9A0-7EF8-F92C9F90CEA6}"/>
                </a:ext>
              </a:extLst>
            </p:cNvPr>
            <p:cNvCxnSpPr/>
            <p:nvPr/>
          </p:nvCxnSpPr>
          <p:spPr>
            <a:xfrm flipV="1">
              <a:off x="856647" y="5515276"/>
              <a:ext cx="211757" cy="1446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9DB8B75-F73D-FDC2-95CB-643D127218A2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V="1">
              <a:off x="2086829" y="6121525"/>
              <a:ext cx="107731" cy="1881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0999CBA-C57A-F776-EF28-8B0DC10361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3452" y="6215595"/>
              <a:ext cx="183377" cy="940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D5F8540-C335-7D55-7FA1-68EC0DB41C3D}"/>
              </a:ext>
            </a:extLst>
          </p:cNvPr>
          <p:cNvGrpSpPr/>
          <p:nvPr/>
        </p:nvGrpSpPr>
        <p:grpSpPr>
          <a:xfrm rot="20679493" flipH="1">
            <a:off x="5538704" y="703947"/>
            <a:ext cx="3742584" cy="2104535"/>
            <a:chOff x="-373534" y="5515276"/>
            <a:chExt cx="2568094" cy="1444094"/>
          </a:xfrm>
        </p:grpSpPr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E6F9851B-DE05-44BF-B796-C34C3DD9CBE1}"/>
                </a:ext>
              </a:extLst>
            </p:cNvPr>
            <p:cNvSpPr/>
            <p:nvPr/>
          </p:nvSpPr>
          <p:spPr>
            <a:xfrm>
              <a:off x="-373534" y="5659960"/>
              <a:ext cx="2460363" cy="129941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E7A39E0-0D59-4A76-A2A8-1260809D36B7}"/>
                </a:ext>
              </a:extLst>
            </p:cNvPr>
            <p:cNvCxnSpPr/>
            <p:nvPr/>
          </p:nvCxnSpPr>
          <p:spPr>
            <a:xfrm>
              <a:off x="856648" y="5650029"/>
              <a:ext cx="77003" cy="2021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4658272-D557-7DB8-BE47-6F8534CB3DDA}"/>
                </a:ext>
              </a:extLst>
            </p:cNvPr>
            <p:cNvCxnSpPr/>
            <p:nvPr/>
          </p:nvCxnSpPr>
          <p:spPr>
            <a:xfrm flipV="1">
              <a:off x="856647" y="5515276"/>
              <a:ext cx="211757" cy="1446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61F4493-2339-72F3-AB79-CA38B036122F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V="1">
              <a:off x="2086829" y="6121525"/>
              <a:ext cx="107731" cy="1881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478F012-107E-2728-5575-298B3B7062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3452" y="6215595"/>
              <a:ext cx="183377" cy="940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525F4D2-9494-31E9-9C0F-F16E07960BFD}"/>
              </a:ext>
            </a:extLst>
          </p:cNvPr>
          <p:cNvSpPr txBox="1"/>
          <p:nvPr/>
        </p:nvSpPr>
        <p:spPr>
          <a:xfrm>
            <a:off x="8281533" y="4632705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切换为数字、符号面板</a:t>
            </a:r>
            <a:endParaRPr lang="en-US" altLang="zh-CN" dirty="0"/>
          </a:p>
          <a:p>
            <a:r>
              <a:rPr lang="zh-CN" altLang="en-US" dirty="0"/>
              <a:t>（也可以使用手柄上的按键）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FAC6EB9-9FEA-4395-0E73-13AA3D2649BE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7884160" y="4706333"/>
            <a:ext cx="397373" cy="2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561D66C-21F4-C332-E289-E35433161E0B}"/>
              </a:ext>
            </a:extLst>
          </p:cNvPr>
          <p:cNvCxnSpPr>
            <a:cxnSpLocks/>
          </p:cNvCxnSpPr>
          <p:nvPr/>
        </p:nvCxnSpPr>
        <p:spPr>
          <a:xfrm flipV="1">
            <a:off x="6410960" y="2002250"/>
            <a:ext cx="1391919" cy="13520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DB972C-2BB8-493C-DB42-259CA57918A3}"/>
              </a:ext>
            </a:extLst>
          </p:cNvPr>
          <p:cNvCxnSpPr>
            <a:cxnSpLocks/>
          </p:cNvCxnSpPr>
          <p:nvPr/>
        </p:nvCxnSpPr>
        <p:spPr>
          <a:xfrm>
            <a:off x="7802879" y="2002250"/>
            <a:ext cx="1338873" cy="154741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A908313-F5B6-32E5-766B-B39C6BD4C09B}"/>
              </a:ext>
            </a:extLst>
          </p:cNvPr>
          <p:cNvSpPr txBox="1"/>
          <p:nvPr/>
        </p:nvSpPr>
        <p:spPr>
          <a:xfrm>
            <a:off x="8854958" y="3597821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字母按照</a:t>
            </a:r>
            <a:r>
              <a:rPr lang="en-US" altLang="zh-CN" dirty="0" err="1"/>
              <a:t>qwert</a:t>
            </a:r>
            <a:r>
              <a:rPr lang="zh-CN" altLang="en-US" dirty="0"/>
              <a:t>键盘一行的顺序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2FB80BD-0363-FDA6-3811-B8F28A8861C0}"/>
              </a:ext>
            </a:extLst>
          </p:cNvPr>
          <p:cNvGrpSpPr/>
          <p:nvPr/>
        </p:nvGrpSpPr>
        <p:grpSpPr>
          <a:xfrm>
            <a:off x="19825" y="2777138"/>
            <a:ext cx="1969164" cy="1840089"/>
            <a:chOff x="43300" y="1650435"/>
            <a:chExt cx="1969164" cy="184008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D14D2F0-1066-5761-251B-3B18E40B433E}"/>
                </a:ext>
              </a:extLst>
            </p:cNvPr>
            <p:cNvGrpSpPr/>
            <p:nvPr/>
          </p:nvGrpSpPr>
          <p:grpSpPr>
            <a:xfrm>
              <a:off x="43300" y="1650435"/>
              <a:ext cx="1969164" cy="1840089"/>
              <a:chOff x="3434014" y="1329029"/>
              <a:chExt cx="1969164" cy="1840089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8E050D2-EF05-1F2B-A10F-71821789878C}"/>
                  </a:ext>
                </a:extLst>
              </p:cNvPr>
              <p:cNvGrpSpPr/>
              <p:nvPr/>
            </p:nvGrpSpPr>
            <p:grpSpPr>
              <a:xfrm>
                <a:off x="3434014" y="1329029"/>
                <a:ext cx="1969164" cy="1840089"/>
                <a:chOff x="8866148" y="3098831"/>
                <a:chExt cx="1969164" cy="1840089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7C691681-0CEE-8C67-B471-E8DE1A7574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72" t="34507" r="62384" b="45170"/>
                <a:stretch>
                  <a:fillRect/>
                </a:stretch>
              </p:blipFill>
              <p:spPr>
                <a:xfrm>
                  <a:off x="9738032" y="3166594"/>
                  <a:ext cx="1097280" cy="1299412"/>
                </a:xfrm>
                <a:prstGeom prst="rect">
                  <a:avLst/>
                </a:prstGeom>
              </p:spPr>
            </p:pic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5B417570-5BD4-A737-1B79-C39D07BA312E}"/>
                    </a:ext>
                  </a:extLst>
                </p:cNvPr>
                <p:cNvCxnSpPr/>
                <p:nvPr/>
              </p:nvCxnSpPr>
              <p:spPr>
                <a:xfrm>
                  <a:off x="8866149" y="3098831"/>
                  <a:ext cx="1346575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9EFF382D-023D-001A-4AD2-174448C0A2B0}"/>
                    </a:ext>
                  </a:extLst>
                </p:cNvPr>
                <p:cNvCxnSpPr/>
                <p:nvPr/>
              </p:nvCxnSpPr>
              <p:spPr>
                <a:xfrm>
                  <a:off x="8866148" y="3714336"/>
                  <a:ext cx="1346575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BD40134B-6BD5-5B31-23CF-86BD2CA2E11B}"/>
                    </a:ext>
                  </a:extLst>
                </p:cNvPr>
                <p:cNvCxnSpPr/>
                <p:nvPr/>
              </p:nvCxnSpPr>
              <p:spPr>
                <a:xfrm>
                  <a:off x="8875678" y="4612953"/>
                  <a:ext cx="1346575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74BCE3CB-B686-F318-ADA7-FFDEB1366171}"/>
                    </a:ext>
                  </a:extLst>
                </p:cNvPr>
                <p:cNvCxnSpPr/>
                <p:nvPr/>
              </p:nvCxnSpPr>
              <p:spPr>
                <a:xfrm>
                  <a:off x="8870380" y="4938920"/>
                  <a:ext cx="142315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EE6CCA18-196C-2023-6B22-DACCFB21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55" t="10185" r="61924" b="62995"/>
              <a:stretch>
                <a:fillRect/>
              </a:stretch>
            </p:blipFill>
            <p:spPr bwMode="auto">
              <a:xfrm rot="3203324">
                <a:off x="4328467" y="1732064"/>
                <a:ext cx="541649" cy="823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F37EC9C-675E-27DE-056E-8C458C5D5208}"/>
                </a:ext>
              </a:extLst>
            </p:cNvPr>
            <p:cNvGrpSpPr/>
            <p:nvPr/>
          </p:nvGrpSpPr>
          <p:grpSpPr>
            <a:xfrm rot="1102474">
              <a:off x="270643" y="1867071"/>
              <a:ext cx="1682442" cy="946073"/>
              <a:chOff x="-373534" y="5515276"/>
              <a:chExt cx="2568094" cy="1444094"/>
            </a:xfrm>
          </p:grpSpPr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7E79DA2F-18C4-D310-D2E8-9EE12A4958B6}"/>
                  </a:ext>
                </a:extLst>
              </p:cNvPr>
              <p:cNvSpPr/>
              <p:nvPr/>
            </p:nvSpPr>
            <p:spPr>
              <a:xfrm>
                <a:off x="-373534" y="5659960"/>
                <a:ext cx="2460363" cy="129941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AEA11FA5-875E-A452-A033-20BD0F5BD777}"/>
                  </a:ext>
                </a:extLst>
              </p:cNvPr>
              <p:cNvCxnSpPr/>
              <p:nvPr/>
            </p:nvCxnSpPr>
            <p:spPr>
              <a:xfrm>
                <a:off x="856648" y="5650029"/>
                <a:ext cx="77003" cy="2021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9527DCD-EB4E-6684-6654-973CD8F94E46}"/>
                  </a:ext>
                </a:extLst>
              </p:cNvPr>
              <p:cNvCxnSpPr/>
              <p:nvPr/>
            </p:nvCxnSpPr>
            <p:spPr>
              <a:xfrm flipV="1">
                <a:off x="856647" y="5515276"/>
                <a:ext cx="211757" cy="1446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67B3BE94-DC06-872F-8907-D496465C4582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 flipV="1">
                <a:off x="2086829" y="6121525"/>
                <a:ext cx="107731" cy="188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EA00C7C-B259-95E5-EE7E-DE81E4AEE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3452" y="6215595"/>
                <a:ext cx="183377" cy="940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DF7A776-6889-758B-494F-842C5988B2A0}"/>
              </a:ext>
            </a:extLst>
          </p:cNvPr>
          <p:cNvGrpSpPr/>
          <p:nvPr/>
        </p:nvGrpSpPr>
        <p:grpSpPr>
          <a:xfrm>
            <a:off x="2733543" y="2499841"/>
            <a:ext cx="2492990" cy="2195960"/>
            <a:chOff x="2497840" y="1433675"/>
            <a:chExt cx="2492990" cy="2195960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026624C3-37E8-6E77-A979-97DB7934E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59" b="14519"/>
            <a:stretch/>
          </p:blipFill>
          <p:spPr>
            <a:xfrm>
              <a:off x="2497840" y="1433675"/>
              <a:ext cx="2492990" cy="2195960"/>
            </a:xfrm>
            <a:prstGeom prst="rect">
              <a:avLst/>
            </a:prstGeom>
          </p:spPr>
        </p:pic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1C4F75C-A2E6-18B0-B8AC-F32B3D988FF8}"/>
                </a:ext>
              </a:extLst>
            </p:cNvPr>
            <p:cNvSpPr/>
            <p:nvPr/>
          </p:nvSpPr>
          <p:spPr>
            <a:xfrm>
              <a:off x="3626001" y="2082246"/>
              <a:ext cx="206027" cy="206027"/>
            </a:xfrm>
            <a:prstGeom prst="ellipse">
              <a:avLst/>
            </a:prstGeom>
            <a:solidFill>
              <a:srgbClr val="6666F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1B07D9BC-F893-4E06-CA19-6A4161A806BC}"/>
                </a:ext>
              </a:extLst>
            </p:cNvPr>
            <p:cNvCxnSpPr>
              <a:stCxn id="47" idx="5"/>
            </p:cNvCxnSpPr>
            <p:nvPr/>
          </p:nvCxnSpPr>
          <p:spPr>
            <a:xfrm>
              <a:off x="3801856" y="2258101"/>
              <a:ext cx="224365" cy="2070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7B0D25A-878F-6D67-89B7-D278F4BDAB64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3443122" y="1963844"/>
              <a:ext cx="213051" cy="148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F8BFA452-0733-99FB-9E15-244D1F4DB812}"/>
              </a:ext>
            </a:extLst>
          </p:cNvPr>
          <p:cNvSpPr txBox="1"/>
          <p:nvPr/>
        </p:nvSpPr>
        <p:spPr>
          <a:xfrm>
            <a:off x="43110" y="2135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D0C86F0-7222-C7AE-B8B5-1E3F2D7E9FF6}"/>
              </a:ext>
            </a:extLst>
          </p:cNvPr>
          <p:cNvGrpSpPr/>
          <p:nvPr/>
        </p:nvGrpSpPr>
        <p:grpSpPr>
          <a:xfrm>
            <a:off x="-237380" y="1993289"/>
            <a:ext cx="2323538" cy="941055"/>
            <a:chOff x="7627867" y="2026506"/>
            <a:chExt cx="3853650" cy="1560765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336F980-3923-D148-8A90-6E9BF2586640}"/>
                </a:ext>
              </a:extLst>
            </p:cNvPr>
            <p:cNvGrpSpPr/>
            <p:nvPr/>
          </p:nvGrpSpPr>
          <p:grpSpPr>
            <a:xfrm rot="754130">
              <a:off x="7627867" y="2026506"/>
              <a:ext cx="2568094" cy="1444094"/>
              <a:chOff x="-373534" y="5515276"/>
              <a:chExt cx="2568094" cy="1444094"/>
            </a:xfrm>
          </p:grpSpPr>
          <p:sp>
            <p:nvSpPr>
              <p:cNvPr id="63" name="弧形 62">
                <a:extLst>
                  <a:ext uri="{FF2B5EF4-FFF2-40B4-BE49-F238E27FC236}">
                    <a16:creationId xmlns:a16="http://schemas.microsoft.com/office/drawing/2014/main" id="{BDCC5D8E-BF0E-CAA8-FC4E-E6D7EA68EF65}"/>
                  </a:ext>
                </a:extLst>
              </p:cNvPr>
              <p:cNvSpPr/>
              <p:nvPr/>
            </p:nvSpPr>
            <p:spPr>
              <a:xfrm>
                <a:off x="-373534" y="5659960"/>
                <a:ext cx="2460363" cy="129941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529E143-29DD-09B3-E3D5-97CF04761F3E}"/>
                  </a:ext>
                </a:extLst>
              </p:cNvPr>
              <p:cNvCxnSpPr/>
              <p:nvPr/>
            </p:nvCxnSpPr>
            <p:spPr>
              <a:xfrm>
                <a:off x="856648" y="5650029"/>
                <a:ext cx="77003" cy="2021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BEAB660D-BFB1-7CBB-270F-C5CECDFEB3F3}"/>
                  </a:ext>
                </a:extLst>
              </p:cNvPr>
              <p:cNvCxnSpPr/>
              <p:nvPr/>
            </p:nvCxnSpPr>
            <p:spPr>
              <a:xfrm flipV="1">
                <a:off x="856647" y="5515276"/>
                <a:ext cx="211757" cy="1446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78969FC8-63C9-C0D6-9443-72D6145DC78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 flipV="1">
                <a:off x="2086829" y="6121525"/>
                <a:ext cx="107731" cy="188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55ABA56B-3EA5-B0DC-5B3F-8C887BF22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3452" y="6215595"/>
                <a:ext cx="183377" cy="940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3F175E2-AC8E-59DE-7F06-9A1025D58CC5}"/>
                </a:ext>
              </a:extLst>
            </p:cNvPr>
            <p:cNvGrpSpPr/>
            <p:nvPr/>
          </p:nvGrpSpPr>
          <p:grpSpPr>
            <a:xfrm rot="21231814" flipH="1">
              <a:off x="8913423" y="2143177"/>
              <a:ext cx="2568094" cy="1444094"/>
              <a:chOff x="-373534" y="5515276"/>
              <a:chExt cx="2568094" cy="1444094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B22FB339-B0B7-BDD7-08F5-0CCDFF87681B}"/>
                  </a:ext>
                </a:extLst>
              </p:cNvPr>
              <p:cNvSpPr/>
              <p:nvPr/>
            </p:nvSpPr>
            <p:spPr>
              <a:xfrm>
                <a:off x="-373534" y="5659960"/>
                <a:ext cx="2460363" cy="129941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1EC209BD-131A-36DF-0BAA-549AAAA4B197}"/>
                  </a:ext>
                </a:extLst>
              </p:cNvPr>
              <p:cNvCxnSpPr/>
              <p:nvPr/>
            </p:nvCxnSpPr>
            <p:spPr>
              <a:xfrm>
                <a:off x="856648" y="5650029"/>
                <a:ext cx="77003" cy="2021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675B1CDF-4546-71FC-9701-96E78917AE92}"/>
                  </a:ext>
                </a:extLst>
              </p:cNvPr>
              <p:cNvCxnSpPr/>
              <p:nvPr/>
            </p:nvCxnSpPr>
            <p:spPr>
              <a:xfrm flipV="1">
                <a:off x="856647" y="5515276"/>
                <a:ext cx="211757" cy="1446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F3048B5-A3F3-2F92-CDF6-B7B18D580F13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 flipV="1">
                <a:off x="2086829" y="6121525"/>
                <a:ext cx="107731" cy="188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81C139B-69DF-E5F3-034C-DBDF1A9220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3452" y="6215595"/>
                <a:ext cx="183377" cy="940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133B58FA-9DF5-ED47-66B6-FB1BDBB9F6FD}"/>
              </a:ext>
            </a:extLst>
          </p:cNvPr>
          <p:cNvSpPr txBox="1"/>
          <p:nvPr/>
        </p:nvSpPr>
        <p:spPr>
          <a:xfrm>
            <a:off x="1504725" y="214550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新坐标轴的方向作为选择块运动的分解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7582716-A843-DD80-E7B1-839361595A89}"/>
              </a:ext>
            </a:extLst>
          </p:cNvPr>
          <p:cNvCxnSpPr/>
          <p:nvPr/>
        </p:nvCxnSpPr>
        <p:spPr>
          <a:xfrm>
            <a:off x="2128260" y="3494607"/>
            <a:ext cx="747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F95C4FB-DDA6-AB11-8629-F0A63853CDF3}"/>
              </a:ext>
            </a:extLst>
          </p:cNvPr>
          <p:cNvSpPr txBox="1"/>
          <p:nvPr/>
        </p:nvSpPr>
        <p:spPr>
          <a:xfrm>
            <a:off x="2164844" y="3128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A2980214-2913-4581-6EC3-DE819F57A62B}"/>
              </a:ext>
            </a:extLst>
          </p:cNvPr>
          <p:cNvGrpSpPr/>
          <p:nvPr/>
        </p:nvGrpSpPr>
        <p:grpSpPr>
          <a:xfrm flipH="1">
            <a:off x="820219" y="4662972"/>
            <a:ext cx="1969164" cy="1840089"/>
            <a:chOff x="3434014" y="1329029"/>
            <a:chExt cx="1969164" cy="1840089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5F8A761-0347-3D4C-A349-39AC57B0F06F}"/>
                </a:ext>
              </a:extLst>
            </p:cNvPr>
            <p:cNvGrpSpPr/>
            <p:nvPr/>
          </p:nvGrpSpPr>
          <p:grpSpPr>
            <a:xfrm>
              <a:off x="3434014" y="1329029"/>
              <a:ext cx="1969164" cy="1840089"/>
              <a:chOff x="8866148" y="3098831"/>
              <a:chExt cx="1969164" cy="1840089"/>
            </a:xfrm>
          </p:grpSpPr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40F73709-5B6C-AA0B-E2C7-2A2B5EA4CC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72" t="34507" r="62384" b="45170"/>
              <a:stretch>
                <a:fillRect/>
              </a:stretch>
            </p:blipFill>
            <p:spPr>
              <a:xfrm>
                <a:off x="9738032" y="3166594"/>
                <a:ext cx="1097280" cy="1299412"/>
              </a:xfrm>
              <a:prstGeom prst="rect">
                <a:avLst/>
              </a:prstGeom>
            </p:spPr>
          </p:pic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1641877D-F2C1-46C3-ED97-03484AADE45F}"/>
                  </a:ext>
                </a:extLst>
              </p:cNvPr>
              <p:cNvCxnSpPr/>
              <p:nvPr/>
            </p:nvCxnSpPr>
            <p:spPr>
              <a:xfrm>
                <a:off x="8866149" y="3098831"/>
                <a:ext cx="134657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5F28A9ED-0D5B-EA5E-D1B7-1C36232B0486}"/>
                  </a:ext>
                </a:extLst>
              </p:cNvPr>
              <p:cNvCxnSpPr/>
              <p:nvPr/>
            </p:nvCxnSpPr>
            <p:spPr>
              <a:xfrm>
                <a:off x="8866148" y="3714336"/>
                <a:ext cx="134657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DC5CE1C-B63C-87E7-B166-F8B16589DCF0}"/>
                  </a:ext>
                </a:extLst>
              </p:cNvPr>
              <p:cNvCxnSpPr/>
              <p:nvPr/>
            </p:nvCxnSpPr>
            <p:spPr>
              <a:xfrm>
                <a:off x="8875678" y="4612953"/>
                <a:ext cx="134657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9D782D27-6A98-FE70-BD7E-BC004159A5D4}"/>
                  </a:ext>
                </a:extLst>
              </p:cNvPr>
              <p:cNvCxnSpPr/>
              <p:nvPr/>
            </p:nvCxnSpPr>
            <p:spPr>
              <a:xfrm>
                <a:off x="8870380" y="4938920"/>
                <a:ext cx="1423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DAC88F1F-F9C5-94DF-FB1A-9C99535C24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5" t="10185" r="61924" b="62995"/>
            <a:stretch>
              <a:fillRect/>
            </a:stretch>
          </p:blipFill>
          <p:spPr bwMode="auto">
            <a:xfrm rot="3203324">
              <a:off x="4328467" y="1732064"/>
              <a:ext cx="541649" cy="823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BCCDB48-6665-4935-12BD-CAB2C3837FB9}"/>
              </a:ext>
            </a:extLst>
          </p:cNvPr>
          <p:cNvGrpSpPr/>
          <p:nvPr/>
        </p:nvGrpSpPr>
        <p:grpSpPr>
          <a:xfrm rot="20679493" flipH="1">
            <a:off x="936821" y="4850527"/>
            <a:ext cx="1612796" cy="906910"/>
            <a:chOff x="-373534" y="5515276"/>
            <a:chExt cx="2568094" cy="1444094"/>
          </a:xfrm>
        </p:grpSpPr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9F3BB659-80E1-A66F-0306-FAA51F7A2707}"/>
                </a:ext>
              </a:extLst>
            </p:cNvPr>
            <p:cNvSpPr/>
            <p:nvPr/>
          </p:nvSpPr>
          <p:spPr>
            <a:xfrm>
              <a:off x="-373534" y="5659960"/>
              <a:ext cx="2460363" cy="129941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E4D93D3-1E53-822C-6399-823C380E2D7E}"/>
                </a:ext>
              </a:extLst>
            </p:cNvPr>
            <p:cNvCxnSpPr/>
            <p:nvPr/>
          </p:nvCxnSpPr>
          <p:spPr>
            <a:xfrm>
              <a:off x="856648" y="5650029"/>
              <a:ext cx="77003" cy="2021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1561737-C451-2E2D-A22C-FFFAA6549850}"/>
                </a:ext>
              </a:extLst>
            </p:cNvPr>
            <p:cNvCxnSpPr/>
            <p:nvPr/>
          </p:nvCxnSpPr>
          <p:spPr>
            <a:xfrm flipV="1">
              <a:off x="856647" y="5515276"/>
              <a:ext cx="211757" cy="1446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B38BE71-66E0-27D2-B4B7-80C38402171D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 flipV="1">
              <a:off x="2086829" y="6121525"/>
              <a:ext cx="107731" cy="1881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9E87187-61CF-6E3C-8473-F9604B752C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3452" y="6215595"/>
              <a:ext cx="183377" cy="940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C9FAD8AB-9437-C980-1E88-00BB7D0F0109}"/>
              </a:ext>
            </a:extLst>
          </p:cNvPr>
          <p:cNvGrpSpPr/>
          <p:nvPr/>
        </p:nvGrpSpPr>
        <p:grpSpPr>
          <a:xfrm>
            <a:off x="2721517" y="4597909"/>
            <a:ext cx="2492990" cy="2195960"/>
            <a:chOff x="2721517" y="4597909"/>
            <a:chExt cx="2492990" cy="2195960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52B3822C-4CF9-502B-A3D8-A70F0F2B1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59" b="14519"/>
            <a:stretch/>
          </p:blipFill>
          <p:spPr>
            <a:xfrm>
              <a:off x="2721517" y="4597909"/>
              <a:ext cx="2492990" cy="2195960"/>
            </a:xfrm>
            <a:prstGeom prst="rect">
              <a:avLst/>
            </a:prstGeom>
          </p:spPr>
        </p:pic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E34E275-69DB-CF4F-9406-F170101F7522}"/>
                </a:ext>
              </a:extLst>
            </p:cNvPr>
            <p:cNvSpPr/>
            <p:nvPr/>
          </p:nvSpPr>
          <p:spPr>
            <a:xfrm>
              <a:off x="3849678" y="5246480"/>
              <a:ext cx="206027" cy="206027"/>
            </a:xfrm>
            <a:prstGeom prst="ellipse">
              <a:avLst/>
            </a:prstGeom>
            <a:solidFill>
              <a:srgbClr val="6666F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6BC2B41B-D74D-FF08-1932-4AE8BA6E0DAD}"/>
                </a:ext>
              </a:extLst>
            </p:cNvPr>
            <p:cNvCxnSpPr>
              <a:stCxn id="88" idx="3"/>
            </p:cNvCxnSpPr>
            <p:nvPr/>
          </p:nvCxnSpPr>
          <p:spPr>
            <a:xfrm flipH="1">
              <a:off x="3678825" y="5422335"/>
              <a:ext cx="201025" cy="2367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6FA3372-2D3D-E1E1-807B-044713CAAFF3}"/>
                </a:ext>
              </a:extLst>
            </p:cNvPr>
            <p:cNvCxnSpPr>
              <a:stCxn id="88" idx="7"/>
            </p:cNvCxnSpPr>
            <p:nvPr/>
          </p:nvCxnSpPr>
          <p:spPr>
            <a:xfrm flipV="1">
              <a:off x="4025533" y="5090160"/>
              <a:ext cx="348259" cy="186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CAED8F4-E979-C0EB-B1A9-6AB22B54FEED}"/>
              </a:ext>
            </a:extLst>
          </p:cNvPr>
          <p:cNvCxnSpPr/>
          <p:nvPr/>
        </p:nvCxnSpPr>
        <p:spPr>
          <a:xfrm>
            <a:off x="1988989" y="5415280"/>
            <a:ext cx="88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D3ECDE1E-9DEC-0750-7B1A-600BF9D7C0EA}"/>
              </a:ext>
            </a:extLst>
          </p:cNvPr>
          <p:cNvSpPr txBox="1"/>
          <p:nvPr/>
        </p:nvSpPr>
        <p:spPr>
          <a:xfrm>
            <a:off x="2153567" y="5061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C98D470-48B9-40E7-CC20-0A6245EBF554}"/>
              </a:ext>
            </a:extLst>
          </p:cNvPr>
          <p:cNvSpPr txBox="1"/>
          <p:nvPr/>
        </p:nvSpPr>
        <p:spPr>
          <a:xfrm>
            <a:off x="4923894" y="615317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仅用两只手指在各自最舒服的方向上的滑动完成打字</a:t>
            </a:r>
          </a:p>
        </p:txBody>
      </p:sp>
    </p:spTree>
    <p:extLst>
      <p:ext uri="{BB962C8B-B14F-4D97-AF65-F5344CB8AC3E}">
        <p14:creationId xmlns:p14="http://schemas.microsoft.com/office/powerpoint/2010/main" val="2142011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96.299212598426,&quot;width&quot;:7529.089763779528}"/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417</Words>
  <Application>Microsoft Office PowerPoint</Application>
  <PresentationFormat>宽屏</PresentationFormat>
  <Paragraphs>105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佳恒</dc:creator>
  <cp:lastModifiedBy>李 佳恒</cp:lastModifiedBy>
  <cp:revision>35</cp:revision>
  <dcterms:created xsi:type="dcterms:W3CDTF">2023-06-07T12:12:35Z</dcterms:created>
  <dcterms:modified xsi:type="dcterms:W3CDTF">2023-06-07T14:28:42Z</dcterms:modified>
</cp:coreProperties>
</file>