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D71C30-CF6E-4C10-8C57-1A9818D6B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CDA78BB-62C3-449F-AE97-2FE63DFF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99EEB6E-08C2-43C7-9788-816BD414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5A3476F-A11F-493B-B1B9-138EE543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CF3BE4E-DDCD-45A1-B1E1-FE71190E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86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BE5B6-370F-428C-B1DC-E3A6C7DD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626A5E8-667D-4F12-AFA9-78FD72C9C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3C67E34-2207-4587-B54C-D7E1A248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8D472D-FA41-402E-BABE-4C64A8C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11041F2-B592-4A32-A4B9-BFEC03D33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65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6AC554B-B599-4C30-80A1-BE1D2C2EA1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19E4536-09F7-4420-99E6-1C73DC0A6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6ADCE0-FCD9-4CA8-86BA-B6B53DAD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0912B0-0FF9-4498-93C1-2F1A456C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632594-82DC-41D4-9C65-4FD02BEB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7596D5-65E7-4EFF-9D49-826F4992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0E1EBA-DD2C-4598-B0BD-3CD666CB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549E860-9A29-4C49-86EC-29510700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18760CD-C825-4A5C-BC26-E3321A3DC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C827DD5-80D5-436A-8394-D5EC806C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63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30B678-6308-47B3-ABF5-255B9F97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EA145BB-0979-4F5E-8376-E83D888B7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2068C1-D163-467D-8E6F-17E569CE5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C613075-2801-45B8-95A6-AC5D2757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7F58A9-D7F6-4558-97E1-E4B7E2F42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2931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36DF7B-48CB-47AB-8A0D-99038DF89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B16AF8-012B-453F-BA0C-DF45C539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96C775-35EE-49BE-8CA2-2686A21B8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002DF53-983C-4224-81EF-E9846BE7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A268B37-F0B8-4A9C-8DDB-294796A0E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DEC2888-DA84-4E69-A083-C5CEC6EB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28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8DA903-D736-4E8D-A5BD-ED2FEEDA7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9255827-9E96-4247-9A0C-12D5C75BC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CA31FEC-0D17-4556-8E6F-CCADC6AC2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6B6B5D5-D42B-437D-9F4F-9B75172D8C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1AD36F87-25C6-42AB-911C-1F38EC153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14DD869-FF41-4418-9290-549D39A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9DD986-BDDB-48FC-87FF-E66BAB56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72EB745-35CE-4A00-9E9F-A201F3C1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6298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5535E0E-4B24-4008-BCB7-E6249C936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2C4C975-2B4A-44BD-AEB4-D86532E07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04613C72-2A2B-4540-BDC8-40ECA2FB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7A758FF-5A42-49E7-964A-9F1B4E88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363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9713BBB-BB3E-4F81-B025-EDE5064B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4BFCD23-1745-42E5-8542-BFDB337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18920D4-490F-425E-93FD-C988E4B4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621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18DB7B-1236-4107-B0C1-E90F628E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C73E5C0-79F4-45DA-AC69-6C7504B85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B3F1C04-BC3B-4429-9770-7230F05D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6623346-1F17-432C-A572-2099E3D8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371BD1A-5915-4E8A-BCB0-B5A69455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75021F5-2FA0-4C99-857A-AD64CE47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523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0ED8B3-A33B-465E-A885-9B492105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78502F2-ED69-429F-88DE-63117D8AF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D46582-FB40-455A-B44B-E5B6A2D1C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587D2B9-2B6E-4F69-A694-8E209B74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5ECCE1B-7682-4B37-AD51-1DB672BB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33EB1FA-9454-4E6B-B333-EEF6F217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65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B8940DD-5EDC-4AC1-9F9C-B1E82A99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D391416-5F87-4839-A736-27391C62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6CC6CB-B9FF-468B-9E23-74CF9BE97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9D2A1-F31B-43F4-A2F9-59B01EE3996C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3AC7215-AB4C-400F-935A-91EC9D47D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9CA818-6890-44D6-A5C9-05857254D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CB674-8B0D-4768-A37D-7EC1E563895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022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futurecollar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ursera.org/learn/introduction-to-data-analytics?specialization=ibm-data-analyst" TargetMode="External"/><Relationship Id="rId3" Type="http://schemas.openxmlformats.org/officeDocument/2006/relationships/hyperlink" Target="https://www.youtube.com/watch?v=qWru-b6m030" TargetMode="External"/><Relationship Id="rId7" Type="http://schemas.openxmlformats.org/officeDocument/2006/relationships/hyperlink" Target="https://www.youtube.com/watch?v=lix4ZqYepk0" TargetMode="External"/><Relationship Id="rId2" Type="http://schemas.openxmlformats.org/officeDocument/2006/relationships/hyperlink" Target="https://www.youtube.com/watch?v=ioZNNfxXXq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wR0jg0eQsZA" TargetMode="External"/><Relationship Id="rId5" Type="http://schemas.openxmlformats.org/officeDocument/2006/relationships/hyperlink" Target="https://www.youtube.com/watch?v=FR4QIeZaPeM" TargetMode="External"/><Relationship Id="rId4" Type="http://schemas.openxmlformats.org/officeDocument/2006/relationships/hyperlink" Target="https://www.coursera.org/learn/excel-basics-data-analysis-ibm?specialization=ibm-data-analys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631A8F-9C85-40BC-8EC8-9B900FFD19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l-PL" dirty="0"/>
              <a:t>PreWork</a:t>
            </a:r>
            <a:br>
              <a:rPr lang="pl-PL" dirty="0"/>
            </a:br>
            <a:r>
              <a:rPr lang="pl-PL" sz="3600" dirty="0"/>
              <a:t> -materiał do przerobienia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5EE76FA-D594-441D-BF19-4C43ADBCC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3471"/>
            <a:ext cx="9144000" cy="2664291"/>
          </a:xfrm>
        </p:spPr>
        <p:txBody>
          <a:bodyPr>
            <a:normAutofit fontScale="70000" lnSpcReduction="20000"/>
          </a:bodyPr>
          <a:lstStyle/>
          <a:p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sz="3100" dirty="0"/>
            </a:br>
            <a:r>
              <a:rPr lang="pl-PL" sz="3100" dirty="0"/>
              <a:t>Bernard Dzięgielewski </a:t>
            </a:r>
          </a:p>
          <a:p>
            <a:r>
              <a:rPr lang="pl-PL" dirty="0"/>
              <a:t>Future Collars 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r>
              <a:rPr lang="pl-PL" dirty="0"/>
              <a:t>lipiec 2025</a:t>
            </a:r>
          </a:p>
        </p:txBody>
      </p:sp>
      <p:sp>
        <p:nvSpPr>
          <p:cNvPr id="5" name="AutoShape 4" descr="Future Collars logo">
            <a:hlinkClick r:id="rId2"/>
            <a:extLst>
              <a:ext uri="{FF2B5EF4-FFF2-40B4-BE49-F238E27FC236}">
                <a16:creationId xmlns:a16="http://schemas.microsoft.com/office/drawing/2014/main" id="{E0DD165D-F044-4F05-8024-84BF3A0B5D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9" name="AutoShape 8" descr="Future Collars logo">
            <a:extLst>
              <a:ext uri="{FF2B5EF4-FFF2-40B4-BE49-F238E27FC236}">
                <a16:creationId xmlns:a16="http://schemas.microsoft.com/office/drawing/2014/main" id="{A042190D-3AC2-473B-AF60-9D11D2C229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527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7AD109DD-016D-40F2-8613-22CFBB461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922" y="555812"/>
            <a:ext cx="6592156" cy="58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6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5FF6AA26-7B58-4ED0-9C12-C45076E81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704" y="436095"/>
            <a:ext cx="60055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7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AE52928B-D4CC-4F8C-82F5-9361B5BB11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4698" y="794684"/>
            <a:ext cx="65826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82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FE4B5C-E3D0-44FE-BAD8-78FA844C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5400" dirty="0"/>
              <a:t>Pozostałe osiągnięcia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0A0A83-8D15-4FB1-9EE1-179E9FE5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sz="3000" dirty="0"/>
              <a:t>Obejrzałem również kilka filmów z zadanego zakresu:</a:t>
            </a:r>
          </a:p>
          <a:p>
            <a:r>
              <a:rPr lang="pl-PL" sz="2200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https://www.youtube.com/watch?v=ioZNNfxXXqo</a:t>
            </a:r>
            <a:r>
              <a:rPr lang="pl-PL" sz="2200" u="sng" dirty="0"/>
              <a:t> </a:t>
            </a:r>
          </a:p>
          <a:p>
            <a:r>
              <a:rPr lang="pl-PL" sz="2200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https://www.youtube.com/watch?v=qWru-b6m030</a:t>
            </a:r>
            <a:r>
              <a:rPr lang="pl-PL" sz="2200" u="sng" dirty="0"/>
              <a:t> </a:t>
            </a:r>
            <a:br>
              <a:rPr lang="pl-PL" sz="2200" dirty="0"/>
            </a:br>
            <a:endParaRPr lang="pl-PL" sz="2200" dirty="0"/>
          </a:p>
          <a:p>
            <a:r>
              <a:rPr lang="pl-PL" sz="22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https://www.coursera.org/learn/excel-basics-data-analysis-ibm?specialization=ibm-data-analyst</a:t>
            </a:r>
            <a:r>
              <a:rPr lang="pl-PL" sz="2200" u="sng" dirty="0"/>
              <a:t> </a:t>
            </a:r>
          </a:p>
          <a:p>
            <a:pPr marL="0" indent="0">
              <a:buNone/>
            </a:pPr>
            <a:endParaRPr lang="pl-PL" sz="2200" dirty="0"/>
          </a:p>
          <a:p>
            <a:r>
              <a:rPr lang="pl-PL" sz="2200" u="sng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https://www.youtube.com/watch?v=FR4QIeZaPeM</a:t>
            </a:r>
            <a:r>
              <a:rPr lang="pl-PL" sz="2200" dirty="0"/>
              <a:t> </a:t>
            </a:r>
          </a:p>
          <a:p>
            <a:r>
              <a:rPr lang="pl-PL" sz="2200" u="sng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https://www.youtube.com/watch?v=wR0jg0eQsZA</a:t>
            </a:r>
            <a:r>
              <a:rPr lang="pl-PL" sz="2200" dirty="0"/>
              <a:t> </a:t>
            </a:r>
          </a:p>
          <a:p>
            <a:r>
              <a:rPr lang="pl-PL" sz="2200" u="sng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https://www.youtube.com/watch?v=lix4ZqYepk0</a:t>
            </a:r>
            <a:r>
              <a:rPr lang="pl-PL" sz="2200" dirty="0"/>
              <a:t> </a:t>
            </a:r>
          </a:p>
          <a:p>
            <a:r>
              <a:rPr lang="pl-PL" sz="2200" u="sng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https://www.coursera.org/learn/introduction-to-data-analytics?specialization=ibm-data-analyst</a:t>
            </a:r>
            <a:r>
              <a:rPr lang="pl-PL" sz="2200" dirty="0"/>
              <a:t> – Week 2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949374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139</Words>
  <Application>Microsoft Office PowerPoint</Application>
  <PresentationFormat>Panoramiczny</PresentationFormat>
  <Paragraphs>13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Motyw pakietu Office</vt:lpstr>
      <vt:lpstr>PreWork  -materiał do przerobienia</vt:lpstr>
      <vt:lpstr>Prezentacja programu PowerPoint</vt:lpstr>
      <vt:lpstr>Prezentacja programu PowerPoint</vt:lpstr>
      <vt:lpstr>Prezentacja programu PowerPoint</vt:lpstr>
      <vt:lpstr>Pozostałe osiągnięcia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bernard</dc:creator>
  <cp:lastModifiedBy>bernard</cp:lastModifiedBy>
  <cp:revision>5</cp:revision>
  <dcterms:created xsi:type="dcterms:W3CDTF">2025-07-20T19:23:45Z</dcterms:created>
  <dcterms:modified xsi:type="dcterms:W3CDTF">2025-07-21T01:31:21Z</dcterms:modified>
</cp:coreProperties>
</file>