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4" descr="Modcom-Main"/>
          <p:cNvPicPr/>
          <p:nvPr/>
        </p:nvPicPr>
        <p:blipFill>
          <a:blip r:embed="rId1"/>
          <a:stretch/>
        </p:blipFill>
        <p:spPr>
          <a:xfrm>
            <a:off x="3840480" y="1064160"/>
            <a:ext cx="4106880" cy="140904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476080" y="2926080"/>
            <a:ext cx="742716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MODCOM INSTITUTE OF TECHNOLOGY PROJECT GUIDE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2097720" y="2802960"/>
            <a:ext cx="848016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 You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165120" y="3075120"/>
            <a:ext cx="74271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pperplate Gothic Bold"/>
                <a:ea typeface="DejaVu Sans"/>
              </a:rPr>
              <a:t>NAME:YOUR NAME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303520" y="3782880"/>
            <a:ext cx="582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Name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2154240" y="602280"/>
            <a:ext cx="720036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 definition/Need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025720" y="2271240"/>
            <a:ext cx="9368280" cy="47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Explain what is the current background situation that led to creating your Data Science, Web, Python/Flask system or Mobile app.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Help in online learning maybe due to the current corona lockdown etc.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Patients travel long distances to access health care, need for technology.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Farmers don’t have a better way to sell their produce and reach customers, Need for Tech.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2154240" y="602280"/>
            <a:ext cx="720036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Solution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025720" y="2271240"/>
            <a:ext cx="936828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Explain how your application will solve the problems highlighted in the problem statement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screen shots explain how it works , see next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1209960" y="602280"/>
            <a:ext cx="9635760" cy="13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0000"/>
          </a:bodyPr>
          <a:p>
            <a:pPr>
              <a:lnSpc>
                <a:spcPct val="100000"/>
              </a:lnSpc>
              <a:buNone/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 Python/Web projects, put at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least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3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Screenshots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explaining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flow of your system. Below is a sample screenshot of a system.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2" name="Picture 2" descr="Image result for insurance web management system"/>
          <p:cNvPicPr/>
          <p:nvPr/>
        </p:nvPicPr>
        <p:blipFill>
          <a:blip r:embed="rId1"/>
          <a:stretch/>
        </p:blipFill>
        <p:spPr>
          <a:xfrm>
            <a:off x="2011680" y="1484280"/>
            <a:ext cx="8834040" cy="48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1852200" y="602280"/>
            <a:ext cx="8993160" cy="13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0000"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 Android projects, put at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least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3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Screenshots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explaining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flow of your Android app. Below is a sample screenshot of an app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5" name="Picture 1" descr=""/>
          <p:cNvPicPr/>
          <p:nvPr/>
        </p:nvPicPr>
        <p:blipFill>
          <a:blip r:embed="rId1"/>
          <a:stretch/>
        </p:blipFill>
        <p:spPr>
          <a:xfrm>
            <a:off x="2161800" y="1955520"/>
            <a:ext cx="8177400" cy="379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1852200" y="602280"/>
            <a:ext cx="8993160" cy="13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6000"/>
          </a:bodyPr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 Data Science,  Explain which mode used, what is being predicted etc.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I.e Below I use Linear regression.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Variable Being Predicted is Sales.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Sample Codes below.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21330" t="16661" r="-1329" b="33333"/>
          <a:stretch/>
        </p:blipFill>
        <p:spPr>
          <a:xfrm>
            <a:off x="1142640" y="2971800"/>
            <a:ext cx="5029560" cy="25146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rcRect l="21590" t="28753" r="9074" b="37906"/>
          <a:stretch/>
        </p:blipFill>
        <p:spPr>
          <a:xfrm>
            <a:off x="5257800" y="3886200"/>
            <a:ext cx="594324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3"/>
          <p:cNvSpPr/>
          <p:nvPr/>
        </p:nvSpPr>
        <p:spPr>
          <a:xfrm>
            <a:off x="2025720" y="2271240"/>
            <a:ext cx="9368280" cy="38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Explain who will be using your system.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I.e doctors, drivers, general public etc.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Explain Any Revenue model you would want to use to make Money. i.e 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Subscriptions.</a:t>
            </a: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Ads, </a:t>
            </a: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Selling Products</a:t>
            </a: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Commisions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2154240" y="602280"/>
            <a:ext cx="720036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Target Audience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21920" y="393840"/>
            <a:ext cx="11365920" cy="628740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2154240" y="602280"/>
            <a:ext cx="848016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2025720" y="2271240"/>
            <a:ext cx="936828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Conclude your project, Any Future Improvements, Any More additional features you would want to share with us?.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LibreOffice/7.3.7.2$Linux_X86_64 LibreOffice_project/30$Build-2</Application>
  <AppVersion>15.0000</AppVersion>
  <Words>267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2020-09-29T04:36:22Z</dcterms:created>
  <dc:creator>Cornel Kemboi</dc:creator>
  <dc:description/>
  <dc:language>en-US</dc:language>
  <cp:lastModifiedBy/>
  <dcterms:modified xsi:type="dcterms:W3CDTF">2023-05-11T10:59:24Z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12</vt:i4>
  </property>
</Properties>
</file>