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1" r:id="rId2"/>
    <p:sldId id="282" r:id="rId3"/>
    <p:sldId id="283" r:id="rId4"/>
    <p:sldId id="284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4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39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00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0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28009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 Challenge Exercise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Welcome to the Polymorphism Challenge video.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said that polymorphism means many forms.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we want to do in this challenge is have our runtime code execute different behavior for different objects.</a:t>
            </a:r>
          </a:p>
        </p:txBody>
      </p:sp>
    </p:spTree>
    <p:extLst>
      <p:ext uri="{BB962C8B-B14F-4D97-AF65-F5344CB8AC3E}">
        <p14:creationId xmlns:p14="http://schemas.microsoft.com/office/powerpoint/2010/main" val="302168673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B2F302-D1FE-9D8A-BE07-10D36C6D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3799" y="4999429"/>
            <a:ext cx="18626820" cy="10575143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42005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Challenge, the Car Class Diagram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836508"/>
            <a:ext cx="16477083" cy="1464905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talk about the requirements for this challenge.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diagram shows a base class, Car, with one field, description, and three methods,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startEngine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(), drive(),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runEngine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two methods should be declared as public.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method,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runEngine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however, is protected, and it will only get called from the drive method in Car.</a:t>
            </a:r>
          </a:p>
        </p:txBody>
      </p:sp>
      <p:sp>
        <p:nvSpPr>
          <p:cNvPr id="3" name="Shape 131">
            <a:extLst>
              <a:ext uri="{FF2B5EF4-FFF2-40B4-BE49-F238E27FC236}">
                <a16:creationId xmlns:a16="http://schemas.microsoft.com/office/drawing/2014/main" id="{18D229CC-D183-2C75-C4E1-23AC63831A34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 Challenge Exercise</a:t>
            </a:r>
          </a:p>
        </p:txBody>
      </p:sp>
    </p:spTree>
    <p:extLst>
      <p:ext uri="{BB962C8B-B14F-4D97-AF65-F5344CB8AC3E}">
        <p14:creationId xmlns:p14="http://schemas.microsoft.com/office/powerpoint/2010/main" val="180816864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B2F302-D1FE-9D8A-BE07-10D36C6D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3799" y="4999429"/>
            <a:ext cx="18626820" cy="10575143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42005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Challenge, the Car Class Diagram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836508"/>
            <a:ext cx="16477083" cy="1464905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here, I've given you three types of subclasses or three types of cars that you might find on the road.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GasPoweredCar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ElectricCar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HybridCar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imagine that these three subclasses might have different ways to start their engine or drive, depending on their engine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of these classes might also have different fields that might be used in those methods.</a:t>
            </a:r>
          </a:p>
        </p:txBody>
      </p:sp>
      <p:sp>
        <p:nvSpPr>
          <p:cNvPr id="3" name="Shape 131">
            <a:extLst>
              <a:ext uri="{FF2B5EF4-FFF2-40B4-BE49-F238E27FC236}">
                <a16:creationId xmlns:a16="http://schemas.microsoft.com/office/drawing/2014/main" id="{F14A32C0-6B47-42FC-ABBF-6377B3C875EE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 Challenge Exercise</a:t>
            </a:r>
          </a:p>
        </p:txBody>
      </p:sp>
    </p:spTree>
    <p:extLst>
      <p:ext uri="{BB962C8B-B14F-4D97-AF65-F5344CB8AC3E}">
        <p14:creationId xmlns:p14="http://schemas.microsoft.com/office/powerpoint/2010/main" val="193289286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B2F302-D1FE-9D8A-BE07-10D36C6D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3799" y="4999429"/>
            <a:ext cx="18626820" cy="10575143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42005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Challenge, the Car Class Diagram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836508"/>
            <a:ext cx="16477083" cy="1464905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your job to create this class structure in Java and override methods appropriately.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you'll write code in a Main class and main method that creates an instance of each of these classes and that executes different behavior for each.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least one method should print the type of the runtime object.</a:t>
            </a:r>
          </a:p>
        </p:txBody>
      </p:sp>
      <p:sp>
        <p:nvSpPr>
          <p:cNvPr id="3" name="Shape 131">
            <a:extLst>
              <a:ext uri="{FF2B5EF4-FFF2-40B4-BE49-F238E27FC236}">
                <a16:creationId xmlns:a16="http://schemas.microsoft.com/office/drawing/2014/main" id="{5088A3A1-41FA-F94C-5609-50D868DB5E06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 Challenge Exercise</a:t>
            </a:r>
          </a:p>
        </p:txBody>
      </p:sp>
    </p:spTree>
    <p:extLst>
      <p:ext uri="{BB962C8B-B14F-4D97-AF65-F5344CB8AC3E}">
        <p14:creationId xmlns:p14="http://schemas.microsoft.com/office/powerpoint/2010/main" val="216291660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282</Words>
  <Application>Microsoft Office PowerPoint</Application>
  <PresentationFormat>Custom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2024-06-18T11:19:23Z</dcterms:modified>
</cp:coreProperties>
</file>