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 Black"/>
      <p:bold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Josefin Sans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rA4SjK7c/rt3Y2Ygq7BkruC/F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Lato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ans-bold.fntdata"/><Relationship Id="rId30" Type="http://schemas.openxmlformats.org/officeDocument/2006/relationships/font" Target="fonts/JosefinSans-regular.fntdata"/><Relationship Id="rId11" Type="http://schemas.openxmlformats.org/officeDocument/2006/relationships/slide" Target="slides/slide7.xml"/><Relationship Id="rId33" Type="http://schemas.openxmlformats.org/officeDocument/2006/relationships/font" Target="fonts/Josefi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JosefinSans-italic.fntdata"/><Relationship Id="rId13" Type="http://schemas.openxmlformats.org/officeDocument/2006/relationships/font" Target="fonts/MontserratBlack-boldItalic.fntdata"/><Relationship Id="rId35" Type="http://schemas.openxmlformats.org/officeDocument/2006/relationships/font" Target="fonts/MontserratExtraBold-boldItalic.fntdata"/><Relationship Id="rId12" Type="http://schemas.openxmlformats.org/officeDocument/2006/relationships/font" Target="fonts/MontserratBlack-bold.fntdata"/><Relationship Id="rId34" Type="http://schemas.openxmlformats.org/officeDocument/2006/relationships/font" Target="fonts/MontserratExtraBold-bold.fntdata"/><Relationship Id="rId15" Type="http://schemas.openxmlformats.org/officeDocument/2006/relationships/font" Target="fonts/Montserrat-bold.fntdata"/><Relationship Id="rId37" Type="http://schemas.openxmlformats.org/officeDocument/2006/relationships/font" Target="fonts/OpenSans-bold.fntdata"/><Relationship Id="rId14" Type="http://schemas.openxmlformats.org/officeDocument/2006/relationships/font" Target="fonts/Montserrat-regular.fntdata"/><Relationship Id="rId36" Type="http://schemas.openxmlformats.org/officeDocument/2006/relationships/font" Target="fonts/OpenSans-regular.fntdata"/><Relationship Id="rId17" Type="http://schemas.openxmlformats.org/officeDocument/2006/relationships/font" Target="fonts/Montserrat-boldItalic.fntdata"/><Relationship Id="rId39" Type="http://schemas.openxmlformats.org/officeDocument/2006/relationships/font" Target="fonts/OpenSans-boldItalic.fntdata"/><Relationship Id="rId16" Type="http://schemas.openxmlformats.org/officeDocument/2006/relationships/font" Target="fonts/Montserrat-italic.fntdata"/><Relationship Id="rId38" Type="http://schemas.openxmlformats.org/officeDocument/2006/relationships/font" Target="fonts/OpenSans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d3b202ee6_0_30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fd3b202ee6_0_30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d3b202ee6_0_30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fd3b202ee6_0_30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2189850" y="1465050"/>
            <a:ext cx="47643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Black"/>
              <a:buNone/>
              <a:defRPr sz="5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3600"/>
              <a:buFont typeface="Montserrat Black"/>
              <a:buNone/>
              <a:defRPr sz="36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2572000" y="3172650"/>
            <a:ext cx="3994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9"/>
          <p:cNvSpPr/>
          <p:nvPr/>
        </p:nvSpPr>
        <p:spPr>
          <a:xfrm>
            <a:off x="3068550" y="2119650"/>
            <a:ext cx="3006900" cy="22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9"/>
          <p:cNvSpPr txBox="1"/>
          <p:nvPr>
            <p:ph idx="1" type="subTitle"/>
          </p:nvPr>
        </p:nvSpPr>
        <p:spPr>
          <a:xfrm>
            <a:off x="3457150" y="2484600"/>
            <a:ext cx="22506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7" name="Google Shape;107;p59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08" name="Google Shape;108;p59"/>
          <p:cNvGrpSpPr/>
          <p:nvPr/>
        </p:nvGrpSpPr>
        <p:grpSpPr>
          <a:xfrm>
            <a:off x="-1488108" y="2437965"/>
            <a:ext cx="2208108" cy="2980223"/>
            <a:chOff x="2889100" y="1789250"/>
            <a:chExt cx="2725050" cy="3677925"/>
          </a:xfrm>
        </p:grpSpPr>
        <p:sp>
          <p:nvSpPr>
            <p:cNvPr id="109" name="Google Shape;109;p59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9"/>
          <p:cNvGrpSpPr/>
          <p:nvPr/>
        </p:nvGrpSpPr>
        <p:grpSpPr>
          <a:xfrm>
            <a:off x="6955540" y="-883667"/>
            <a:ext cx="2936912" cy="4237099"/>
            <a:chOff x="1993725" y="238125"/>
            <a:chExt cx="3624475" cy="5229050"/>
          </a:xfrm>
        </p:grpSpPr>
        <p:sp>
          <p:nvSpPr>
            <p:cNvPr id="112" name="Google Shape;112;p59"/>
            <p:cNvSpPr/>
            <p:nvPr/>
          </p:nvSpPr>
          <p:spPr>
            <a:xfrm>
              <a:off x="1993725" y="1282450"/>
              <a:ext cx="905125" cy="1556850"/>
            </a:xfrm>
            <a:custGeom>
              <a:rect b="b" l="l" r="r" t="t"/>
              <a:pathLst>
                <a:path extrusionOk="0" h="62274" w="36205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1997750" y="238125"/>
              <a:ext cx="2714525" cy="1562500"/>
            </a:xfrm>
            <a:custGeom>
              <a:rect b="b" l="l" r="r" t="t"/>
              <a:pathLst>
                <a:path extrusionOk="0" h="62500" w="108581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>
              <a:off x="4705775" y="3402725"/>
              <a:ext cx="912425" cy="1561700"/>
            </a:xfrm>
            <a:custGeom>
              <a:rect b="b" l="l" r="r" t="t"/>
              <a:pathLst>
                <a:path extrusionOk="0" h="62468" w="36497">
                  <a:moveTo>
                    <a:pt x="36334" y="1"/>
                  </a:moveTo>
                  <a:lnTo>
                    <a:pt x="1" y="21438"/>
                  </a:lnTo>
                  <a:lnTo>
                    <a:pt x="163" y="62468"/>
                  </a:lnTo>
                  <a:lnTo>
                    <a:pt x="36496" y="41872"/>
                  </a:lnTo>
                  <a:lnTo>
                    <a:pt x="36334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>
              <a:off x="2898000" y="756250"/>
              <a:ext cx="1813475" cy="2082250"/>
            </a:xfrm>
            <a:custGeom>
              <a:rect b="b" l="l" r="r" t="t"/>
              <a:pathLst>
                <a:path extrusionOk="0" h="83290" w="72539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0"/>
          <p:cNvSpPr txBox="1"/>
          <p:nvPr>
            <p:ph type="title"/>
          </p:nvPr>
        </p:nvSpPr>
        <p:spPr>
          <a:xfrm>
            <a:off x="652275" y="2677335"/>
            <a:ext cx="18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2" type="title"/>
          </p:nvPr>
        </p:nvSpPr>
        <p:spPr>
          <a:xfrm>
            <a:off x="2682575" y="2677335"/>
            <a:ext cx="187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21" name="Google Shape;121;p60"/>
          <p:cNvSpPr txBox="1"/>
          <p:nvPr>
            <p:ph idx="1" type="subTitle"/>
          </p:nvPr>
        </p:nvSpPr>
        <p:spPr>
          <a:xfrm>
            <a:off x="2677550" y="3180160"/>
            <a:ext cx="18768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60"/>
          <p:cNvSpPr txBox="1"/>
          <p:nvPr>
            <p:ph idx="3" type="title"/>
          </p:nvPr>
        </p:nvSpPr>
        <p:spPr>
          <a:xfrm>
            <a:off x="4702800" y="2677335"/>
            <a:ext cx="18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23" name="Google Shape;123;p60"/>
          <p:cNvSpPr txBox="1"/>
          <p:nvPr>
            <p:ph idx="4" type="subTitle"/>
          </p:nvPr>
        </p:nvSpPr>
        <p:spPr>
          <a:xfrm>
            <a:off x="4702825" y="3180160"/>
            <a:ext cx="18354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4" name="Google Shape;124;p60"/>
          <p:cNvSpPr txBox="1"/>
          <p:nvPr>
            <p:ph idx="5" type="title"/>
          </p:nvPr>
        </p:nvSpPr>
        <p:spPr>
          <a:xfrm>
            <a:off x="6703200" y="2677335"/>
            <a:ext cx="187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25" name="Google Shape;125;p60"/>
          <p:cNvSpPr txBox="1"/>
          <p:nvPr>
            <p:ph idx="6" type="subTitle"/>
          </p:nvPr>
        </p:nvSpPr>
        <p:spPr>
          <a:xfrm>
            <a:off x="6703050" y="3173835"/>
            <a:ext cx="18768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6" name="Google Shape;126;p60"/>
          <p:cNvSpPr txBox="1"/>
          <p:nvPr>
            <p:ph idx="7" type="subTitle"/>
          </p:nvPr>
        </p:nvSpPr>
        <p:spPr>
          <a:xfrm>
            <a:off x="652275" y="3180160"/>
            <a:ext cx="18768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7" name="Google Shape;127;p60"/>
          <p:cNvSpPr txBox="1"/>
          <p:nvPr>
            <p:ph idx="8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28" name="Google Shape;128;p60"/>
          <p:cNvGrpSpPr/>
          <p:nvPr/>
        </p:nvGrpSpPr>
        <p:grpSpPr>
          <a:xfrm>
            <a:off x="-1926405" y="-141031"/>
            <a:ext cx="2646398" cy="2548125"/>
            <a:chOff x="1076500" y="238125"/>
            <a:chExt cx="5410750" cy="5209825"/>
          </a:xfrm>
        </p:grpSpPr>
        <p:sp>
          <p:nvSpPr>
            <p:cNvPr id="129" name="Google Shape;129;p60"/>
            <p:cNvSpPr/>
            <p:nvPr/>
          </p:nvSpPr>
          <p:spPr>
            <a:xfrm>
              <a:off x="1076500" y="2314975"/>
              <a:ext cx="1806800" cy="3132975"/>
            </a:xfrm>
            <a:custGeom>
              <a:rect b="b" l="l" r="r" t="t"/>
              <a:pathLst>
                <a:path extrusionOk="0" h="125319" w="72272">
                  <a:moveTo>
                    <a:pt x="0" y="0"/>
                  </a:moveTo>
                  <a:lnTo>
                    <a:pt x="0" y="82817"/>
                  </a:lnTo>
                  <a:lnTo>
                    <a:pt x="72143" y="125319"/>
                  </a:lnTo>
                  <a:lnTo>
                    <a:pt x="72272" y="38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0"/>
            <p:cNvSpPr/>
            <p:nvPr/>
          </p:nvSpPr>
          <p:spPr>
            <a:xfrm>
              <a:off x="2880075" y="1300650"/>
              <a:ext cx="3607175" cy="4147300"/>
            </a:xfrm>
            <a:custGeom>
              <a:rect b="b" l="l" r="r" t="t"/>
              <a:pathLst>
                <a:path extrusionOk="0" h="165892" w="144287">
                  <a:moveTo>
                    <a:pt x="144158" y="1"/>
                  </a:moveTo>
                  <a:lnTo>
                    <a:pt x="0" y="79667"/>
                  </a:lnTo>
                  <a:lnTo>
                    <a:pt x="0" y="165892"/>
                  </a:lnTo>
                  <a:lnTo>
                    <a:pt x="144287" y="77223"/>
                  </a:lnTo>
                  <a:lnTo>
                    <a:pt x="144158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0"/>
            <p:cNvSpPr/>
            <p:nvPr/>
          </p:nvSpPr>
          <p:spPr>
            <a:xfrm>
              <a:off x="1084525" y="238125"/>
              <a:ext cx="5401125" cy="3059025"/>
            </a:xfrm>
            <a:custGeom>
              <a:rect b="b" l="l" r="r" t="t"/>
              <a:pathLst>
                <a:path extrusionOk="0" h="122361" w="216045">
                  <a:moveTo>
                    <a:pt x="144608" y="0"/>
                  </a:moveTo>
                  <a:lnTo>
                    <a:pt x="0" y="83074"/>
                  </a:lnTo>
                  <a:lnTo>
                    <a:pt x="71501" y="122361"/>
                  </a:lnTo>
                  <a:lnTo>
                    <a:pt x="216044" y="42566"/>
                  </a:lnTo>
                  <a:lnTo>
                    <a:pt x="144608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60"/>
          <p:cNvGrpSpPr/>
          <p:nvPr/>
        </p:nvGrpSpPr>
        <p:grpSpPr>
          <a:xfrm>
            <a:off x="7605475" y="3330332"/>
            <a:ext cx="2646393" cy="2548132"/>
            <a:chOff x="1076510" y="238125"/>
            <a:chExt cx="5410740" cy="5209838"/>
          </a:xfrm>
        </p:grpSpPr>
        <p:sp>
          <p:nvSpPr>
            <p:cNvPr id="133" name="Google Shape;133;p60"/>
            <p:cNvSpPr/>
            <p:nvPr/>
          </p:nvSpPr>
          <p:spPr>
            <a:xfrm>
              <a:off x="1076510" y="2314988"/>
              <a:ext cx="2042949" cy="3132975"/>
            </a:xfrm>
            <a:custGeom>
              <a:rect b="b" l="l" r="r" t="t"/>
              <a:pathLst>
                <a:path extrusionOk="0" h="125319" w="72272">
                  <a:moveTo>
                    <a:pt x="0" y="0"/>
                  </a:moveTo>
                  <a:lnTo>
                    <a:pt x="0" y="82817"/>
                  </a:lnTo>
                  <a:lnTo>
                    <a:pt x="72143" y="125319"/>
                  </a:lnTo>
                  <a:lnTo>
                    <a:pt x="72272" y="38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0"/>
            <p:cNvSpPr/>
            <p:nvPr/>
          </p:nvSpPr>
          <p:spPr>
            <a:xfrm>
              <a:off x="2880075" y="1300650"/>
              <a:ext cx="3607175" cy="4147300"/>
            </a:xfrm>
            <a:custGeom>
              <a:rect b="b" l="l" r="r" t="t"/>
              <a:pathLst>
                <a:path extrusionOk="0" h="165892" w="144287">
                  <a:moveTo>
                    <a:pt x="144158" y="1"/>
                  </a:moveTo>
                  <a:lnTo>
                    <a:pt x="0" y="79667"/>
                  </a:lnTo>
                  <a:lnTo>
                    <a:pt x="0" y="165892"/>
                  </a:lnTo>
                  <a:lnTo>
                    <a:pt x="144287" y="77223"/>
                  </a:lnTo>
                  <a:lnTo>
                    <a:pt x="144158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0"/>
            <p:cNvSpPr/>
            <p:nvPr/>
          </p:nvSpPr>
          <p:spPr>
            <a:xfrm>
              <a:off x="1084525" y="238125"/>
              <a:ext cx="5401125" cy="3059025"/>
            </a:xfrm>
            <a:custGeom>
              <a:rect b="b" l="l" r="r" t="t"/>
              <a:pathLst>
                <a:path extrusionOk="0" h="122361" w="216045">
                  <a:moveTo>
                    <a:pt x="144608" y="0"/>
                  </a:moveTo>
                  <a:lnTo>
                    <a:pt x="0" y="83074"/>
                  </a:lnTo>
                  <a:lnTo>
                    <a:pt x="71501" y="122361"/>
                  </a:lnTo>
                  <a:lnTo>
                    <a:pt x="216044" y="42566"/>
                  </a:lnTo>
                  <a:lnTo>
                    <a:pt x="144608" y="0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 txBox="1"/>
          <p:nvPr>
            <p:ph type="title"/>
          </p:nvPr>
        </p:nvSpPr>
        <p:spPr>
          <a:xfrm>
            <a:off x="2627400" y="368825"/>
            <a:ext cx="38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2"/>
          <p:cNvSpPr txBox="1"/>
          <p:nvPr>
            <p:ph type="title"/>
          </p:nvPr>
        </p:nvSpPr>
        <p:spPr>
          <a:xfrm>
            <a:off x="738875" y="1463966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0" name="Google Shape;140;p62"/>
          <p:cNvSpPr txBox="1"/>
          <p:nvPr>
            <p:ph idx="1" type="subTitle"/>
          </p:nvPr>
        </p:nvSpPr>
        <p:spPr>
          <a:xfrm>
            <a:off x="961625" y="1989891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1" name="Google Shape;141;p62"/>
          <p:cNvSpPr txBox="1"/>
          <p:nvPr>
            <p:ph idx="2" type="title"/>
          </p:nvPr>
        </p:nvSpPr>
        <p:spPr>
          <a:xfrm>
            <a:off x="5858700" y="1463966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2" name="Google Shape;142;p62"/>
          <p:cNvSpPr txBox="1"/>
          <p:nvPr>
            <p:ph idx="3" type="subTitle"/>
          </p:nvPr>
        </p:nvSpPr>
        <p:spPr>
          <a:xfrm>
            <a:off x="6081450" y="1989891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3" name="Google Shape;143;p62"/>
          <p:cNvSpPr txBox="1"/>
          <p:nvPr>
            <p:ph idx="4" type="title"/>
          </p:nvPr>
        </p:nvSpPr>
        <p:spPr>
          <a:xfrm>
            <a:off x="3292500" y="1463966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4" name="Google Shape;144;p62"/>
          <p:cNvSpPr txBox="1"/>
          <p:nvPr>
            <p:ph idx="5" type="subTitle"/>
          </p:nvPr>
        </p:nvSpPr>
        <p:spPr>
          <a:xfrm>
            <a:off x="3515250" y="1989891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" name="Google Shape;145;p62"/>
          <p:cNvSpPr txBox="1"/>
          <p:nvPr>
            <p:ph idx="6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Google Shape;146;p62"/>
          <p:cNvSpPr txBox="1"/>
          <p:nvPr>
            <p:ph idx="7" type="title"/>
          </p:nvPr>
        </p:nvSpPr>
        <p:spPr>
          <a:xfrm>
            <a:off x="738875" y="2996894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7" name="Google Shape;147;p62"/>
          <p:cNvSpPr txBox="1"/>
          <p:nvPr>
            <p:ph idx="8" type="subTitle"/>
          </p:nvPr>
        </p:nvSpPr>
        <p:spPr>
          <a:xfrm>
            <a:off x="961625" y="3522819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8" name="Google Shape;148;p62"/>
          <p:cNvSpPr txBox="1"/>
          <p:nvPr>
            <p:ph idx="9" type="title"/>
          </p:nvPr>
        </p:nvSpPr>
        <p:spPr>
          <a:xfrm>
            <a:off x="5858700" y="2996894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9" name="Google Shape;149;p62"/>
          <p:cNvSpPr txBox="1"/>
          <p:nvPr>
            <p:ph idx="13" type="subTitle"/>
          </p:nvPr>
        </p:nvSpPr>
        <p:spPr>
          <a:xfrm>
            <a:off x="6081450" y="3522819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0" name="Google Shape;150;p62"/>
          <p:cNvSpPr txBox="1"/>
          <p:nvPr>
            <p:ph idx="14" type="title"/>
          </p:nvPr>
        </p:nvSpPr>
        <p:spPr>
          <a:xfrm>
            <a:off x="3292500" y="2996894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1" name="Google Shape;151;p62"/>
          <p:cNvSpPr txBox="1"/>
          <p:nvPr>
            <p:ph idx="15" type="subTitle"/>
          </p:nvPr>
        </p:nvSpPr>
        <p:spPr>
          <a:xfrm>
            <a:off x="3515250" y="3522819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200"/>
              <a:buFont typeface="Montserrat Medium"/>
              <a:buNone/>
              <a:defRPr sz="12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152" name="Google Shape;152;p62"/>
          <p:cNvGrpSpPr/>
          <p:nvPr/>
        </p:nvGrpSpPr>
        <p:grpSpPr>
          <a:xfrm>
            <a:off x="8417710" y="1931634"/>
            <a:ext cx="1832798" cy="4240882"/>
            <a:chOff x="3927825" y="238125"/>
            <a:chExt cx="2252425" cy="5211850"/>
          </a:xfrm>
        </p:grpSpPr>
        <p:sp>
          <p:nvSpPr>
            <p:cNvPr id="153" name="Google Shape;153;p62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2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2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62"/>
          <p:cNvGrpSpPr/>
          <p:nvPr/>
        </p:nvGrpSpPr>
        <p:grpSpPr>
          <a:xfrm>
            <a:off x="-1088540" y="-512741"/>
            <a:ext cx="1832798" cy="4240882"/>
            <a:chOff x="3927825" y="238125"/>
            <a:chExt cx="2252425" cy="5211850"/>
          </a:xfrm>
        </p:grpSpPr>
        <p:sp>
          <p:nvSpPr>
            <p:cNvPr id="157" name="Google Shape;157;p62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2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2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_AND_TWO_COLUMNS_2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3"/>
          <p:cNvSpPr/>
          <p:nvPr/>
        </p:nvSpPr>
        <p:spPr>
          <a:xfrm>
            <a:off x="34539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3"/>
          <p:cNvSpPr/>
          <p:nvPr/>
        </p:nvSpPr>
        <p:spPr>
          <a:xfrm>
            <a:off x="7200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3"/>
          <p:cNvSpPr/>
          <p:nvPr/>
        </p:nvSpPr>
        <p:spPr>
          <a:xfrm>
            <a:off x="61878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3"/>
          <p:cNvSpPr txBox="1"/>
          <p:nvPr>
            <p:ph type="title"/>
          </p:nvPr>
        </p:nvSpPr>
        <p:spPr>
          <a:xfrm>
            <a:off x="959967" y="2352571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5" name="Google Shape;165;p63"/>
          <p:cNvSpPr txBox="1"/>
          <p:nvPr>
            <p:ph idx="1" type="subTitle"/>
          </p:nvPr>
        </p:nvSpPr>
        <p:spPr>
          <a:xfrm>
            <a:off x="969988" y="2877625"/>
            <a:ext cx="17361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6" name="Google Shape;166;p63"/>
          <p:cNvSpPr txBox="1"/>
          <p:nvPr>
            <p:ph idx="2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63"/>
          <p:cNvSpPr txBox="1"/>
          <p:nvPr>
            <p:ph idx="3" type="title"/>
          </p:nvPr>
        </p:nvSpPr>
        <p:spPr>
          <a:xfrm>
            <a:off x="3693867" y="2352571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8" name="Google Shape;168;p63"/>
          <p:cNvSpPr txBox="1"/>
          <p:nvPr>
            <p:ph idx="4" type="subTitle"/>
          </p:nvPr>
        </p:nvSpPr>
        <p:spPr>
          <a:xfrm>
            <a:off x="3703888" y="2877625"/>
            <a:ext cx="17361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9" name="Google Shape;169;p63"/>
          <p:cNvSpPr txBox="1"/>
          <p:nvPr>
            <p:ph idx="5" type="title"/>
          </p:nvPr>
        </p:nvSpPr>
        <p:spPr>
          <a:xfrm>
            <a:off x="6427767" y="2352571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0" name="Google Shape;170;p63"/>
          <p:cNvSpPr txBox="1"/>
          <p:nvPr>
            <p:ph idx="6" type="subTitle"/>
          </p:nvPr>
        </p:nvSpPr>
        <p:spPr>
          <a:xfrm>
            <a:off x="6437788" y="2877625"/>
            <a:ext cx="17361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4"/>
          <p:cNvSpPr/>
          <p:nvPr/>
        </p:nvSpPr>
        <p:spPr>
          <a:xfrm>
            <a:off x="4114300" y="3564479"/>
            <a:ext cx="4060800" cy="899100"/>
          </a:xfrm>
          <a:prstGeom prst="rect">
            <a:avLst/>
          </a:prstGeom>
          <a:solidFill>
            <a:srgbClr val="739C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4"/>
          <p:cNvSpPr/>
          <p:nvPr/>
        </p:nvSpPr>
        <p:spPr>
          <a:xfrm>
            <a:off x="4114300" y="2504520"/>
            <a:ext cx="4060800" cy="899100"/>
          </a:xfrm>
          <a:prstGeom prst="rect">
            <a:avLst/>
          </a:prstGeom>
          <a:solidFill>
            <a:srgbClr val="739C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4"/>
          <p:cNvSpPr/>
          <p:nvPr/>
        </p:nvSpPr>
        <p:spPr>
          <a:xfrm>
            <a:off x="4114300" y="1391875"/>
            <a:ext cx="4060800" cy="899100"/>
          </a:xfrm>
          <a:prstGeom prst="rect">
            <a:avLst/>
          </a:prstGeom>
          <a:solidFill>
            <a:srgbClr val="739C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4"/>
          <p:cNvSpPr txBox="1"/>
          <p:nvPr>
            <p:ph type="title"/>
          </p:nvPr>
        </p:nvSpPr>
        <p:spPr>
          <a:xfrm>
            <a:off x="2293870" y="3731475"/>
            <a:ext cx="1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6" name="Google Shape;176;p64"/>
          <p:cNvSpPr txBox="1"/>
          <p:nvPr>
            <p:ph idx="1" type="subTitle"/>
          </p:nvPr>
        </p:nvSpPr>
        <p:spPr>
          <a:xfrm>
            <a:off x="4280820" y="3675725"/>
            <a:ext cx="3637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7" name="Google Shape;177;p64"/>
          <p:cNvSpPr txBox="1"/>
          <p:nvPr>
            <p:ph idx="2" type="title"/>
          </p:nvPr>
        </p:nvSpPr>
        <p:spPr>
          <a:xfrm>
            <a:off x="2293870" y="2699425"/>
            <a:ext cx="1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8" name="Google Shape;178;p64"/>
          <p:cNvSpPr txBox="1"/>
          <p:nvPr>
            <p:ph idx="3" type="subTitle"/>
          </p:nvPr>
        </p:nvSpPr>
        <p:spPr>
          <a:xfrm>
            <a:off x="4280820" y="2631025"/>
            <a:ext cx="3637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9" name="Google Shape;179;p64"/>
          <p:cNvSpPr txBox="1"/>
          <p:nvPr>
            <p:ph idx="4" type="title"/>
          </p:nvPr>
        </p:nvSpPr>
        <p:spPr>
          <a:xfrm>
            <a:off x="2293870" y="1564025"/>
            <a:ext cx="1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80" name="Google Shape;180;p64"/>
          <p:cNvSpPr txBox="1"/>
          <p:nvPr>
            <p:ph idx="5" type="subTitle"/>
          </p:nvPr>
        </p:nvSpPr>
        <p:spPr>
          <a:xfrm>
            <a:off x="4280820" y="1522925"/>
            <a:ext cx="3637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1" name="Google Shape;181;p64"/>
          <p:cNvSpPr txBox="1"/>
          <p:nvPr>
            <p:ph idx="6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82" name="Google Shape;182;p64"/>
          <p:cNvGrpSpPr/>
          <p:nvPr/>
        </p:nvGrpSpPr>
        <p:grpSpPr>
          <a:xfrm rot="10800000">
            <a:off x="-1092344" y="1617470"/>
            <a:ext cx="1832798" cy="4240883"/>
            <a:chOff x="375335" y="-412916"/>
            <a:chExt cx="1832798" cy="4240883"/>
          </a:xfrm>
        </p:grpSpPr>
        <p:sp>
          <p:nvSpPr>
            <p:cNvPr id="183" name="Google Shape;183;p64"/>
            <p:cNvSpPr/>
            <p:nvPr/>
          </p:nvSpPr>
          <p:spPr>
            <a:xfrm flipH="1" rot="10800000">
              <a:off x="1287086" y="-412916"/>
              <a:ext cx="915067" cy="3717999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4"/>
            <p:cNvSpPr/>
            <p:nvPr/>
          </p:nvSpPr>
          <p:spPr>
            <a:xfrm flipH="1" rot="10800000">
              <a:off x="375335" y="-412916"/>
              <a:ext cx="918403" cy="3704735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4"/>
            <p:cNvSpPr/>
            <p:nvPr/>
          </p:nvSpPr>
          <p:spPr>
            <a:xfrm flipH="1" rot="10800000">
              <a:off x="375335" y="2775527"/>
              <a:ext cx="1832798" cy="105244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64"/>
          <p:cNvGrpSpPr/>
          <p:nvPr/>
        </p:nvGrpSpPr>
        <p:grpSpPr>
          <a:xfrm flipH="1">
            <a:off x="269231" y="2433096"/>
            <a:ext cx="1832798" cy="4240882"/>
            <a:chOff x="3927825" y="238125"/>
            <a:chExt cx="2252425" cy="5211850"/>
          </a:xfrm>
        </p:grpSpPr>
        <p:sp>
          <p:nvSpPr>
            <p:cNvPr id="187" name="Google Shape;187;p64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4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4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_AND_TWO_COLUMNS_2_2_1"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65"/>
          <p:cNvGrpSpPr/>
          <p:nvPr/>
        </p:nvGrpSpPr>
        <p:grpSpPr>
          <a:xfrm>
            <a:off x="8399309" y="-617522"/>
            <a:ext cx="2419510" cy="2315046"/>
            <a:chOff x="1993725" y="238125"/>
            <a:chExt cx="2718550" cy="2601175"/>
          </a:xfrm>
        </p:grpSpPr>
        <p:sp>
          <p:nvSpPr>
            <p:cNvPr id="192" name="Google Shape;192;p65"/>
            <p:cNvSpPr/>
            <p:nvPr/>
          </p:nvSpPr>
          <p:spPr>
            <a:xfrm>
              <a:off x="1993725" y="1282450"/>
              <a:ext cx="905125" cy="1556850"/>
            </a:xfrm>
            <a:custGeom>
              <a:rect b="b" l="l" r="r" t="t"/>
              <a:pathLst>
                <a:path extrusionOk="0" h="62274" w="36205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5"/>
            <p:cNvSpPr/>
            <p:nvPr/>
          </p:nvSpPr>
          <p:spPr>
            <a:xfrm>
              <a:off x="1997750" y="238125"/>
              <a:ext cx="2714525" cy="1562500"/>
            </a:xfrm>
            <a:custGeom>
              <a:rect b="b" l="l" r="r" t="t"/>
              <a:pathLst>
                <a:path extrusionOk="0" h="62500" w="108581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FA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5"/>
            <p:cNvSpPr/>
            <p:nvPr/>
          </p:nvSpPr>
          <p:spPr>
            <a:xfrm>
              <a:off x="2898000" y="756250"/>
              <a:ext cx="1813475" cy="2082250"/>
            </a:xfrm>
            <a:custGeom>
              <a:rect b="b" l="l" r="r" t="t"/>
              <a:pathLst>
                <a:path extrusionOk="0" h="83290" w="72539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65"/>
          <p:cNvGrpSpPr/>
          <p:nvPr/>
        </p:nvGrpSpPr>
        <p:grpSpPr>
          <a:xfrm>
            <a:off x="-1488119" y="-3"/>
            <a:ext cx="2208108" cy="2980223"/>
            <a:chOff x="2889100" y="1789250"/>
            <a:chExt cx="2725050" cy="3677925"/>
          </a:xfrm>
        </p:grpSpPr>
        <p:sp>
          <p:nvSpPr>
            <p:cNvPr id="196" name="Google Shape;196;p65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5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65"/>
          <p:cNvSpPr txBox="1"/>
          <p:nvPr>
            <p:ph type="title"/>
          </p:nvPr>
        </p:nvSpPr>
        <p:spPr>
          <a:xfrm>
            <a:off x="800078" y="3031425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99" name="Google Shape;199;p65"/>
          <p:cNvSpPr txBox="1"/>
          <p:nvPr>
            <p:ph idx="1" type="subTitle"/>
          </p:nvPr>
        </p:nvSpPr>
        <p:spPr>
          <a:xfrm>
            <a:off x="622175" y="3517200"/>
            <a:ext cx="2076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0" name="Google Shape;200;p65"/>
          <p:cNvSpPr txBox="1"/>
          <p:nvPr>
            <p:ph idx="2" type="title"/>
          </p:nvPr>
        </p:nvSpPr>
        <p:spPr>
          <a:xfrm>
            <a:off x="1035528" y="2614276"/>
            <a:ext cx="124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 Black"/>
              <a:buNone/>
              <a:defRPr sz="18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1" name="Google Shape;201;p65"/>
          <p:cNvSpPr txBox="1"/>
          <p:nvPr>
            <p:ph idx="3" type="title"/>
          </p:nvPr>
        </p:nvSpPr>
        <p:spPr>
          <a:xfrm>
            <a:off x="3722203" y="3023900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02" name="Google Shape;202;p65"/>
          <p:cNvSpPr txBox="1"/>
          <p:nvPr>
            <p:ph idx="4" type="subTitle"/>
          </p:nvPr>
        </p:nvSpPr>
        <p:spPr>
          <a:xfrm>
            <a:off x="3532500" y="3515475"/>
            <a:ext cx="2076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3" name="Google Shape;203;p65"/>
          <p:cNvSpPr txBox="1"/>
          <p:nvPr>
            <p:ph idx="5" type="title"/>
          </p:nvPr>
        </p:nvSpPr>
        <p:spPr>
          <a:xfrm>
            <a:off x="3965503" y="2614276"/>
            <a:ext cx="124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 Black"/>
              <a:buNone/>
              <a:defRPr sz="18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4" name="Google Shape;204;p65"/>
          <p:cNvSpPr txBox="1"/>
          <p:nvPr>
            <p:ph idx="6" type="title"/>
          </p:nvPr>
        </p:nvSpPr>
        <p:spPr>
          <a:xfrm>
            <a:off x="6607828" y="3023900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05" name="Google Shape;205;p65"/>
          <p:cNvSpPr txBox="1"/>
          <p:nvPr>
            <p:ph idx="7" type="subTitle"/>
          </p:nvPr>
        </p:nvSpPr>
        <p:spPr>
          <a:xfrm>
            <a:off x="6375925" y="3517200"/>
            <a:ext cx="2076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6" name="Google Shape;206;p65"/>
          <p:cNvSpPr txBox="1"/>
          <p:nvPr>
            <p:ph idx="8" type="title"/>
          </p:nvPr>
        </p:nvSpPr>
        <p:spPr>
          <a:xfrm>
            <a:off x="6789328" y="2614276"/>
            <a:ext cx="124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 Black"/>
              <a:buNone/>
              <a:defRPr sz="18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1800"/>
              <a:buFont typeface="Montserrat"/>
              <a:buNone/>
              <a:defRPr sz="18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7" name="Google Shape;207;p65"/>
          <p:cNvSpPr txBox="1"/>
          <p:nvPr>
            <p:ph idx="9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6"/>
          <p:cNvSpPr txBox="1"/>
          <p:nvPr>
            <p:ph hasCustomPrompt="1" type="title"/>
          </p:nvPr>
        </p:nvSpPr>
        <p:spPr>
          <a:xfrm>
            <a:off x="720000" y="1954200"/>
            <a:ext cx="770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Black"/>
              <a:buNone/>
              <a:defRPr sz="5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66"/>
          <p:cNvSpPr txBox="1"/>
          <p:nvPr>
            <p:ph idx="1" type="subTitle"/>
          </p:nvPr>
        </p:nvSpPr>
        <p:spPr>
          <a:xfrm>
            <a:off x="2646000" y="3090250"/>
            <a:ext cx="3852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_4"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7"/>
          <p:cNvSpPr txBox="1"/>
          <p:nvPr>
            <p:ph idx="1" type="subTitle"/>
          </p:nvPr>
        </p:nvSpPr>
        <p:spPr>
          <a:xfrm>
            <a:off x="5301850" y="1981500"/>
            <a:ext cx="26256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 sz="1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3" name="Google Shape;213;p67"/>
          <p:cNvSpPr txBox="1"/>
          <p:nvPr>
            <p:ph type="title"/>
          </p:nvPr>
        </p:nvSpPr>
        <p:spPr>
          <a:xfrm>
            <a:off x="5301850" y="1538825"/>
            <a:ext cx="23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4" name="Google Shape;214;p67"/>
          <p:cNvSpPr txBox="1"/>
          <p:nvPr>
            <p:ph idx="2" type="subTitle"/>
          </p:nvPr>
        </p:nvSpPr>
        <p:spPr>
          <a:xfrm>
            <a:off x="5301850" y="3484175"/>
            <a:ext cx="2664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 sz="1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5" name="Google Shape;215;p67"/>
          <p:cNvSpPr txBox="1"/>
          <p:nvPr>
            <p:ph idx="3" type="title"/>
          </p:nvPr>
        </p:nvSpPr>
        <p:spPr>
          <a:xfrm>
            <a:off x="5301850" y="3134600"/>
            <a:ext cx="2334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1800"/>
              <a:buFont typeface="Montserrat Black"/>
              <a:buNone/>
              <a:defRPr sz="1800">
                <a:solidFill>
                  <a:srgbClr val="FF6B65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6" name="Google Shape;216;p67"/>
          <p:cNvSpPr txBox="1"/>
          <p:nvPr>
            <p:ph idx="4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68"/>
          <p:cNvGrpSpPr/>
          <p:nvPr/>
        </p:nvGrpSpPr>
        <p:grpSpPr>
          <a:xfrm>
            <a:off x="723592" y="3561160"/>
            <a:ext cx="3670370" cy="4953797"/>
            <a:chOff x="2889100" y="1789250"/>
            <a:chExt cx="2725050" cy="3677925"/>
          </a:xfrm>
        </p:grpSpPr>
        <p:sp>
          <p:nvSpPr>
            <p:cNvPr id="219" name="Google Shape;219;p68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68"/>
          <p:cNvSpPr txBox="1"/>
          <p:nvPr>
            <p:ph idx="1" type="body"/>
          </p:nvPr>
        </p:nvSpPr>
        <p:spPr>
          <a:xfrm>
            <a:off x="664551" y="3758903"/>
            <a:ext cx="37293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1"/>
          <p:cNvSpPr txBox="1"/>
          <p:nvPr>
            <p:ph type="ctrTitle"/>
          </p:nvPr>
        </p:nvSpPr>
        <p:spPr>
          <a:xfrm>
            <a:off x="2189850" y="416320"/>
            <a:ext cx="47643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" type="subTitle"/>
          </p:nvPr>
        </p:nvSpPr>
        <p:spPr>
          <a:xfrm>
            <a:off x="653800" y="1158325"/>
            <a:ext cx="77703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ontserrat Medium"/>
              <a:buNone/>
              <a:defRPr sz="11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_AND_TWO_COLUMNS_2_2_1_1"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9"/>
          <p:cNvSpPr txBox="1"/>
          <p:nvPr>
            <p:ph type="title"/>
          </p:nvPr>
        </p:nvSpPr>
        <p:spPr>
          <a:xfrm>
            <a:off x="1250450" y="1526235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24" name="Google Shape;224;p69"/>
          <p:cNvSpPr txBox="1"/>
          <p:nvPr>
            <p:ph idx="1" type="subTitle"/>
          </p:nvPr>
        </p:nvSpPr>
        <p:spPr>
          <a:xfrm>
            <a:off x="1080350" y="2017810"/>
            <a:ext cx="2076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5" name="Google Shape;225;p69"/>
          <p:cNvSpPr txBox="1"/>
          <p:nvPr>
            <p:ph idx="2" type="title"/>
          </p:nvPr>
        </p:nvSpPr>
        <p:spPr>
          <a:xfrm>
            <a:off x="1493750" y="1116611"/>
            <a:ext cx="124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 Black"/>
              <a:buNone/>
              <a:defRPr sz="24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6" name="Google Shape;226;p69"/>
          <p:cNvSpPr txBox="1"/>
          <p:nvPr>
            <p:ph idx="3" type="title"/>
          </p:nvPr>
        </p:nvSpPr>
        <p:spPr>
          <a:xfrm>
            <a:off x="1250450" y="3610320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27" name="Google Shape;227;p69"/>
          <p:cNvSpPr txBox="1"/>
          <p:nvPr>
            <p:ph idx="4" type="subTitle"/>
          </p:nvPr>
        </p:nvSpPr>
        <p:spPr>
          <a:xfrm>
            <a:off x="1080350" y="4096095"/>
            <a:ext cx="2076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8" name="Google Shape;228;p69"/>
          <p:cNvSpPr txBox="1"/>
          <p:nvPr>
            <p:ph idx="5" type="title"/>
          </p:nvPr>
        </p:nvSpPr>
        <p:spPr>
          <a:xfrm>
            <a:off x="1493750" y="3193171"/>
            <a:ext cx="124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 Black"/>
              <a:buNone/>
              <a:defRPr sz="24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9" name="Google Shape;229;p69"/>
          <p:cNvSpPr txBox="1"/>
          <p:nvPr>
            <p:ph idx="6" type="title"/>
          </p:nvPr>
        </p:nvSpPr>
        <p:spPr>
          <a:xfrm>
            <a:off x="6157962" y="3585570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30" name="Google Shape;230;p69"/>
          <p:cNvSpPr txBox="1"/>
          <p:nvPr>
            <p:ph idx="7" type="subTitle"/>
          </p:nvPr>
        </p:nvSpPr>
        <p:spPr>
          <a:xfrm>
            <a:off x="5987862" y="4078870"/>
            <a:ext cx="2076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1" name="Google Shape;231;p69"/>
          <p:cNvSpPr txBox="1"/>
          <p:nvPr>
            <p:ph idx="8" type="title"/>
          </p:nvPr>
        </p:nvSpPr>
        <p:spPr>
          <a:xfrm>
            <a:off x="6401262" y="3175946"/>
            <a:ext cx="124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 Black"/>
              <a:buNone/>
              <a:defRPr sz="24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2" name="Google Shape;232;p69"/>
          <p:cNvSpPr txBox="1"/>
          <p:nvPr>
            <p:ph idx="9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3" name="Google Shape;233;p69"/>
          <p:cNvSpPr txBox="1"/>
          <p:nvPr>
            <p:ph idx="13" type="title"/>
          </p:nvPr>
        </p:nvSpPr>
        <p:spPr>
          <a:xfrm>
            <a:off x="6157962" y="1547575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800"/>
              <a:buFont typeface="Montserrat Black"/>
              <a:buNone/>
              <a:defRPr sz="1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34" name="Google Shape;234;p69"/>
          <p:cNvSpPr txBox="1"/>
          <p:nvPr>
            <p:ph idx="14" type="subTitle"/>
          </p:nvPr>
        </p:nvSpPr>
        <p:spPr>
          <a:xfrm>
            <a:off x="6014412" y="2040875"/>
            <a:ext cx="20232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5" name="Google Shape;235;p69"/>
          <p:cNvSpPr txBox="1"/>
          <p:nvPr>
            <p:ph idx="15" type="title"/>
          </p:nvPr>
        </p:nvSpPr>
        <p:spPr>
          <a:xfrm>
            <a:off x="6401262" y="1137951"/>
            <a:ext cx="124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 Black"/>
              <a:buNone/>
              <a:defRPr sz="2400">
                <a:solidFill>
                  <a:srgbClr val="F18F7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8F7D"/>
              </a:buClr>
              <a:buSzPts val="2400"/>
              <a:buFont typeface="Montserrat"/>
              <a:buNone/>
              <a:defRPr sz="2400">
                <a:solidFill>
                  <a:srgbClr val="F18F7D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36" name="Google Shape;236;p69"/>
          <p:cNvGrpSpPr/>
          <p:nvPr/>
        </p:nvGrpSpPr>
        <p:grpSpPr>
          <a:xfrm>
            <a:off x="-1112790" y="-2739316"/>
            <a:ext cx="1832798" cy="4240882"/>
            <a:chOff x="3927825" y="238125"/>
            <a:chExt cx="2252425" cy="5211850"/>
          </a:xfrm>
        </p:grpSpPr>
        <p:sp>
          <p:nvSpPr>
            <p:cNvPr id="237" name="Google Shape;237;p69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9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9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69"/>
          <p:cNvGrpSpPr/>
          <p:nvPr/>
        </p:nvGrpSpPr>
        <p:grpSpPr>
          <a:xfrm>
            <a:off x="8424010" y="3162809"/>
            <a:ext cx="1832798" cy="4240882"/>
            <a:chOff x="3927825" y="238125"/>
            <a:chExt cx="2252425" cy="5211850"/>
          </a:xfrm>
        </p:grpSpPr>
        <p:sp>
          <p:nvSpPr>
            <p:cNvPr id="241" name="Google Shape;241;p69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9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9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AND_TWO_COLUMNS_1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0"/>
          <p:cNvSpPr txBox="1"/>
          <p:nvPr>
            <p:ph type="title"/>
          </p:nvPr>
        </p:nvSpPr>
        <p:spPr>
          <a:xfrm>
            <a:off x="6697050" y="1743425"/>
            <a:ext cx="168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46" name="Google Shape;246;p70"/>
          <p:cNvSpPr txBox="1"/>
          <p:nvPr>
            <p:ph idx="1" type="subTitle"/>
          </p:nvPr>
        </p:nvSpPr>
        <p:spPr>
          <a:xfrm>
            <a:off x="6665400" y="2238800"/>
            <a:ext cx="17496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7" name="Google Shape;247;p70"/>
          <p:cNvSpPr txBox="1"/>
          <p:nvPr>
            <p:ph idx="2" type="title"/>
          </p:nvPr>
        </p:nvSpPr>
        <p:spPr>
          <a:xfrm>
            <a:off x="769650" y="1743425"/>
            <a:ext cx="168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48" name="Google Shape;248;p70"/>
          <p:cNvSpPr txBox="1"/>
          <p:nvPr>
            <p:ph idx="3" type="subTitle"/>
          </p:nvPr>
        </p:nvSpPr>
        <p:spPr>
          <a:xfrm>
            <a:off x="738000" y="2316125"/>
            <a:ext cx="17496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9" name="Google Shape;249;p70"/>
          <p:cNvSpPr txBox="1"/>
          <p:nvPr>
            <p:ph idx="4" type="title"/>
          </p:nvPr>
        </p:nvSpPr>
        <p:spPr>
          <a:xfrm>
            <a:off x="2682575" y="3315405"/>
            <a:ext cx="187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50" name="Google Shape;250;p70"/>
          <p:cNvSpPr txBox="1"/>
          <p:nvPr>
            <p:ph idx="5" type="subTitle"/>
          </p:nvPr>
        </p:nvSpPr>
        <p:spPr>
          <a:xfrm>
            <a:off x="2644900" y="3818225"/>
            <a:ext cx="18768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70"/>
          <p:cNvSpPr txBox="1"/>
          <p:nvPr>
            <p:ph idx="6" type="title"/>
          </p:nvPr>
        </p:nvSpPr>
        <p:spPr>
          <a:xfrm>
            <a:off x="4669275" y="3315405"/>
            <a:ext cx="18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800"/>
              <a:buFont typeface="Montserrat Black"/>
              <a:buNone/>
              <a:defRPr sz="18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52" name="Google Shape;252;p70"/>
          <p:cNvSpPr txBox="1"/>
          <p:nvPr>
            <p:ph idx="7" type="subTitle"/>
          </p:nvPr>
        </p:nvSpPr>
        <p:spPr>
          <a:xfrm>
            <a:off x="4670175" y="3818225"/>
            <a:ext cx="18354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Medium"/>
              <a:buNone/>
              <a:defRPr sz="12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3" name="Google Shape;253;p70"/>
          <p:cNvSpPr txBox="1"/>
          <p:nvPr>
            <p:ph idx="8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TWO_COLUMNS_2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1"/>
          <p:cNvSpPr/>
          <p:nvPr/>
        </p:nvSpPr>
        <p:spPr>
          <a:xfrm>
            <a:off x="2333250" y="1282950"/>
            <a:ext cx="4477500" cy="25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1"/>
          <p:cNvSpPr txBox="1"/>
          <p:nvPr>
            <p:ph idx="1" type="subTitle"/>
          </p:nvPr>
        </p:nvSpPr>
        <p:spPr>
          <a:xfrm>
            <a:off x="2833800" y="2221175"/>
            <a:ext cx="34464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7" name="Google Shape;257;p71"/>
          <p:cNvSpPr txBox="1"/>
          <p:nvPr>
            <p:ph type="title"/>
          </p:nvPr>
        </p:nvSpPr>
        <p:spPr>
          <a:xfrm>
            <a:off x="2833800" y="1384644"/>
            <a:ext cx="34764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4800"/>
              <a:buFont typeface="Montserrat Black"/>
              <a:buNone/>
              <a:defRPr sz="48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58" name="Google Shape;258;p71"/>
          <p:cNvSpPr txBox="1"/>
          <p:nvPr/>
        </p:nvSpPr>
        <p:spPr>
          <a:xfrm>
            <a:off x="2338525" y="3917841"/>
            <a:ext cx="4426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Slidesgo, including icons by Flaticon, and infographics &amp; images by Freepik</a:t>
            </a:r>
            <a:endParaRPr b="0" i="0" sz="1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4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5200"/>
              <a:buFont typeface="Montserrat Black"/>
              <a:buNone/>
              <a:defRPr sz="52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61" name="Google Shape;261;p74"/>
          <p:cNvGrpSpPr/>
          <p:nvPr/>
        </p:nvGrpSpPr>
        <p:grpSpPr>
          <a:xfrm>
            <a:off x="-751644" y="3209185"/>
            <a:ext cx="2208108" cy="2980223"/>
            <a:chOff x="2889100" y="1789250"/>
            <a:chExt cx="2725050" cy="3677925"/>
          </a:xfrm>
        </p:grpSpPr>
        <p:sp>
          <p:nvSpPr>
            <p:cNvPr id="262" name="Google Shape;262;p74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4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5"/>
          <p:cNvSpPr txBox="1"/>
          <p:nvPr>
            <p:ph type="title"/>
          </p:nvPr>
        </p:nvSpPr>
        <p:spPr>
          <a:xfrm>
            <a:off x="625109" y="526350"/>
            <a:ext cx="2571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Montserrat Black"/>
              <a:buNone/>
              <a:defRPr sz="24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4800"/>
              <a:buFont typeface="Montserrat Black"/>
              <a:buNone/>
              <a:defRPr sz="4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266" name="Google Shape;266;p75"/>
          <p:cNvGrpSpPr/>
          <p:nvPr/>
        </p:nvGrpSpPr>
        <p:grpSpPr>
          <a:xfrm>
            <a:off x="7117887" y="-3013912"/>
            <a:ext cx="3343526" cy="5826074"/>
            <a:chOff x="-1016725" y="2280876"/>
            <a:chExt cx="3343526" cy="5826074"/>
          </a:xfrm>
        </p:grpSpPr>
        <p:grpSp>
          <p:nvGrpSpPr>
            <p:cNvPr id="267" name="Google Shape;267;p75"/>
            <p:cNvGrpSpPr/>
            <p:nvPr/>
          </p:nvGrpSpPr>
          <p:grpSpPr>
            <a:xfrm>
              <a:off x="-1016725" y="2280876"/>
              <a:ext cx="1843951" cy="4266149"/>
              <a:chOff x="2667175" y="238125"/>
              <a:chExt cx="2247350" cy="5199450"/>
            </a:xfrm>
          </p:grpSpPr>
          <p:sp>
            <p:nvSpPr>
              <p:cNvPr id="268" name="Google Shape;268;p75"/>
              <p:cNvSpPr/>
              <p:nvPr/>
            </p:nvSpPr>
            <p:spPr>
              <a:xfrm>
                <a:off x="3785275" y="879350"/>
                <a:ext cx="1122200" cy="4558225"/>
              </a:xfrm>
              <a:custGeom>
                <a:rect b="b" l="l" r="r" t="t"/>
                <a:pathLst>
                  <a:path extrusionOk="0" h="182329" w="44888">
                    <a:moveTo>
                      <a:pt x="44887" y="0"/>
                    </a:moveTo>
                    <a:lnTo>
                      <a:pt x="1" y="25972"/>
                    </a:lnTo>
                    <a:lnTo>
                      <a:pt x="1" y="182328"/>
                    </a:lnTo>
                    <a:lnTo>
                      <a:pt x="44726" y="155953"/>
                    </a:lnTo>
                    <a:lnTo>
                      <a:pt x="44887" y="0"/>
                    </a:lnTo>
                    <a:close/>
                  </a:path>
                </a:pathLst>
              </a:custGeom>
              <a:solidFill>
                <a:srgbClr val="2E3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75"/>
              <p:cNvSpPr/>
              <p:nvPr/>
            </p:nvSpPr>
            <p:spPr>
              <a:xfrm>
                <a:off x="2667175" y="895475"/>
                <a:ext cx="1126200" cy="4542100"/>
              </a:xfrm>
              <a:custGeom>
                <a:rect b="b" l="l" r="r" t="t"/>
                <a:pathLst>
                  <a:path extrusionOk="0" h="181684" w="45048">
                    <a:moveTo>
                      <a:pt x="0" y="1"/>
                    </a:moveTo>
                    <a:lnTo>
                      <a:pt x="0" y="155873"/>
                    </a:lnTo>
                    <a:lnTo>
                      <a:pt x="45048" y="181683"/>
                    </a:lnTo>
                    <a:lnTo>
                      <a:pt x="44725" y="253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D5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75"/>
              <p:cNvSpPr/>
              <p:nvPr/>
            </p:nvSpPr>
            <p:spPr>
              <a:xfrm>
                <a:off x="2667175" y="238125"/>
                <a:ext cx="2247350" cy="1290550"/>
              </a:xfrm>
              <a:custGeom>
                <a:rect b="b" l="l" r="r" t="t"/>
                <a:pathLst>
                  <a:path extrusionOk="0" h="51622" w="89894">
                    <a:moveTo>
                      <a:pt x="46862" y="0"/>
                    </a:moveTo>
                    <a:lnTo>
                      <a:pt x="0" y="26295"/>
                    </a:lnTo>
                    <a:lnTo>
                      <a:pt x="44725" y="51621"/>
                    </a:lnTo>
                    <a:lnTo>
                      <a:pt x="89894" y="25649"/>
                    </a:lnTo>
                    <a:lnTo>
                      <a:pt x="46862" y="0"/>
                    </a:lnTo>
                    <a:close/>
                  </a:path>
                </a:pathLst>
              </a:custGeom>
              <a:solidFill>
                <a:srgbClr val="F8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75"/>
            <p:cNvGrpSpPr/>
            <p:nvPr/>
          </p:nvGrpSpPr>
          <p:grpSpPr>
            <a:xfrm>
              <a:off x="482850" y="3840801"/>
              <a:ext cx="1843951" cy="4266149"/>
              <a:chOff x="2667175" y="238125"/>
              <a:chExt cx="2247350" cy="5199450"/>
            </a:xfrm>
          </p:grpSpPr>
          <p:sp>
            <p:nvSpPr>
              <p:cNvPr id="272" name="Google Shape;272;p75"/>
              <p:cNvSpPr/>
              <p:nvPr/>
            </p:nvSpPr>
            <p:spPr>
              <a:xfrm>
                <a:off x="3785275" y="879350"/>
                <a:ext cx="1122200" cy="4558225"/>
              </a:xfrm>
              <a:custGeom>
                <a:rect b="b" l="l" r="r" t="t"/>
                <a:pathLst>
                  <a:path extrusionOk="0" h="182329" w="44888">
                    <a:moveTo>
                      <a:pt x="44887" y="0"/>
                    </a:moveTo>
                    <a:lnTo>
                      <a:pt x="1" y="25972"/>
                    </a:lnTo>
                    <a:lnTo>
                      <a:pt x="1" y="182328"/>
                    </a:lnTo>
                    <a:lnTo>
                      <a:pt x="44726" y="155953"/>
                    </a:lnTo>
                    <a:lnTo>
                      <a:pt x="44887" y="0"/>
                    </a:lnTo>
                    <a:close/>
                  </a:path>
                </a:pathLst>
              </a:custGeom>
              <a:solidFill>
                <a:srgbClr val="2E3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75"/>
              <p:cNvSpPr/>
              <p:nvPr/>
            </p:nvSpPr>
            <p:spPr>
              <a:xfrm>
                <a:off x="2667175" y="895475"/>
                <a:ext cx="1126200" cy="4542100"/>
              </a:xfrm>
              <a:custGeom>
                <a:rect b="b" l="l" r="r" t="t"/>
                <a:pathLst>
                  <a:path extrusionOk="0" h="181684" w="45048">
                    <a:moveTo>
                      <a:pt x="0" y="1"/>
                    </a:moveTo>
                    <a:lnTo>
                      <a:pt x="0" y="155873"/>
                    </a:lnTo>
                    <a:lnTo>
                      <a:pt x="45048" y="181683"/>
                    </a:lnTo>
                    <a:lnTo>
                      <a:pt x="44725" y="253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18F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75"/>
              <p:cNvSpPr/>
              <p:nvPr/>
            </p:nvSpPr>
            <p:spPr>
              <a:xfrm>
                <a:off x="2667175" y="238125"/>
                <a:ext cx="2247350" cy="1290550"/>
              </a:xfrm>
              <a:custGeom>
                <a:rect b="b" l="l" r="r" t="t"/>
                <a:pathLst>
                  <a:path extrusionOk="0" h="51622" w="89894">
                    <a:moveTo>
                      <a:pt x="46862" y="0"/>
                    </a:moveTo>
                    <a:lnTo>
                      <a:pt x="0" y="26295"/>
                    </a:lnTo>
                    <a:lnTo>
                      <a:pt x="44725" y="51621"/>
                    </a:lnTo>
                    <a:lnTo>
                      <a:pt x="89894" y="25649"/>
                    </a:lnTo>
                    <a:lnTo>
                      <a:pt x="46862" y="0"/>
                    </a:lnTo>
                    <a:close/>
                  </a:path>
                </a:pathLst>
              </a:custGeom>
              <a:solidFill>
                <a:srgbClr val="F8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ONE_COLUMN_TEXT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idx="1" type="subTitle"/>
          </p:nvPr>
        </p:nvSpPr>
        <p:spPr>
          <a:xfrm>
            <a:off x="4655289" y="1745550"/>
            <a:ext cx="3068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52"/>
          <p:cNvSpPr txBox="1"/>
          <p:nvPr>
            <p:ph idx="2" type="subTitle"/>
          </p:nvPr>
        </p:nvSpPr>
        <p:spPr>
          <a:xfrm>
            <a:off x="1420014" y="1745550"/>
            <a:ext cx="3068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52"/>
          <p:cNvSpPr txBox="1"/>
          <p:nvPr>
            <p:ph idx="3" type="subTitle"/>
          </p:nvPr>
        </p:nvSpPr>
        <p:spPr>
          <a:xfrm>
            <a:off x="1420014" y="3604875"/>
            <a:ext cx="3068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52"/>
          <p:cNvSpPr txBox="1"/>
          <p:nvPr>
            <p:ph idx="4" type="subTitle"/>
          </p:nvPr>
        </p:nvSpPr>
        <p:spPr>
          <a:xfrm>
            <a:off x="4655289" y="3604875"/>
            <a:ext cx="3068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"/>
              <a:buNone/>
              <a:defRPr b="1" sz="1800">
                <a:solidFill>
                  <a:srgbClr val="5360A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2"/>
          <p:cNvSpPr txBox="1"/>
          <p:nvPr>
            <p:ph idx="5" type="subTitle"/>
          </p:nvPr>
        </p:nvSpPr>
        <p:spPr>
          <a:xfrm>
            <a:off x="4655289" y="2234475"/>
            <a:ext cx="3068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" name="Google Shape;21;p52"/>
          <p:cNvSpPr txBox="1"/>
          <p:nvPr>
            <p:ph idx="6" type="subTitle"/>
          </p:nvPr>
        </p:nvSpPr>
        <p:spPr>
          <a:xfrm>
            <a:off x="1420014" y="2234475"/>
            <a:ext cx="3068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" name="Google Shape;22;p52"/>
          <p:cNvSpPr txBox="1"/>
          <p:nvPr>
            <p:ph idx="7" type="subTitle"/>
          </p:nvPr>
        </p:nvSpPr>
        <p:spPr>
          <a:xfrm>
            <a:off x="1420014" y="4071225"/>
            <a:ext cx="3068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" name="Google Shape;23;p52"/>
          <p:cNvSpPr txBox="1"/>
          <p:nvPr>
            <p:ph idx="8" type="subTitle"/>
          </p:nvPr>
        </p:nvSpPr>
        <p:spPr>
          <a:xfrm>
            <a:off x="4655289" y="4071225"/>
            <a:ext cx="3068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100"/>
              <a:buFont typeface="Montserrat Medium"/>
              <a:buNone/>
              <a:defRPr sz="11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type="title"/>
          </p:nvPr>
        </p:nvSpPr>
        <p:spPr>
          <a:xfrm>
            <a:off x="2184864" y="1193430"/>
            <a:ext cx="1539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3000"/>
              <a:buFont typeface="Montserrat Black"/>
              <a:buNone/>
              <a:defRPr sz="30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52"/>
          <p:cNvSpPr txBox="1"/>
          <p:nvPr>
            <p:ph idx="9" type="title"/>
          </p:nvPr>
        </p:nvSpPr>
        <p:spPr>
          <a:xfrm>
            <a:off x="2184864" y="3059380"/>
            <a:ext cx="1539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3000"/>
              <a:buFont typeface="Montserrat Black"/>
              <a:buNone/>
              <a:defRPr sz="30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52"/>
          <p:cNvSpPr txBox="1"/>
          <p:nvPr>
            <p:ph idx="13" type="title"/>
          </p:nvPr>
        </p:nvSpPr>
        <p:spPr>
          <a:xfrm>
            <a:off x="5420139" y="3059380"/>
            <a:ext cx="1539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3000"/>
              <a:buFont typeface="Montserrat Black"/>
              <a:buNone/>
              <a:defRPr sz="30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52"/>
          <p:cNvSpPr txBox="1"/>
          <p:nvPr>
            <p:ph idx="14" type="title"/>
          </p:nvPr>
        </p:nvSpPr>
        <p:spPr>
          <a:xfrm>
            <a:off x="5420139" y="1193430"/>
            <a:ext cx="1539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3000"/>
              <a:buFont typeface="Montserrat Black"/>
              <a:buNone/>
              <a:defRPr sz="30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52"/>
          <p:cNvSpPr txBox="1"/>
          <p:nvPr>
            <p:ph idx="15" type="ctrTitle"/>
          </p:nvPr>
        </p:nvSpPr>
        <p:spPr>
          <a:xfrm>
            <a:off x="2189850" y="416324"/>
            <a:ext cx="47643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2400"/>
              <a:buFont typeface="Montserrat Black"/>
              <a:buNone/>
              <a:defRPr sz="2400">
                <a:solidFill>
                  <a:srgbClr val="739CD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29" name="Google Shape;29;p52"/>
          <p:cNvGrpSpPr/>
          <p:nvPr/>
        </p:nvGrpSpPr>
        <p:grpSpPr>
          <a:xfrm>
            <a:off x="-1016725" y="296101"/>
            <a:ext cx="11177451" cy="6208774"/>
            <a:chOff x="-909488" y="338251"/>
            <a:chExt cx="11177451" cy="6208774"/>
          </a:xfrm>
        </p:grpSpPr>
        <p:grpSp>
          <p:nvGrpSpPr>
            <p:cNvPr id="30" name="Google Shape;30;p52"/>
            <p:cNvGrpSpPr/>
            <p:nvPr/>
          </p:nvGrpSpPr>
          <p:grpSpPr>
            <a:xfrm>
              <a:off x="-909488" y="2280876"/>
              <a:ext cx="1843951" cy="4266149"/>
              <a:chOff x="2667175" y="238125"/>
              <a:chExt cx="2247350" cy="5199450"/>
            </a:xfrm>
          </p:grpSpPr>
          <p:sp>
            <p:nvSpPr>
              <p:cNvPr id="31" name="Google Shape;31;p52"/>
              <p:cNvSpPr/>
              <p:nvPr/>
            </p:nvSpPr>
            <p:spPr>
              <a:xfrm>
                <a:off x="3785275" y="879350"/>
                <a:ext cx="1122200" cy="4558225"/>
              </a:xfrm>
              <a:custGeom>
                <a:rect b="b" l="l" r="r" t="t"/>
                <a:pathLst>
                  <a:path extrusionOk="0" h="182329" w="44888">
                    <a:moveTo>
                      <a:pt x="44887" y="0"/>
                    </a:moveTo>
                    <a:lnTo>
                      <a:pt x="1" y="25972"/>
                    </a:lnTo>
                    <a:lnTo>
                      <a:pt x="1" y="182328"/>
                    </a:lnTo>
                    <a:lnTo>
                      <a:pt x="44726" y="155953"/>
                    </a:lnTo>
                    <a:lnTo>
                      <a:pt x="44887" y="0"/>
                    </a:lnTo>
                    <a:close/>
                  </a:path>
                </a:pathLst>
              </a:custGeom>
              <a:solidFill>
                <a:srgbClr val="2E3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2"/>
              <p:cNvSpPr/>
              <p:nvPr/>
            </p:nvSpPr>
            <p:spPr>
              <a:xfrm>
                <a:off x="2667175" y="895475"/>
                <a:ext cx="1126200" cy="4542100"/>
              </a:xfrm>
              <a:custGeom>
                <a:rect b="b" l="l" r="r" t="t"/>
                <a:pathLst>
                  <a:path extrusionOk="0" h="181684" w="45048">
                    <a:moveTo>
                      <a:pt x="0" y="1"/>
                    </a:moveTo>
                    <a:lnTo>
                      <a:pt x="0" y="155873"/>
                    </a:lnTo>
                    <a:lnTo>
                      <a:pt x="45048" y="181683"/>
                    </a:lnTo>
                    <a:lnTo>
                      <a:pt x="44725" y="253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18F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2"/>
              <p:cNvSpPr/>
              <p:nvPr/>
            </p:nvSpPr>
            <p:spPr>
              <a:xfrm>
                <a:off x="2667175" y="238125"/>
                <a:ext cx="2247350" cy="1290550"/>
              </a:xfrm>
              <a:custGeom>
                <a:rect b="b" l="l" r="r" t="t"/>
                <a:pathLst>
                  <a:path extrusionOk="0" h="51622" w="89894">
                    <a:moveTo>
                      <a:pt x="46862" y="0"/>
                    </a:moveTo>
                    <a:lnTo>
                      <a:pt x="0" y="26295"/>
                    </a:lnTo>
                    <a:lnTo>
                      <a:pt x="44725" y="51621"/>
                    </a:lnTo>
                    <a:lnTo>
                      <a:pt x="89894" y="25649"/>
                    </a:lnTo>
                    <a:lnTo>
                      <a:pt x="46862" y="0"/>
                    </a:lnTo>
                    <a:close/>
                  </a:path>
                </a:pathLst>
              </a:custGeom>
              <a:solidFill>
                <a:srgbClr val="F8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52"/>
            <p:cNvGrpSpPr/>
            <p:nvPr/>
          </p:nvGrpSpPr>
          <p:grpSpPr>
            <a:xfrm>
              <a:off x="8424012" y="338251"/>
              <a:ext cx="1843951" cy="4266149"/>
              <a:chOff x="2667175" y="238125"/>
              <a:chExt cx="2247350" cy="5199450"/>
            </a:xfrm>
          </p:grpSpPr>
          <p:sp>
            <p:nvSpPr>
              <p:cNvPr id="35" name="Google Shape;35;p52"/>
              <p:cNvSpPr/>
              <p:nvPr/>
            </p:nvSpPr>
            <p:spPr>
              <a:xfrm>
                <a:off x="3785275" y="879350"/>
                <a:ext cx="1122200" cy="4558225"/>
              </a:xfrm>
              <a:custGeom>
                <a:rect b="b" l="l" r="r" t="t"/>
                <a:pathLst>
                  <a:path extrusionOk="0" h="182329" w="44888">
                    <a:moveTo>
                      <a:pt x="44887" y="0"/>
                    </a:moveTo>
                    <a:lnTo>
                      <a:pt x="1" y="25972"/>
                    </a:lnTo>
                    <a:lnTo>
                      <a:pt x="1" y="182328"/>
                    </a:lnTo>
                    <a:lnTo>
                      <a:pt x="44726" y="155953"/>
                    </a:lnTo>
                    <a:lnTo>
                      <a:pt x="44887" y="0"/>
                    </a:lnTo>
                    <a:close/>
                  </a:path>
                </a:pathLst>
              </a:custGeom>
              <a:solidFill>
                <a:srgbClr val="2E3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2"/>
              <p:cNvSpPr/>
              <p:nvPr/>
            </p:nvSpPr>
            <p:spPr>
              <a:xfrm>
                <a:off x="2667175" y="895475"/>
                <a:ext cx="1126200" cy="4542100"/>
              </a:xfrm>
              <a:custGeom>
                <a:rect b="b" l="l" r="r" t="t"/>
                <a:pathLst>
                  <a:path extrusionOk="0" h="181684" w="45048">
                    <a:moveTo>
                      <a:pt x="0" y="1"/>
                    </a:moveTo>
                    <a:lnTo>
                      <a:pt x="0" y="155873"/>
                    </a:lnTo>
                    <a:lnTo>
                      <a:pt x="45048" y="181683"/>
                    </a:lnTo>
                    <a:lnTo>
                      <a:pt x="44725" y="253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18F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2"/>
              <p:cNvSpPr/>
              <p:nvPr/>
            </p:nvSpPr>
            <p:spPr>
              <a:xfrm>
                <a:off x="2667175" y="238125"/>
                <a:ext cx="2247350" cy="1290550"/>
              </a:xfrm>
              <a:custGeom>
                <a:rect b="b" l="l" r="r" t="t"/>
                <a:pathLst>
                  <a:path extrusionOk="0" h="51622" w="89894">
                    <a:moveTo>
                      <a:pt x="46862" y="0"/>
                    </a:moveTo>
                    <a:lnTo>
                      <a:pt x="0" y="26295"/>
                    </a:lnTo>
                    <a:lnTo>
                      <a:pt x="44725" y="51621"/>
                    </a:lnTo>
                    <a:lnTo>
                      <a:pt x="89894" y="25649"/>
                    </a:lnTo>
                    <a:lnTo>
                      <a:pt x="46862" y="0"/>
                    </a:lnTo>
                    <a:close/>
                  </a:path>
                </a:pathLst>
              </a:custGeom>
              <a:solidFill>
                <a:srgbClr val="F8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idx="1" type="subTitle"/>
          </p:nvPr>
        </p:nvSpPr>
        <p:spPr>
          <a:xfrm>
            <a:off x="2488775" y="1539750"/>
            <a:ext cx="41526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600"/>
              <a:buFont typeface="Montserrat Medium"/>
              <a:buNone/>
              <a:defRPr sz="16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" name="Google Shape;40;p53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41" name="Google Shape;41;p53"/>
          <p:cNvGrpSpPr/>
          <p:nvPr/>
        </p:nvGrpSpPr>
        <p:grpSpPr>
          <a:xfrm>
            <a:off x="-1926405" y="1388144"/>
            <a:ext cx="2646398" cy="2548125"/>
            <a:chOff x="1076500" y="238125"/>
            <a:chExt cx="5410750" cy="5209825"/>
          </a:xfrm>
        </p:grpSpPr>
        <p:sp>
          <p:nvSpPr>
            <p:cNvPr id="42" name="Google Shape;42;p53"/>
            <p:cNvSpPr/>
            <p:nvPr/>
          </p:nvSpPr>
          <p:spPr>
            <a:xfrm>
              <a:off x="1076500" y="2314975"/>
              <a:ext cx="1806800" cy="3132975"/>
            </a:xfrm>
            <a:custGeom>
              <a:rect b="b" l="l" r="r" t="t"/>
              <a:pathLst>
                <a:path extrusionOk="0" h="125319" w="72272">
                  <a:moveTo>
                    <a:pt x="0" y="0"/>
                  </a:moveTo>
                  <a:lnTo>
                    <a:pt x="0" y="82817"/>
                  </a:lnTo>
                  <a:lnTo>
                    <a:pt x="72143" y="125319"/>
                  </a:lnTo>
                  <a:lnTo>
                    <a:pt x="72272" y="38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3"/>
            <p:cNvSpPr/>
            <p:nvPr/>
          </p:nvSpPr>
          <p:spPr>
            <a:xfrm>
              <a:off x="2880075" y="1300650"/>
              <a:ext cx="3607175" cy="4147300"/>
            </a:xfrm>
            <a:custGeom>
              <a:rect b="b" l="l" r="r" t="t"/>
              <a:pathLst>
                <a:path extrusionOk="0" h="165892" w="144287">
                  <a:moveTo>
                    <a:pt x="144158" y="1"/>
                  </a:moveTo>
                  <a:lnTo>
                    <a:pt x="0" y="79667"/>
                  </a:lnTo>
                  <a:lnTo>
                    <a:pt x="0" y="165892"/>
                  </a:lnTo>
                  <a:lnTo>
                    <a:pt x="144287" y="77223"/>
                  </a:lnTo>
                  <a:lnTo>
                    <a:pt x="144158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3"/>
            <p:cNvSpPr/>
            <p:nvPr/>
          </p:nvSpPr>
          <p:spPr>
            <a:xfrm>
              <a:off x="1084525" y="238125"/>
              <a:ext cx="5401125" cy="3059025"/>
            </a:xfrm>
            <a:custGeom>
              <a:rect b="b" l="l" r="r" t="t"/>
              <a:pathLst>
                <a:path extrusionOk="0" h="122361" w="216045">
                  <a:moveTo>
                    <a:pt x="144608" y="0"/>
                  </a:moveTo>
                  <a:lnTo>
                    <a:pt x="0" y="83074"/>
                  </a:lnTo>
                  <a:lnTo>
                    <a:pt x="71501" y="122361"/>
                  </a:lnTo>
                  <a:lnTo>
                    <a:pt x="216044" y="42566"/>
                  </a:lnTo>
                  <a:lnTo>
                    <a:pt x="144608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53"/>
          <p:cNvGrpSpPr/>
          <p:nvPr/>
        </p:nvGrpSpPr>
        <p:grpSpPr>
          <a:xfrm>
            <a:off x="7238235" y="3114297"/>
            <a:ext cx="2211390" cy="2980223"/>
            <a:chOff x="2889100" y="1789250"/>
            <a:chExt cx="2729100" cy="3677925"/>
          </a:xfrm>
        </p:grpSpPr>
        <p:sp>
          <p:nvSpPr>
            <p:cNvPr id="46" name="Google Shape;46;p53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3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3"/>
            <p:cNvSpPr/>
            <p:nvPr/>
          </p:nvSpPr>
          <p:spPr>
            <a:xfrm>
              <a:off x="4705775" y="3402725"/>
              <a:ext cx="912425" cy="1561700"/>
            </a:xfrm>
            <a:custGeom>
              <a:rect b="b" l="l" r="r" t="t"/>
              <a:pathLst>
                <a:path extrusionOk="0" h="62468" w="36497">
                  <a:moveTo>
                    <a:pt x="36334" y="1"/>
                  </a:moveTo>
                  <a:lnTo>
                    <a:pt x="1" y="21438"/>
                  </a:lnTo>
                  <a:lnTo>
                    <a:pt x="163" y="62468"/>
                  </a:lnTo>
                  <a:lnTo>
                    <a:pt x="36496" y="41872"/>
                  </a:lnTo>
                  <a:lnTo>
                    <a:pt x="36334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/>
          <p:nvPr/>
        </p:nvSpPr>
        <p:spPr>
          <a:xfrm>
            <a:off x="2333250" y="1282950"/>
            <a:ext cx="4477500" cy="25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4"/>
          <p:cNvSpPr txBox="1"/>
          <p:nvPr>
            <p:ph type="title"/>
          </p:nvPr>
        </p:nvSpPr>
        <p:spPr>
          <a:xfrm>
            <a:off x="2646000" y="1954356"/>
            <a:ext cx="38520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5200"/>
              <a:buFont typeface="Montserrat Black"/>
              <a:buNone/>
              <a:defRPr sz="52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54"/>
          <p:cNvSpPr txBox="1"/>
          <p:nvPr>
            <p:ph idx="1" type="subTitle"/>
          </p:nvPr>
        </p:nvSpPr>
        <p:spPr>
          <a:xfrm>
            <a:off x="2572075" y="2949650"/>
            <a:ext cx="39930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400"/>
              <a:buFont typeface="Montserrat Medium"/>
              <a:buNone/>
              <a:defRPr sz="1400">
                <a:solidFill>
                  <a:srgbClr val="739CD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54"/>
          <p:cNvSpPr/>
          <p:nvPr/>
        </p:nvSpPr>
        <p:spPr>
          <a:xfrm>
            <a:off x="4009045" y="723250"/>
            <a:ext cx="1125900" cy="1125900"/>
          </a:xfrm>
          <a:prstGeom prst="diamond">
            <a:avLst/>
          </a:prstGeom>
          <a:solidFill>
            <a:srgbClr val="2E3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4"/>
          <p:cNvSpPr txBox="1"/>
          <p:nvPr>
            <p:ph idx="2" type="title"/>
          </p:nvPr>
        </p:nvSpPr>
        <p:spPr>
          <a:xfrm>
            <a:off x="3802489" y="956655"/>
            <a:ext cx="1539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5"/>
          <p:cNvSpPr txBox="1"/>
          <p:nvPr>
            <p:ph idx="1" type="subTitle"/>
          </p:nvPr>
        </p:nvSpPr>
        <p:spPr>
          <a:xfrm>
            <a:off x="1612875" y="2056200"/>
            <a:ext cx="26244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600"/>
              <a:buFont typeface="Montserrat Medium"/>
              <a:buNone/>
              <a:defRPr sz="16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8" name="Google Shape;58;p55"/>
          <p:cNvGrpSpPr/>
          <p:nvPr/>
        </p:nvGrpSpPr>
        <p:grpSpPr>
          <a:xfrm>
            <a:off x="-1488108" y="539990"/>
            <a:ext cx="2208108" cy="2980223"/>
            <a:chOff x="2889100" y="1789250"/>
            <a:chExt cx="2725050" cy="3677925"/>
          </a:xfrm>
        </p:grpSpPr>
        <p:sp>
          <p:nvSpPr>
            <p:cNvPr id="59" name="Google Shape;59;p55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5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55"/>
          <p:cNvGrpSpPr/>
          <p:nvPr/>
        </p:nvGrpSpPr>
        <p:grpSpPr>
          <a:xfrm>
            <a:off x="6775338" y="1437850"/>
            <a:ext cx="3297325" cy="5225650"/>
            <a:chOff x="2148225" y="238125"/>
            <a:chExt cx="3297325" cy="5225650"/>
          </a:xfrm>
        </p:grpSpPr>
        <p:sp>
          <p:nvSpPr>
            <p:cNvPr id="62" name="Google Shape;62;p55"/>
            <p:cNvSpPr/>
            <p:nvPr/>
          </p:nvSpPr>
          <p:spPr>
            <a:xfrm>
              <a:off x="3793900" y="663250"/>
              <a:ext cx="827025" cy="2428600"/>
            </a:xfrm>
            <a:custGeom>
              <a:rect b="b" l="l" r="r" t="t"/>
              <a:pathLst>
                <a:path extrusionOk="0" h="97144" w="33081">
                  <a:moveTo>
                    <a:pt x="33081" y="0"/>
                  </a:moveTo>
                  <a:lnTo>
                    <a:pt x="0" y="2028"/>
                  </a:lnTo>
                  <a:lnTo>
                    <a:pt x="0" y="78492"/>
                  </a:lnTo>
                  <a:lnTo>
                    <a:pt x="32961" y="97143"/>
                  </a:lnTo>
                  <a:lnTo>
                    <a:pt x="33081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5"/>
            <p:cNvSpPr/>
            <p:nvPr/>
          </p:nvSpPr>
          <p:spPr>
            <a:xfrm>
              <a:off x="3793900" y="238125"/>
              <a:ext cx="1651650" cy="945675"/>
            </a:xfrm>
            <a:custGeom>
              <a:rect b="b" l="l" r="r" t="t"/>
              <a:pathLst>
                <a:path extrusionOk="0" h="37827" w="66066">
                  <a:moveTo>
                    <a:pt x="33081" y="0"/>
                  </a:moveTo>
                  <a:lnTo>
                    <a:pt x="0" y="19033"/>
                  </a:lnTo>
                  <a:lnTo>
                    <a:pt x="33081" y="37827"/>
                  </a:lnTo>
                  <a:lnTo>
                    <a:pt x="66066" y="18675"/>
                  </a:lnTo>
                  <a:lnTo>
                    <a:pt x="33081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5"/>
            <p:cNvSpPr/>
            <p:nvPr/>
          </p:nvSpPr>
          <p:spPr>
            <a:xfrm>
              <a:off x="4607775" y="704975"/>
              <a:ext cx="837775" cy="3829225"/>
            </a:xfrm>
            <a:custGeom>
              <a:rect b="b" l="l" r="r" t="t"/>
              <a:pathLst>
                <a:path extrusionOk="0" h="153169" w="33511">
                  <a:moveTo>
                    <a:pt x="33511" y="1"/>
                  </a:moveTo>
                  <a:lnTo>
                    <a:pt x="526" y="19153"/>
                  </a:lnTo>
                  <a:lnTo>
                    <a:pt x="1" y="153168"/>
                  </a:lnTo>
                  <a:lnTo>
                    <a:pt x="33439" y="133969"/>
                  </a:lnTo>
                  <a:lnTo>
                    <a:pt x="33511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5"/>
            <p:cNvSpPr/>
            <p:nvPr/>
          </p:nvSpPr>
          <p:spPr>
            <a:xfrm>
              <a:off x="3793900" y="1697175"/>
              <a:ext cx="822850" cy="1537175"/>
            </a:xfrm>
            <a:custGeom>
              <a:rect b="b" l="l" r="r" t="t"/>
              <a:pathLst>
                <a:path extrusionOk="0" h="61487" w="32914">
                  <a:moveTo>
                    <a:pt x="0" y="0"/>
                  </a:moveTo>
                  <a:lnTo>
                    <a:pt x="143" y="38208"/>
                  </a:lnTo>
                  <a:lnTo>
                    <a:pt x="32842" y="61486"/>
                  </a:lnTo>
                  <a:lnTo>
                    <a:pt x="32914" y="19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5"/>
            <p:cNvSpPr/>
            <p:nvPr/>
          </p:nvSpPr>
          <p:spPr>
            <a:xfrm>
              <a:off x="2148225" y="3104350"/>
              <a:ext cx="1645700" cy="972525"/>
            </a:xfrm>
            <a:custGeom>
              <a:rect b="b" l="l" r="r" t="t"/>
              <a:pathLst>
                <a:path extrusionOk="0" h="38901" w="65828">
                  <a:moveTo>
                    <a:pt x="32818" y="0"/>
                  </a:moveTo>
                  <a:lnTo>
                    <a:pt x="0" y="19033"/>
                  </a:lnTo>
                  <a:lnTo>
                    <a:pt x="33104" y="38900"/>
                  </a:lnTo>
                  <a:lnTo>
                    <a:pt x="65827" y="18293"/>
                  </a:lnTo>
                  <a:lnTo>
                    <a:pt x="32818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5"/>
            <p:cNvSpPr/>
            <p:nvPr/>
          </p:nvSpPr>
          <p:spPr>
            <a:xfrm>
              <a:off x="2148225" y="3580150"/>
              <a:ext cx="820475" cy="1883625"/>
            </a:xfrm>
            <a:custGeom>
              <a:rect b="b" l="l" r="r" t="t"/>
              <a:pathLst>
                <a:path extrusionOk="0" h="75345" w="32819">
                  <a:moveTo>
                    <a:pt x="0" y="1"/>
                  </a:moveTo>
                  <a:lnTo>
                    <a:pt x="0" y="56550"/>
                  </a:lnTo>
                  <a:lnTo>
                    <a:pt x="32651" y="75344"/>
                  </a:lnTo>
                  <a:lnTo>
                    <a:pt x="32818" y="188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5"/>
            <p:cNvSpPr/>
            <p:nvPr/>
          </p:nvSpPr>
          <p:spPr>
            <a:xfrm>
              <a:off x="2964500" y="3561675"/>
              <a:ext cx="829425" cy="1902100"/>
            </a:xfrm>
            <a:custGeom>
              <a:rect b="b" l="l" r="r" t="t"/>
              <a:pathLst>
                <a:path extrusionOk="0" h="76084" w="33177">
                  <a:moveTo>
                    <a:pt x="33176" y="0"/>
                  </a:moveTo>
                  <a:lnTo>
                    <a:pt x="167" y="19558"/>
                  </a:lnTo>
                  <a:lnTo>
                    <a:pt x="0" y="76083"/>
                  </a:lnTo>
                  <a:lnTo>
                    <a:pt x="33009" y="57504"/>
                  </a:lnTo>
                  <a:lnTo>
                    <a:pt x="33176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5"/>
            <p:cNvSpPr/>
            <p:nvPr/>
          </p:nvSpPr>
          <p:spPr>
            <a:xfrm>
              <a:off x="3781975" y="3125800"/>
              <a:ext cx="833000" cy="1873475"/>
            </a:xfrm>
            <a:custGeom>
              <a:rect b="b" l="l" r="r" t="t"/>
              <a:pathLst>
                <a:path extrusionOk="0" h="74939" w="33320">
                  <a:moveTo>
                    <a:pt x="33319" y="1"/>
                  </a:moveTo>
                  <a:lnTo>
                    <a:pt x="0" y="17626"/>
                  </a:lnTo>
                  <a:lnTo>
                    <a:pt x="310" y="74939"/>
                  </a:lnTo>
                  <a:lnTo>
                    <a:pt x="33081" y="56145"/>
                  </a:lnTo>
                  <a:lnTo>
                    <a:pt x="33319" y="1"/>
                  </a:lnTo>
                  <a:close/>
                </a:path>
              </a:pathLst>
            </a:custGeom>
            <a:solidFill>
              <a:srgbClr val="FA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5"/>
            <p:cNvSpPr/>
            <p:nvPr/>
          </p:nvSpPr>
          <p:spPr>
            <a:xfrm>
              <a:off x="2968075" y="2652375"/>
              <a:ext cx="1646900" cy="912900"/>
            </a:xfrm>
            <a:custGeom>
              <a:rect b="b" l="l" r="r" t="t"/>
              <a:pathLst>
                <a:path extrusionOk="0" h="36516" w="65876">
                  <a:moveTo>
                    <a:pt x="33176" y="0"/>
                  </a:moveTo>
                  <a:lnTo>
                    <a:pt x="0" y="18079"/>
                  </a:lnTo>
                  <a:lnTo>
                    <a:pt x="32556" y="36515"/>
                  </a:lnTo>
                  <a:lnTo>
                    <a:pt x="65875" y="18938"/>
                  </a:lnTo>
                  <a:lnTo>
                    <a:pt x="33176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6"/>
          <p:cNvSpPr txBox="1"/>
          <p:nvPr>
            <p:ph type="title"/>
          </p:nvPr>
        </p:nvSpPr>
        <p:spPr>
          <a:xfrm>
            <a:off x="745175" y="2916475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3" name="Google Shape;73;p56"/>
          <p:cNvSpPr txBox="1"/>
          <p:nvPr>
            <p:ph idx="1" type="subTitle"/>
          </p:nvPr>
        </p:nvSpPr>
        <p:spPr>
          <a:xfrm>
            <a:off x="972275" y="3442400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4" name="Google Shape;74;p56"/>
          <p:cNvSpPr txBox="1"/>
          <p:nvPr>
            <p:ph idx="2" type="title"/>
          </p:nvPr>
        </p:nvSpPr>
        <p:spPr>
          <a:xfrm>
            <a:off x="5865000" y="2911175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5" name="Google Shape;75;p56"/>
          <p:cNvSpPr txBox="1"/>
          <p:nvPr>
            <p:ph idx="3" type="subTitle"/>
          </p:nvPr>
        </p:nvSpPr>
        <p:spPr>
          <a:xfrm>
            <a:off x="6078325" y="3442400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6" name="Google Shape;76;p56"/>
          <p:cNvSpPr txBox="1"/>
          <p:nvPr>
            <p:ph idx="4" type="title"/>
          </p:nvPr>
        </p:nvSpPr>
        <p:spPr>
          <a:xfrm>
            <a:off x="3292500" y="2911250"/>
            <a:ext cx="25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60A9"/>
              </a:buClr>
              <a:buSzPts val="1800"/>
              <a:buFont typeface="Montserrat Black"/>
              <a:buNone/>
              <a:defRPr sz="1800">
                <a:solidFill>
                  <a:srgbClr val="5360A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56"/>
          <p:cNvSpPr txBox="1"/>
          <p:nvPr>
            <p:ph idx="5" type="subTitle"/>
          </p:nvPr>
        </p:nvSpPr>
        <p:spPr>
          <a:xfrm>
            <a:off x="3505825" y="3442400"/>
            <a:ext cx="21135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 sz="14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400"/>
              <a:buFont typeface="Montserrat Medium"/>
              <a:buNone/>
              <a:defRPr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8" name="Google Shape;78;p56"/>
          <p:cNvSpPr txBox="1"/>
          <p:nvPr>
            <p:ph idx="6" type="title"/>
          </p:nvPr>
        </p:nvSpPr>
        <p:spPr>
          <a:xfrm>
            <a:off x="2693700" y="394745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79" name="Google Shape;79;p56"/>
          <p:cNvGrpSpPr/>
          <p:nvPr/>
        </p:nvGrpSpPr>
        <p:grpSpPr>
          <a:xfrm>
            <a:off x="-1032715" y="3237209"/>
            <a:ext cx="1832798" cy="4240882"/>
            <a:chOff x="3927825" y="238125"/>
            <a:chExt cx="2252425" cy="5211850"/>
          </a:xfrm>
        </p:grpSpPr>
        <p:sp>
          <p:nvSpPr>
            <p:cNvPr id="80" name="Google Shape;80;p56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56"/>
          <p:cNvGrpSpPr/>
          <p:nvPr/>
        </p:nvGrpSpPr>
        <p:grpSpPr>
          <a:xfrm>
            <a:off x="8343935" y="-2334591"/>
            <a:ext cx="1832798" cy="4240882"/>
            <a:chOff x="3927825" y="238125"/>
            <a:chExt cx="2252425" cy="5211850"/>
          </a:xfrm>
        </p:grpSpPr>
        <p:sp>
          <p:nvSpPr>
            <p:cNvPr id="84" name="Google Shape;84;p56"/>
            <p:cNvSpPr/>
            <p:nvPr/>
          </p:nvSpPr>
          <p:spPr>
            <a:xfrm>
              <a:off x="5048325" y="880725"/>
              <a:ext cx="1124575" cy="4569250"/>
            </a:xfrm>
            <a:custGeom>
              <a:rect b="b" l="l" r="r" t="t"/>
              <a:pathLst>
                <a:path extrusionOk="0" h="182770" w="44983">
                  <a:moveTo>
                    <a:pt x="44983" y="0"/>
                  </a:moveTo>
                  <a:lnTo>
                    <a:pt x="0" y="26031"/>
                  </a:lnTo>
                  <a:lnTo>
                    <a:pt x="0" y="182770"/>
                  </a:lnTo>
                  <a:lnTo>
                    <a:pt x="44820" y="156315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6"/>
            <p:cNvSpPr/>
            <p:nvPr/>
          </p:nvSpPr>
          <p:spPr>
            <a:xfrm>
              <a:off x="3927825" y="897025"/>
              <a:ext cx="1128675" cy="4552950"/>
            </a:xfrm>
            <a:custGeom>
              <a:rect b="b" l="l" r="r" t="t"/>
              <a:pathLst>
                <a:path extrusionOk="0" h="182118" w="45147">
                  <a:moveTo>
                    <a:pt x="1" y="1"/>
                  </a:moveTo>
                  <a:lnTo>
                    <a:pt x="1" y="156250"/>
                  </a:lnTo>
                  <a:lnTo>
                    <a:pt x="45146" y="182118"/>
                  </a:lnTo>
                  <a:lnTo>
                    <a:pt x="45146" y="182118"/>
                  </a:lnTo>
                  <a:lnTo>
                    <a:pt x="44820" y="253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6"/>
            <p:cNvSpPr/>
            <p:nvPr/>
          </p:nvSpPr>
          <p:spPr>
            <a:xfrm>
              <a:off x="3927825" y="238125"/>
              <a:ext cx="2252425" cy="1293400"/>
            </a:xfrm>
            <a:custGeom>
              <a:rect b="b" l="l" r="r" t="t"/>
              <a:pathLst>
                <a:path extrusionOk="0" h="51736" w="90097">
                  <a:moveTo>
                    <a:pt x="46973" y="0"/>
                  </a:moveTo>
                  <a:lnTo>
                    <a:pt x="1" y="26357"/>
                  </a:lnTo>
                  <a:lnTo>
                    <a:pt x="44820" y="51735"/>
                  </a:lnTo>
                  <a:lnTo>
                    <a:pt x="90096" y="25704"/>
                  </a:lnTo>
                  <a:lnTo>
                    <a:pt x="46973" y="0"/>
                  </a:lnTo>
                  <a:close/>
                </a:path>
              </a:pathLst>
            </a:custGeom>
            <a:solidFill>
              <a:srgbClr val="F8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AND_BODY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7"/>
          <p:cNvSpPr txBox="1"/>
          <p:nvPr>
            <p:ph idx="1" type="subTitle"/>
          </p:nvPr>
        </p:nvSpPr>
        <p:spPr>
          <a:xfrm>
            <a:off x="516775" y="1634600"/>
            <a:ext cx="51750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1600"/>
              <a:buFont typeface="Montserrat Medium"/>
              <a:buChar char="●"/>
              <a:defRPr sz="1600">
                <a:solidFill>
                  <a:srgbClr val="2E387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9" name="Google Shape;89;p57"/>
          <p:cNvSpPr txBox="1"/>
          <p:nvPr>
            <p:ph type="title"/>
          </p:nvPr>
        </p:nvSpPr>
        <p:spPr>
          <a:xfrm>
            <a:off x="1900050" y="380350"/>
            <a:ext cx="5343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800"/>
              <a:buFont typeface="Montserrat"/>
              <a:buNone/>
              <a:defRPr b="1">
                <a:solidFill>
                  <a:srgbClr val="2E387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90" name="Google Shape;90;p57"/>
          <p:cNvGrpSpPr/>
          <p:nvPr/>
        </p:nvGrpSpPr>
        <p:grpSpPr>
          <a:xfrm>
            <a:off x="6228170" y="1993167"/>
            <a:ext cx="2936912" cy="4237099"/>
            <a:chOff x="1993725" y="238125"/>
            <a:chExt cx="3624475" cy="5229050"/>
          </a:xfrm>
        </p:grpSpPr>
        <p:sp>
          <p:nvSpPr>
            <p:cNvPr id="91" name="Google Shape;91;p57"/>
            <p:cNvSpPr/>
            <p:nvPr/>
          </p:nvSpPr>
          <p:spPr>
            <a:xfrm>
              <a:off x="1993725" y="1282450"/>
              <a:ext cx="905125" cy="1556850"/>
            </a:xfrm>
            <a:custGeom>
              <a:rect b="b" l="l" r="r" t="t"/>
              <a:pathLst>
                <a:path extrusionOk="0" h="62274" w="36205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7"/>
            <p:cNvSpPr/>
            <p:nvPr/>
          </p:nvSpPr>
          <p:spPr>
            <a:xfrm>
              <a:off x="1997750" y="238125"/>
              <a:ext cx="2714525" cy="1562500"/>
            </a:xfrm>
            <a:custGeom>
              <a:rect b="b" l="l" r="r" t="t"/>
              <a:pathLst>
                <a:path extrusionOk="0" h="62500" w="108581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F1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7"/>
            <p:cNvSpPr/>
            <p:nvPr/>
          </p:nvSpPr>
          <p:spPr>
            <a:xfrm>
              <a:off x="3811200" y="2325200"/>
              <a:ext cx="1802950" cy="3140350"/>
            </a:xfrm>
            <a:custGeom>
              <a:rect b="b" l="l" r="r" t="t"/>
              <a:pathLst>
                <a:path extrusionOk="0" h="125614" w="72118">
                  <a:moveTo>
                    <a:pt x="72117" y="0"/>
                  </a:moveTo>
                  <a:lnTo>
                    <a:pt x="292" y="41612"/>
                  </a:lnTo>
                  <a:lnTo>
                    <a:pt x="1" y="125614"/>
                  </a:lnTo>
                  <a:lnTo>
                    <a:pt x="72117" y="83807"/>
                  </a:lnTo>
                  <a:lnTo>
                    <a:pt x="72117" y="0"/>
                  </a:lnTo>
                  <a:close/>
                </a:path>
              </a:pathLst>
            </a:custGeom>
            <a:solidFill>
              <a:srgbClr val="739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7"/>
            <p:cNvSpPr/>
            <p:nvPr/>
          </p:nvSpPr>
          <p:spPr>
            <a:xfrm>
              <a:off x="2889100" y="1789250"/>
              <a:ext cx="2725050" cy="3677925"/>
            </a:xfrm>
            <a:custGeom>
              <a:rect b="b" l="l" r="r" t="t"/>
              <a:pathLst>
                <a:path extrusionOk="0" h="147117" w="109002">
                  <a:moveTo>
                    <a:pt x="72668" y="1"/>
                  </a:moveTo>
                  <a:lnTo>
                    <a:pt x="357" y="41969"/>
                  </a:lnTo>
                  <a:lnTo>
                    <a:pt x="0" y="125647"/>
                  </a:lnTo>
                  <a:lnTo>
                    <a:pt x="36949" y="147116"/>
                  </a:lnTo>
                  <a:lnTo>
                    <a:pt x="37176" y="63050"/>
                  </a:lnTo>
                  <a:lnTo>
                    <a:pt x="109001" y="21438"/>
                  </a:lnTo>
                  <a:lnTo>
                    <a:pt x="72668" y="1"/>
                  </a:lnTo>
                  <a:close/>
                </a:path>
              </a:pathLst>
            </a:custGeom>
            <a:solidFill>
              <a:srgbClr val="536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7"/>
            <p:cNvSpPr/>
            <p:nvPr/>
          </p:nvSpPr>
          <p:spPr>
            <a:xfrm>
              <a:off x="4705775" y="3402725"/>
              <a:ext cx="912425" cy="1561700"/>
            </a:xfrm>
            <a:custGeom>
              <a:rect b="b" l="l" r="r" t="t"/>
              <a:pathLst>
                <a:path extrusionOk="0" h="62468" w="36497">
                  <a:moveTo>
                    <a:pt x="36334" y="1"/>
                  </a:moveTo>
                  <a:lnTo>
                    <a:pt x="1" y="21438"/>
                  </a:lnTo>
                  <a:lnTo>
                    <a:pt x="163" y="62468"/>
                  </a:lnTo>
                  <a:lnTo>
                    <a:pt x="36496" y="41872"/>
                  </a:lnTo>
                  <a:lnTo>
                    <a:pt x="36334" y="1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7"/>
            <p:cNvSpPr/>
            <p:nvPr/>
          </p:nvSpPr>
          <p:spPr>
            <a:xfrm>
              <a:off x="2898000" y="756250"/>
              <a:ext cx="1813475" cy="2082250"/>
            </a:xfrm>
            <a:custGeom>
              <a:rect b="b" l="l" r="r" t="t"/>
              <a:pathLst>
                <a:path extrusionOk="0" h="83290" w="72539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8"/>
          <p:cNvSpPr/>
          <p:nvPr/>
        </p:nvSpPr>
        <p:spPr>
          <a:xfrm>
            <a:off x="4942325" y="1378200"/>
            <a:ext cx="30069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8"/>
          <p:cNvSpPr/>
          <p:nvPr/>
        </p:nvSpPr>
        <p:spPr>
          <a:xfrm>
            <a:off x="1194750" y="1378200"/>
            <a:ext cx="30069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8"/>
          <p:cNvSpPr txBox="1"/>
          <p:nvPr>
            <p:ph idx="1" type="subTitle"/>
          </p:nvPr>
        </p:nvSpPr>
        <p:spPr>
          <a:xfrm>
            <a:off x="5264575" y="2429023"/>
            <a:ext cx="2334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1" name="Google Shape;101;p58"/>
          <p:cNvSpPr txBox="1"/>
          <p:nvPr>
            <p:ph type="title"/>
          </p:nvPr>
        </p:nvSpPr>
        <p:spPr>
          <a:xfrm>
            <a:off x="1517425" y="1812750"/>
            <a:ext cx="23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02" name="Google Shape;102;p58"/>
          <p:cNvSpPr txBox="1"/>
          <p:nvPr>
            <p:ph idx="2" type="subTitle"/>
          </p:nvPr>
        </p:nvSpPr>
        <p:spPr>
          <a:xfrm>
            <a:off x="1530900" y="2429023"/>
            <a:ext cx="23346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 sz="14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3" name="Google Shape;103;p58"/>
          <p:cNvSpPr txBox="1"/>
          <p:nvPr>
            <p:ph idx="3" type="title"/>
          </p:nvPr>
        </p:nvSpPr>
        <p:spPr>
          <a:xfrm>
            <a:off x="5274325" y="1812625"/>
            <a:ext cx="2334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2400"/>
              <a:buFont typeface="Montserrat Black"/>
              <a:buNone/>
              <a:defRPr sz="24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3.jpg"/><Relationship Id="rId7" Type="http://schemas.openxmlformats.org/officeDocument/2006/relationships/image" Target="../media/image7.png"/><Relationship Id="rId8" Type="http://schemas.openxmlformats.org/officeDocument/2006/relationships/image" Target="../media/image10.png"/><Relationship Id="rId10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"/>
          <p:cNvSpPr/>
          <p:nvPr/>
        </p:nvSpPr>
        <p:spPr>
          <a:xfrm>
            <a:off x="0" y="0"/>
            <a:ext cx="9191400" cy="5143500"/>
          </a:xfrm>
          <a:prstGeom prst="rect">
            <a:avLst/>
          </a:prstGeom>
          <a:solidFill>
            <a:srgbClr val="A7A7A7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"/>
          <p:cNvSpPr/>
          <p:nvPr/>
        </p:nvSpPr>
        <p:spPr>
          <a:xfrm>
            <a:off x="1972125" y="4020100"/>
            <a:ext cx="5249400" cy="5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"/>
          <p:cNvSpPr/>
          <p:nvPr/>
        </p:nvSpPr>
        <p:spPr>
          <a:xfrm>
            <a:off x="1851300" y="947475"/>
            <a:ext cx="5441400" cy="2010000"/>
          </a:xfrm>
          <a:prstGeom prst="rect">
            <a:avLst/>
          </a:prstGeom>
          <a:solidFill>
            <a:srgbClr val="577A96">
              <a:alpha val="88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"/>
          <p:cNvSpPr txBox="1"/>
          <p:nvPr>
            <p:ph type="ctrTitle"/>
          </p:nvPr>
        </p:nvSpPr>
        <p:spPr>
          <a:xfrm>
            <a:off x="1922400" y="1105125"/>
            <a:ext cx="52992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SCAN-N-GO</a:t>
            </a:r>
            <a:r>
              <a:rPr lang="en" sz="5200">
                <a:solidFill>
                  <a:srgbClr val="374957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Idea Proposal</a:t>
            </a:r>
            <a:r>
              <a:rPr lang="en" sz="5200">
                <a:solidFill>
                  <a:srgbClr val="739CD2"/>
                </a:solidFill>
              </a:rPr>
              <a:t>  </a:t>
            </a:r>
            <a:r>
              <a:rPr lang="en" sz="5200"/>
              <a:t> </a:t>
            </a:r>
            <a:endParaRPr sz="5200"/>
          </a:p>
        </p:txBody>
      </p:sp>
      <p:sp>
        <p:nvSpPr>
          <p:cNvPr id="284" name="Google Shape;284;p1"/>
          <p:cNvSpPr txBox="1"/>
          <p:nvPr/>
        </p:nvSpPr>
        <p:spPr>
          <a:xfrm>
            <a:off x="2887425" y="4095100"/>
            <a:ext cx="368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 ExtraBold"/>
                <a:ea typeface="Montserrat ExtraBold"/>
                <a:cs typeface="Montserrat ExtraBold"/>
                <a:sym typeface="Montserrat ExtraBold"/>
              </a:rPr>
              <a:t>Consulted Supervisor: Jennifer Foster</a:t>
            </a:r>
            <a:endParaRPr sz="13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1972125" y="3105575"/>
            <a:ext cx="1630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Jamie Behan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18406986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3780600" y="3098788"/>
            <a:ext cx="1630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Bernard McWeeney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18384466</a:t>
            </a:r>
            <a:endParaRPr/>
          </a:p>
        </p:txBody>
      </p:sp>
      <p:sp>
        <p:nvSpPr>
          <p:cNvPr id="287" name="Google Shape;287;p1"/>
          <p:cNvSpPr/>
          <p:nvPr/>
        </p:nvSpPr>
        <p:spPr>
          <a:xfrm>
            <a:off x="5589075" y="3098775"/>
            <a:ext cx="1630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Shaun Kee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18308546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1900050" y="723250"/>
            <a:ext cx="5343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400">
                <a:latin typeface="Montserrat Black"/>
                <a:ea typeface="Montserrat Black"/>
                <a:cs typeface="Montserrat Black"/>
                <a:sym typeface="Montserrat Black"/>
              </a:rPr>
              <a:t>Introduction</a:t>
            </a:r>
            <a:endParaRPr b="0" sz="24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3" name="Google Shape;293;p4"/>
          <p:cNvSpPr txBox="1"/>
          <p:nvPr>
            <p:ph idx="1" type="subTitle"/>
          </p:nvPr>
        </p:nvSpPr>
        <p:spPr>
          <a:xfrm>
            <a:off x="2171250" y="1816875"/>
            <a:ext cx="4801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SCAN-N-GO is a revolutionary application whereby a consumer can enter a retail store, scan a barcode of any product(s) and pay using their phones’ built-in payment system.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/>
          <p:nvPr/>
        </p:nvSpPr>
        <p:spPr>
          <a:xfrm>
            <a:off x="0" y="0"/>
            <a:ext cx="9191400" cy="5143500"/>
          </a:xfrm>
          <a:prstGeom prst="rect">
            <a:avLst/>
          </a:prstGeom>
          <a:solidFill>
            <a:srgbClr val="A7A7A7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2956275" y="389975"/>
            <a:ext cx="315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34539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7200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>
            <p:ph idx="2" type="title"/>
          </p:nvPr>
        </p:nvSpPr>
        <p:spPr>
          <a:xfrm>
            <a:off x="2693700" y="389983"/>
            <a:ext cx="375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374957"/>
                </a:solidFill>
              </a:rPr>
              <a:t>Market Rationale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6187800" y="2109700"/>
            <a:ext cx="2236200" cy="22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720075" y="2351156"/>
            <a:ext cx="22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Target Market Size</a:t>
            </a:r>
            <a:endParaRPr sz="1800"/>
          </a:p>
        </p:txBody>
      </p:sp>
      <p:sp>
        <p:nvSpPr>
          <p:cNvPr id="305" name="Google Shape;305;p16"/>
          <p:cNvSpPr txBox="1"/>
          <p:nvPr>
            <p:ph idx="4" type="subTitle"/>
          </p:nvPr>
        </p:nvSpPr>
        <p:spPr>
          <a:xfrm>
            <a:off x="3703938" y="2867488"/>
            <a:ext cx="17361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Owners of Retail Stores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Consumers of Retail Stores</a:t>
            </a:r>
            <a:endParaRPr/>
          </a:p>
        </p:txBody>
      </p:sp>
      <p:sp>
        <p:nvSpPr>
          <p:cNvPr id="306" name="Google Shape;306;p16"/>
          <p:cNvSpPr txBox="1"/>
          <p:nvPr>
            <p:ph idx="1" type="subTitle"/>
          </p:nvPr>
        </p:nvSpPr>
        <p:spPr>
          <a:xfrm>
            <a:off x="970125" y="2867488"/>
            <a:ext cx="17361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3.5 Billion (2020)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7.8 Billion (2027)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1000">
                <a:latin typeface="Montserrat"/>
                <a:ea typeface="Montserrat"/>
                <a:cs typeface="Montserrat"/>
                <a:sym typeface="Montserrat"/>
              </a:rPr>
              <a:t>Projected </a:t>
            </a:r>
            <a:endParaRPr b="1"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16"/>
          <p:cNvSpPr txBox="1"/>
          <p:nvPr>
            <p:ph idx="3" type="title"/>
          </p:nvPr>
        </p:nvSpPr>
        <p:spPr>
          <a:xfrm>
            <a:off x="3453875" y="2351156"/>
            <a:ext cx="22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Customer Segments</a:t>
            </a:r>
            <a:endParaRPr sz="1800"/>
          </a:p>
        </p:txBody>
      </p:sp>
      <p:sp>
        <p:nvSpPr>
          <p:cNvPr id="308" name="Google Shape;308;p16"/>
          <p:cNvSpPr txBox="1"/>
          <p:nvPr>
            <p:ph idx="5" type="title"/>
          </p:nvPr>
        </p:nvSpPr>
        <p:spPr>
          <a:xfrm>
            <a:off x="6187800" y="2351156"/>
            <a:ext cx="22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Main Value Proposition</a:t>
            </a:r>
            <a:endParaRPr sz="1800"/>
          </a:p>
        </p:txBody>
      </p:sp>
      <p:sp>
        <p:nvSpPr>
          <p:cNvPr id="309" name="Google Shape;309;p16"/>
          <p:cNvSpPr txBox="1"/>
          <p:nvPr>
            <p:ph idx="6" type="subTitle"/>
          </p:nvPr>
        </p:nvSpPr>
        <p:spPr>
          <a:xfrm>
            <a:off x="6398250" y="2867488"/>
            <a:ext cx="18153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Eliminate Queues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Increase Customer Turnover</a:t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1275100" y="1113550"/>
            <a:ext cx="1125900" cy="1125900"/>
          </a:xfrm>
          <a:prstGeom prst="diamond">
            <a:avLst/>
          </a:prstGeom>
          <a:solidFill>
            <a:srgbClr val="2E3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4009050" y="1109250"/>
            <a:ext cx="1125900" cy="1125900"/>
          </a:xfrm>
          <a:prstGeom prst="diamond">
            <a:avLst/>
          </a:prstGeom>
          <a:solidFill>
            <a:srgbClr val="2E3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388" y="1419413"/>
            <a:ext cx="505576" cy="50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/>
          <p:nvPr/>
        </p:nvSpPr>
        <p:spPr>
          <a:xfrm>
            <a:off x="6742950" y="1113550"/>
            <a:ext cx="1125900" cy="1125900"/>
          </a:xfrm>
          <a:prstGeom prst="diamond">
            <a:avLst/>
          </a:prstGeom>
          <a:solidFill>
            <a:srgbClr val="2E3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188" y="1404141"/>
            <a:ext cx="505575" cy="50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9550" y="1370562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"/>
          <p:cNvSpPr/>
          <p:nvPr/>
        </p:nvSpPr>
        <p:spPr>
          <a:xfrm>
            <a:off x="0" y="0"/>
            <a:ext cx="9191400" cy="5143500"/>
          </a:xfrm>
          <a:prstGeom prst="rect">
            <a:avLst/>
          </a:prstGeom>
          <a:solidFill>
            <a:srgbClr val="A7A7A7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9"/>
          <p:cNvSpPr/>
          <p:nvPr/>
        </p:nvSpPr>
        <p:spPr>
          <a:xfrm>
            <a:off x="4942338" y="1378200"/>
            <a:ext cx="30069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1194763" y="1378200"/>
            <a:ext cx="30069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 txBox="1"/>
          <p:nvPr>
            <p:ph type="title"/>
          </p:nvPr>
        </p:nvSpPr>
        <p:spPr>
          <a:xfrm>
            <a:off x="1530900" y="1629325"/>
            <a:ext cx="23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Our Competitors</a:t>
            </a:r>
            <a:endParaRPr sz="2200"/>
          </a:p>
        </p:txBody>
      </p:sp>
      <p:sp>
        <p:nvSpPr>
          <p:cNvPr id="324" name="Google Shape;324;p9"/>
          <p:cNvSpPr txBox="1"/>
          <p:nvPr>
            <p:ph idx="2" type="subTitle"/>
          </p:nvPr>
        </p:nvSpPr>
        <p:spPr>
          <a:xfrm>
            <a:off x="1530913" y="2212350"/>
            <a:ext cx="23346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Self Service Checkouts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/>
            </a:br>
            <a:r>
              <a:rPr lang="en"/>
              <a:t>Self Service Scanning Machines</a:t>
            </a:r>
            <a:endParaRPr/>
          </a:p>
        </p:txBody>
      </p:sp>
      <p:sp>
        <p:nvSpPr>
          <p:cNvPr id="325" name="Google Shape;325;p9"/>
          <p:cNvSpPr txBox="1"/>
          <p:nvPr>
            <p:ph idx="3" type="title"/>
          </p:nvPr>
        </p:nvSpPr>
        <p:spPr>
          <a:xfrm>
            <a:off x="5278475" y="1639650"/>
            <a:ext cx="23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Market Validation</a:t>
            </a:r>
            <a:endParaRPr sz="2200"/>
          </a:p>
        </p:txBody>
      </p:sp>
      <p:sp>
        <p:nvSpPr>
          <p:cNvPr id="326" name="Google Shape;326;p9"/>
          <p:cNvSpPr txBox="1"/>
          <p:nvPr>
            <p:ph idx="1" type="subTitle"/>
          </p:nvPr>
        </p:nvSpPr>
        <p:spPr>
          <a:xfrm>
            <a:off x="5223893" y="2212350"/>
            <a:ext cx="24438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Customer Facing Surveys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Interviews with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Owners </a:t>
            </a:r>
            <a:r>
              <a:rPr lang="en"/>
              <a:t>of Retail Stores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/>
          <p:nvPr>
            <p:ph type="title"/>
          </p:nvPr>
        </p:nvSpPr>
        <p:spPr>
          <a:xfrm>
            <a:off x="362825" y="562850"/>
            <a:ext cx="38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Technical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Delivery</a:t>
            </a:r>
            <a:endParaRPr/>
          </a:p>
        </p:txBody>
      </p:sp>
      <p:grpSp>
        <p:nvGrpSpPr>
          <p:cNvPr id="332" name="Google Shape;332;p12"/>
          <p:cNvGrpSpPr/>
          <p:nvPr/>
        </p:nvGrpSpPr>
        <p:grpSpPr>
          <a:xfrm>
            <a:off x="3521113" y="2398949"/>
            <a:ext cx="4349837" cy="2164488"/>
            <a:chOff x="3527888" y="2031149"/>
            <a:chExt cx="4349837" cy="2164488"/>
          </a:xfrm>
        </p:grpSpPr>
        <p:grpSp>
          <p:nvGrpSpPr>
            <p:cNvPr id="333" name="Google Shape;333;p12"/>
            <p:cNvGrpSpPr/>
            <p:nvPr/>
          </p:nvGrpSpPr>
          <p:grpSpPr>
            <a:xfrm>
              <a:off x="3527888" y="2031149"/>
              <a:ext cx="221550" cy="165600"/>
              <a:chOff x="1060163" y="311025"/>
              <a:chExt cx="221550" cy="165600"/>
            </a:xfrm>
          </p:grpSpPr>
          <p:cxnSp>
            <p:nvCxnSpPr>
              <p:cNvPr id="334" name="Google Shape;334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6" name="Google Shape;336;p12"/>
            <p:cNvGrpSpPr/>
            <p:nvPr/>
          </p:nvGrpSpPr>
          <p:grpSpPr>
            <a:xfrm>
              <a:off x="4933483" y="2699112"/>
              <a:ext cx="177300" cy="177300"/>
              <a:chOff x="1189900" y="221425"/>
              <a:chExt cx="177300" cy="177300"/>
            </a:xfrm>
          </p:grpSpPr>
          <p:cxnSp>
            <p:nvCxnSpPr>
              <p:cNvPr id="337" name="Google Shape;337;p12"/>
              <p:cNvCxnSpPr/>
              <p:nvPr/>
            </p:nvCxnSpPr>
            <p:spPr>
              <a:xfrm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2"/>
              <p:cNvCxnSpPr/>
              <p:nvPr/>
            </p:nvCxnSpPr>
            <p:spPr>
              <a:xfrm flipH="1"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9" name="Google Shape;339;p12"/>
            <p:cNvGrpSpPr/>
            <p:nvPr/>
          </p:nvGrpSpPr>
          <p:grpSpPr>
            <a:xfrm>
              <a:off x="4911358" y="2031149"/>
              <a:ext cx="221550" cy="165600"/>
              <a:chOff x="1060163" y="311025"/>
              <a:chExt cx="221550" cy="165600"/>
            </a:xfrm>
          </p:grpSpPr>
          <p:cxnSp>
            <p:nvCxnSpPr>
              <p:cNvPr id="340" name="Google Shape;340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2" name="Google Shape;342;p12"/>
            <p:cNvGrpSpPr/>
            <p:nvPr/>
          </p:nvGrpSpPr>
          <p:grpSpPr>
            <a:xfrm>
              <a:off x="6294829" y="2031149"/>
              <a:ext cx="221550" cy="165600"/>
              <a:chOff x="1060163" y="311025"/>
              <a:chExt cx="221550" cy="165600"/>
            </a:xfrm>
          </p:grpSpPr>
          <p:cxnSp>
            <p:nvCxnSpPr>
              <p:cNvPr id="343" name="Google Shape;343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5" name="Google Shape;345;p12"/>
            <p:cNvGrpSpPr/>
            <p:nvPr/>
          </p:nvGrpSpPr>
          <p:grpSpPr>
            <a:xfrm>
              <a:off x="6294829" y="2699112"/>
              <a:ext cx="177300" cy="177300"/>
              <a:chOff x="1189900" y="221425"/>
              <a:chExt cx="177300" cy="177300"/>
            </a:xfrm>
          </p:grpSpPr>
          <p:cxnSp>
            <p:nvCxnSpPr>
              <p:cNvPr id="346" name="Google Shape;346;p12"/>
              <p:cNvCxnSpPr/>
              <p:nvPr/>
            </p:nvCxnSpPr>
            <p:spPr>
              <a:xfrm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2"/>
              <p:cNvCxnSpPr/>
              <p:nvPr/>
            </p:nvCxnSpPr>
            <p:spPr>
              <a:xfrm flipH="1"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8" name="Google Shape;348;p12"/>
            <p:cNvGrpSpPr/>
            <p:nvPr/>
          </p:nvGrpSpPr>
          <p:grpSpPr>
            <a:xfrm>
              <a:off x="7656175" y="2699112"/>
              <a:ext cx="221550" cy="165600"/>
              <a:chOff x="1060163" y="311025"/>
              <a:chExt cx="221550" cy="165600"/>
            </a:xfrm>
          </p:grpSpPr>
          <p:cxnSp>
            <p:nvCxnSpPr>
              <p:cNvPr id="349" name="Google Shape;349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1" name="Google Shape;351;p12"/>
            <p:cNvGrpSpPr/>
            <p:nvPr/>
          </p:nvGrpSpPr>
          <p:grpSpPr>
            <a:xfrm>
              <a:off x="7678300" y="2031149"/>
              <a:ext cx="177300" cy="177300"/>
              <a:chOff x="1189900" y="221425"/>
              <a:chExt cx="177300" cy="177300"/>
            </a:xfrm>
          </p:grpSpPr>
          <p:cxnSp>
            <p:nvCxnSpPr>
              <p:cNvPr id="352" name="Google Shape;352;p12"/>
              <p:cNvCxnSpPr/>
              <p:nvPr/>
            </p:nvCxnSpPr>
            <p:spPr>
              <a:xfrm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2"/>
              <p:cNvCxnSpPr/>
              <p:nvPr/>
            </p:nvCxnSpPr>
            <p:spPr>
              <a:xfrm flipH="1"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2"/>
            <p:cNvGrpSpPr/>
            <p:nvPr/>
          </p:nvGrpSpPr>
          <p:grpSpPr>
            <a:xfrm>
              <a:off x="3527888" y="2699112"/>
              <a:ext cx="221550" cy="165600"/>
              <a:chOff x="1060163" y="311025"/>
              <a:chExt cx="221550" cy="165600"/>
            </a:xfrm>
          </p:grpSpPr>
          <p:cxnSp>
            <p:nvCxnSpPr>
              <p:cNvPr id="355" name="Google Shape;355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7" name="Google Shape;357;p12"/>
            <p:cNvGrpSpPr/>
            <p:nvPr/>
          </p:nvGrpSpPr>
          <p:grpSpPr>
            <a:xfrm>
              <a:off x="4889233" y="3383837"/>
              <a:ext cx="221550" cy="165600"/>
              <a:chOff x="1060163" y="311025"/>
              <a:chExt cx="221550" cy="165600"/>
            </a:xfrm>
          </p:grpSpPr>
          <p:cxnSp>
            <p:nvCxnSpPr>
              <p:cNvPr id="358" name="Google Shape;358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60" name="Google Shape;360;p12"/>
            <p:cNvGrpSpPr/>
            <p:nvPr/>
          </p:nvGrpSpPr>
          <p:grpSpPr>
            <a:xfrm>
              <a:off x="6272704" y="3383837"/>
              <a:ext cx="221550" cy="165600"/>
              <a:chOff x="1060163" y="311025"/>
              <a:chExt cx="221550" cy="165600"/>
            </a:xfrm>
          </p:grpSpPr>
          <p:cxnSp>
            <p:nvCxnSpPr>
              <p:cNvPr id="361" name="Google Shape;361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63" name="Google Shape;363;p12"/>
            <p:cNvGrpSpPr/>
            <p:nvPr/>
          </p:nvGrpSpPr>
          <p:grpSpPr>
            <a:xfrm>
              <a:off x="7656175" y="3383837"/>
              <a:ext cx="221550" cy="165600"/>
              <a:chOff x="1060163" y="311025"/>
              <a:chExt cx="221550" cy="165600"/>
            </a:xfrm>
          </p:grpSpPr>
          <p:cxnSp>
            <p:nvCxnSpPr>
              <p:cNvPr id="364" name="Google Shape;364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66" name="Google Shape;366;p12"/>
            <p:cNvGrpSpPr/>
            <p:nvPr/>
          </p:nvGrpSpPr>
          <p:grpSpPr>
            <a:xfrm>
              <a:off x="3550013" y="3383837"/>
              <a:ext cx="177300" cy="177300"/>
              <a:chOff x="1189900" y="221425"/>
              <a:chExt cx="177300" cy="177300"/>
            </a:xfrm>
          </p:grpSpPr>
          <p:cxnSp>
            <p:nvCxnSpPr>
              <p:cNvPr id="367" name="Google Shape;367;p12"/>
              <p:cNvCxnSpPr/>
              <p:nvPr/>
            </p:nvCxnSpPr>
            <p:spPr>
              <a:xfrm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2"/>
              <p:cNvCxnSpPr/>
              <p:nvPr/>
            </p:nvCxnSpPr>
            <p:spPr>
              <a:xfrm flipH="1"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69" name="Google Shape;369;p12"/>
            <p:cNvGrpSpPr/>
            <p:nvPr/>
          </p:nvGrpSpPr>
          <p:grpSpPr>
            <a:xfrm>
              <a:off x="3527888" y="4018337"/>
              <a:ext cx="221550" cy="165600"/>
              <a:chOff x="1060163" y="311025"/>
              <a:chExt cx="221550" cy="165600"/>
            </a:xfrm>
          </p:grpSpPr>
          <p:cxnSp>
            <p:nvCxnSpPr>
              <p:cNvPr id="370" name="Google Shape;370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2" name="Google Shape;372;p12"/>
            <p:cNvGrpSpPr/>
            <p:nvPr/>
          </p:nvGrpSpPr>
          <p:grpSpPr>
            <a:xfrm>
              <a:off x="4926108" y="4018337"/>
              <a:ext cx="177300" cy="177300"/>
              <a:chOff x="1189900" y="221425"/>
              <a:chExt cx="177300" cy="177300"/>
            </a:xfrm>
          </p:grpSpPr>
          <p:cxnSp>
            <p:nvCxnSpPr>
              <p:cNvPr id="373" name="Google Shape;373;p12"/>
              <p:cNvCxnSpPr/>
              <p:nvPr/>
            </p:nvCxnSpPr>
            <p:spPr>
              <a:xfrm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12"/>
              <p:cNvCxnSpPr/>
              <p:nvPr/>
            </p:nvCxnSpPr>
            <p:spPr>
              <a:xfrm flipH="1"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5" name="Google Shape;375;p12"/>
            <p:cNvGrpSpPr/>
            <p:nvPr/>
          </p:nvGrpSpPr>
          <p:grpSpPr>
            <a:xfrm>
              <a:off x="6280079" y="4018337"/>
              <a:ext cx="221550" cy="165600"/>
              <a:chOff x="1060163" y="311025"/>
              <a:chExt cx="221550" cy="165600"/>
            </a:xfrm>
          </p:grpSpPr>
          <p:cxnSp>
            <p:nvCxnSpPr>
              <p:cNvPr id="376" name="Google Shape;376;p12"/>
              <p:cNvCxnSpPr/>
              <p:nvPr/>
            </p:nvCxnSpPr>
            <p:spPr>
              <a:xfrm>
                <a:off x="1060163" y="401625"/>
                <a:ext cx="75000" cy="75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2"/>
              <p:cNvCxnSpPr/>
              <p:nvPr/>
            </p:nvCxnSpPr>
            <p:spPr>
              <a:xfrm flipH="1" rot="10800000">
                <a:off x="1116113" y="311025"/>
                <a:ext cx="165600" cy="16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8" name="Google Shape;378;p12"/>
            <p:cNvGrpSpPr/>
            <p:nvPr/>
          </p:nvGrpSpPr>
          <p:grpSpPr>
            <a:xfrm>
              <a:off x="7678300" y="4018337"/>
              <a:ext cx="177300" cy="177300"/>
              <a:chOff x="1189900" y="221425"/>
              <a:chExt cx="177300" cy="177300"/>
            </a:xfrm>
          </p:grpSpPr>
          <p:cxnSp>
            <p:nvCxnSpPr>
              <p:cNvPr id="379" name="Google Shape;379;p12"/>
              <p:cNvCxnSpPr/>
              <p:nvPr/>
            </p:nvCxnSpPr>
            <p:spPr>
              <a:xfrm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2"/>
              <p:cNvCxnSpPr/>
              <p:nvPr/>
            </p:nvCxnSpPr>
            <p:spPr>
              <a:xfrm flipH="1">
                <a:off x="1189900" y="221425"/>
                <a:ext cx="177300" cy="17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81" name="Google Shape;381;p12"/>
          <p:cNvGrpSpPr/>
          <p:nvPr/>
        </p:nvGrpSpPr>
        <p:grpSpPr>
          <a:xfrm>
            <a:off x="1014875" y="1846729"/>
            <a:ext cx="2994660" cy="2952750"/>
            <a:chOff x="845175" y="1161500"/>
            <a:chExt cx="3810000" cy="3810000"/>
          </a:xfrm>
        </p:grpSpPr>
        <p:pic>
          <p:nvPicPr>
            <p:cNvPr id="382" name="Google Shape;382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5175" y="1161500"/>
              <a:ext cx="3810000" cy="381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51603" y="4097500"/>
              <a:ext cx="525801" cy="467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86549" y="4039775"/>
              <a:ext cx="525800" cy="52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2"/>
            <p:cNvPicPr preferRelativeResize="0"/>
            <p:nvPr/>
          </p:nvPicPr>
          <p:blipFill rotWithShape="1">
            <a:blip r:embed="rId6">
              <a:alphaModFix/>
            </a:blip>
            <a:srcRect b="0" l="21666" r="0" t="0"/>
            <a:stretch/>
          </p:blipFill>
          <p:spPr>
            <a:xfrm>
              <a:off x="2117050" y="2191800"/>
              <a:ext cx="1266251" cy="1077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12"/>
            <p:cNvSpPr txBox="1"/>
            <p:nvPr/>
          </p:nvSpPr>
          <p:spPr>
            <a:xfrm>
              <a:off x="2215550" y="3398100"/>
              <a:ext cx="11166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657E93"/>
                  </a:solidFill>
                </a:rPr>
                <a:t>€5.95</a:t>
              </a:r>
              <a:endParaRPr b="1" sz="1500">
                <a:solidFill>
                  <a:srgbClr val="657E93"/>
                </a:solidFill>
              </a:endParaRPr>
            </a:p>
          </p:txBody>
        </p:sp>
        <p:sp>
          <p:nvSpPr>
            <p:cNvPr id="387" name="Google Shape;387;p12"/>
            <p:cNvSpPr txBox="1"/>
            <p:nvPr/>
          </p:nvSpPr>
          <p:spPr>
            <a:xfrm>
              <a:off x="2191875" y="1587930"/>
              <a:ext cx="11166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7495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SCAN-N-GO</a:t>
              </a:r>
              <a:endParaRPr b="1" sz="9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grpSp>
        <p:nvGrpSpPr>
          <p:cNvPr id="388" name="Google Shape;388;p12"/>
          <p:cNvGrpSpPr/>
          <p:nvPr/>
        </p:nvGrpSpPr>
        <p:grpSpPr>
          <a:xfrm>
            <a:off x="3717400" y="2077620"/>
            <a:ext cx="4140201" cy="2440929"/>
            <a:chOff x="4252025" y="2068320"/>
            <a:chExt cx="4140201" cy="2440929"/>
          </a:xfrm>
        </p:grpSpPr>
        <p:pic>
          <p:nvPicPr>
            <p:cNvPr id="389" name="Google Shape;389;p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52025" y="2068320"/>
              <a:ext cx="4140201" cy="24409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12"/>
            <p:cNvSpPr/>
            <p:nvPr/>
          </p:nvSpPr>
          <p:spPr>
            <a:xfrm>
              <a:off x="4868500" y="2249925"/>
              <a:ext cx="2896500" cy="216600"/>
            </a:xfrm>
            <a:prstGeom prst="rect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2"/>
            <p:cNvSpPr txBox="1"/>
            <p:nvPr/>
          </p:nvSpPr>
          <p:spPr>
            <a:xfrm>
              <a:off x="4868510" y="2196669"/>
              <a:ext cx="924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SCAN-N-GO</a:t>
              </a:r>
              <a:endParaRPr b="1" sz="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pic>
          <p:nvPicPr>
            <p:cNvPr id="392" name="Google Shape;392;p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18198" y="2837261"/>
              <a:ext cx="2162800" cy="835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12"/>
            <p:cNvSpPr txBox="1"/>
            <p:nvPr/>
          </p:nvSpPr>
          <p:spPr>
            <a:xfrm>
              <a:off x="5237422" y="2606250"/>
              <a:ext cx="1231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37495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Logged in users</a:t>
              </a:r>
              <a:endParaRPr b="1" sz="7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394" name="Google Shape;394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1125" y="64975"/>
            <a:ext cx="1490550" cy="9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2"/>
          <p:cNvSpPr/>
          <p:nvPr/>
        </p:nvSpPr>
        <p:spPr>
          <a:xfrm>
            <a:off x="4336175" y="2461350"/>
            <a:ext cx="518100" cy="1498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2"/>
          <p:cNvSpPr txBox="1"/>
          <p:nvPr/>
        </p:nvSpPr>
        <p:spPr>
          <a:xfrm>
            <a:off x="4252025" y="2461350"/>
            <a:ext cx="646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  <a:t>Main Menu</a:t>
            </a:r>
            <a:endParaRPr b="1" sz="400">
              <a:solidFill>
                <a:srgbClr val="37495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  <a:t>- View Users</a:t>
            </a:r>
            <a:endParaRPr b="1" sz="400">
              <a:solidFill>
                <a:srgbClr val="37495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  <a:t>- </a:t>
            </a:r>
            <a: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  <a:t>View Transactions</a:t>
            </a:r>
            <a:endParaRPr sz="400">
              <a:solidFill>
                <a:srgbClr val="37495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  <a:t>- Settings</a:t>
            </a: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b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en" sz="400">
                <a:solidFill>
                  <a:srgbClr val="374957"/>
                </a:solidFill>
                <a:latin typeface="Josefin Sans"/>
                <a:ea typeface="Josefin Sans"/>
                <a:cs typeface="Josefin Sans"/>
                <a:sym typeface="Josefin Sans"/>
              </a:rPr>
              <a:t>LogOut</a:t>
            </a:r>
            <a:endParaRPr sz="400">
              <a:solidFill>
                <a:srgbClr val="37495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7" name="Google Shape;397;p12"/>
          <p:cNvSpPr/>
          <p:nvPr/>
        </p:nvSpPr>
        <p:spPr>
          <a:xfrm rot="6888778">
            <a:off x="2872898" y="1150756"/>
            <a:ext cx="952205" cy="37153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7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2"/>
          <p:cNvSpPr/>
          <p:nvPr/>
        </p:nvSpPr>
        <p:spPr>
          <a:xfrm rot="4656613">
            <a:off x="4598729" y="1198705"/>
            <a:ext cx="952176" cy="37160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7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80600" y="1061166"/>
            <a:ext cx="646663" cy="64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475" y="1098316"/>
            <a:ext cx="646663" cy="64666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2"/>
          <p:cNvSpPr txBox="1"/>
          <p:nvPr/>
        </p:nvSpPr>
        <p:spPr>
          <a:xfrm>
            <a:off x="2042550" y="4725675"/>
            <a:ext cx="12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ans"/>
                <a:ea typeface="Josefin Sans"/>
                <a:cs typeface="Josefin Sans"/>
                <a:sym typeface="Josefin Sans"/>
              </a:rPr>
              <a:t>Front-End</a:t>
            </a:r>
            <a:endParaRPr b="1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02" name="Google Shape;402;p12"/>
          <p:cNvSpPr txBox="1"/>
          <p:nvPr/>
        </p:nvSpPr>
        <p:spPr>
          <a:xfrm>
            <a:off x="4781650" y="4572725"/>
            <a:ext cx="24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ans"/>
                <a:ea typeface="Josefin Sans"/>
                <a:cs typeface="Josefin Sans"/>
                <a:sym typeface="Josefin Sans"/>
              </a:rPr>
              <a:t>Retail Store Back End</a:t>
            </a:r>
            <a:endParaRPr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03" name="Google Shape;403;p12"/>
          <p:cNvCxnSpPr/>
          <p:nvPr/>
        </p:nvCxnSpPr>
        <p:spPr>
          <a:xfrm>
            <a:off x="3717400" y="2154000"/>
            <a:ext cx="18600" cy="17826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12"/>
          <p:cNvSpPr txBox="1"/>
          <p:nvPr/>
        </p:nvSpPr>
        <p:spPr>
          <a:xfrm>
            <a:off x="46425" y="2730600"/>
            <a:ext cx="176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Django Backend (API)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Javascript Frontend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HTML5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CCS3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Hardware API’s (Camera)</a:t>
            </a:r>
            <a:endParaRPr sz="1000"/>
          </a:p>
        </p:txBody>
      </p:sp>
      <p:sp>
        <p:nvSpPr>
          <p:cNvPr id="405" name="Google Shape;405;p12"/>
          <p:cNvSpPr txBox="1"/>
          <p:nvPr/>
        </p:nvSpPr>
        <p:spPr>
          <a:xfrm>
            <a:off x="7380000" y="2741100"/>
            <a:ext cx="176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Django Backend (API)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- Javascript Frontend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HTML5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CCS3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d3b202ee6_0_30187"/>
          <p:cNvSpPr txBox="1"/>
          <p:nvPr>
            <p:ph idx="8" type="title"/>
          </p:nvPr>
        </p:nvSpPr>
        <p:spPr>
          <a:xfrm>
            <a:off x="1497225" y="233400"/>
            <a:ext cx="68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Proposed Timeline of Activities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11" name="Google Shape;411;gfd3b202ee6_0_30187"/>
          <p:cNvSpPr/>
          <p:nvPr/>
        </p:nvSpPr>
        <p:spPr>
          <a:xfrm>
            <a:off x="1423484" y="1353532"/>
            <a:ext cx="233621" cy="1358877"/>
          </a:xfrm>
          <a:custGeom>
            <a:rect b="b" l="l" r="r" t="t"/>
            <a:pathLst>
              <a:path extrusionOk="0" h="44792" w="9204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fd3b202ee6_0_30187"/>
          <p:cNvSpPr/>
          <p:nvPr/>
        </p:nvSpPr>
        <p:spPr>
          <a:xfrm>
            <a:off x="691919" y="2644172"/>
            <a:ext cx="1151731" cy="568811"/>
          </a:xfrm>
          <a:custGeom>
            <a:rect b="b" l="l" r="r" t="t"/>
            <a:pathLst>
              <a:path extrusionOk="0" h="23563" w="45375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NOV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gfd3b202ee6_0_30187"/>
          <p:cNvSpPr txBox="1"/>
          <p:nvPr/>
        </p:nvSpPr>
        <p:spPr>
          <a:xfrm>
            <a:off x="-173750" y="1781300"/>
            <a:ext cx="1539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Collection &amp; Analysis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gfd3b202ee6_0_30187"/>
          <p:cNvSpPr txBox="1"/>
          <p:nvPr/>
        </p:nvSpPr>
        <p:spPr>
          <a:xfrm>
            <a:off x="7641" y="1341625"/>
            <a:ext cx="1325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RESEARCH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gfd3b202ee6_0_30187"/>
          <p:cNvSpPr/>
          <p:nvPr/>
        </p:nvSpPr>
        <p:spPr>
          <a:xfrm>
            <a:off x="3833272" y="1353532"/>
            <a:ext cx="233621" cy="1358877"/>
          </a:xfrm>
          <a:custGeom>
            <a:rect b="b" l="l" r="r" t="t"/>
            <a:pathLst>
              <a:path extrusionOk="0" h="44792" w="9204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fd3b202ee6_0_30187"/>
          <p:cNvSpPr/>
          <p:nvPr/>
        </p:nvSpPr>
        <p:spPr>
          <a:xfrm>
            <a:off x="2994742" y="2644172"/>
            <a:ext cx="1259023" cy="568811"/>
          </a:xfrm>
          <a:custGeom>
            <a:rect b="b" l="l" r="r" t="t"/>
            <a:pathLst>
              <a:path extrusionOk="0" h="23563" w="49602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JAN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gfd3b202ee6_0_30187"/>
          <p:cNvSpPr txBox="1"/>
          <p:nvPr/>
        </p:nvSpPr>
        <p:spPr>
          <a:xfrm>
            <a:off x="1731050" y="1781300"/>
            <a:ext cx="2012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Development of Backend Prototype &amp; Testing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gfd3b202ee6_0_30187"/>
          <p:cNvSpPr txBox="1"/>
          <p:nvPr/>
        </p:nvSpPr>
        <p:spPr>
          <a:xfrm>
            <a:off x="1961700" y="1341625"/>
            <a:ext cx="1781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 1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gfd3b202ee6_0_30187"/>
          <p:cNvSpPr/>
          <p:nvPr/>
        </p:nvSpPr>
        <p:spPr>
          <a:xfrm>
            <a:off x="6239735" y="1353532"/>
            <a:ext cx="233951" cy="1358877"/>
          </a:xfrm>
          <a:custGeom>
            <a:rect b="b" l="l" r="r" t="t"/>
            <a:pathLst>
              <a:path extrusionOk="0" h="44792" w="9217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fd3b202ee6_0_30187"/>
          <p:cNvSpPr/>
          <p:nvPr/>
        </p:nvSpPr>
        <p:spPr>
          <a:xfrm>
            <a:off x="5401213" y="2644172"/>
            <a:ext cx="1259353" cy="568811"/>
          </a:xfrm>
          <a:custGeom>
            <a:rect b="b" l="l" r="r" t="t"/>
            <a:pathLst>
              <a:path extrusionOk="0" h="23563" w="49615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gfd3b202ee6_0_30187"/>
          <p:cNvSpPr txBox="1"/>
          <p:nvPr/>
        </p:nvSpPr>
        <p:spPr>
          <a:xfrm>
            <a:off x="4147275" y="1781300"/>
            <a:ext cx="20121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Development of Frontend - Administration Prototype &amp; Testing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gfd3b202ee6_0_30187"/>
          <p:cNvSpPr txBox="1"/>
          <p:nvPr/>
        </p:nvSpPr>
        <p:spPr>
          <a:xfrm>
            <a:off x="4253775" y="1341625"/>
            <a:ext cx="189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 3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gfd3b202ee6_0_30187"/>
          <p:cNvSpPr/>
          <p:nvPr/>
        </p:nvSpPr>
        <p:spPr>
          <a:xfrm>
            <a:off x="2563256" y="3162815"/>
            <a:ext cx="233621" cy="1294052"/>
          </a:xfrm>
          <a:custGeom>
            <a:rect b="b" l="l" r="r" t="t"/>
            <a:pathLst>
              <a:path extrusionOk="0" h="44804" w="9204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fd3b202ee6_0_30187"/>
          <p:cNvSpPr/>
          <p:nvPr/>
        </p:nvSpPr>
        <p:spPr>
          <a:xfrm>
            <a:off x="1791493" y="2644172"/>
            <a:ext cx="1259048" cy="568811"/>
          </a:xfrm>
          <a:custGeom>
            <a:rect b="b" l="l" r="r" t="t"/>
            <a:pathLst>
              <a:path extrusionOk="0" h="23563" w="49603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gfd3b202ee6_0_30187"/>
          <p:cNvSpPr txBox="1"/>
          <p:nvPr/>
        </p:nvSpPr>
        <p:spPr>
          <a:xfrm>
            <a:off x="804800" y="3952150"/>
            <a:ext cx="16683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 Design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 Plan Architecture 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gfd3b202ee6_0_30187"/>
          <p:cNvSpPr txBox="1"/>
          <p:nvPr/>
        </p:nvSpPr>
        <p:spPr>
          <a:xfrm>
            <a:off x="1050557" y="3512478"/>
            <a:ext cx="1422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DESIGN &amp; Plan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gfd3b202ee6_0_30187"/>
          <p:cNvSpPr/>
          <p:nvPr/>
        </p:nvSpPr>
        <p:spPr>
          <a:xfrm>
            <a:off x="4973051" y="3162815"/>
            <a:ext cx="233646" cy="1294052"/>
          </a:xfrm>
          <a:custGeom>
            <a:rect b="b" l="l" r="r" t="t"/>
            <a:pathLst>
              <a:path extrusionOk="0" h="44804" w="9205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fd3b202ee6_0_30187"/>
          <p:cNvSpPr/>
          <p:nvPr/>
        </p:nvSpPr>
        <p:spPr>
          <a:xfrm>
            <a:off x="4197990" y="2644172"/>
            <a:ext cx="1259327" cy="568811"/>
          </a:xfrm>
          <a:custGeom>
            <a:rect b="b" l="l" r="r" t="t"/>
            <a:pathLst>
              <a:path extrusionOk="0" h="23563" w="49614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FEB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gfd3b202ee6_0_30187"/>
          <p:cNvSpPr txBox="1"/>
          <p:nvPr/>
        </p:nvSpPr>
        <p:spPr>
          <a:xfrm>
            <a:off x="2870925" y="3851650"/>
            <a:ext cx="20121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Development of Frontend -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General User Prototype &amp; Testing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gfd3b202ee6_0_30187"/>
          <p:cNvSpPr txBox="1"/>
          <p:nvPr/>
        </p:nvSpPr>
        <p:spPr>
          <a:xfrm>
            <a:off x="3101625" y="3512475"/>
            <a:ext cx="1781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 2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gfd3b202ee6_0_30187"/>
          <p:cNvSpPr/>
          <p:nvPr/>
        </p:nvSpPr>
        <p:spPr>
          <a:xfrm>
            <a:off x="7379547" y="3162815"/>
            <a:ext cx="233621" cy="1294052"/>
          </a:xfrm>
          <a:custGeom>
            <a:rect b="b" l="l" r="r" t="t"/>
            <a:pathLst>
              <a:path extrusionOk="0" h="44804" w="9204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fd3b202ee6_0_30187"/>
          <p:cNvSpPr/>
          <p:nvPr/>
        </p:nvSpPr>
        <p:spPr>
          <a:xfrm>
            <a:off x="6604461" y="2644172"/>
            <a:ext cx="1259327" cy="568811"/>
          </a:xfrm>
          <a:custGeom>
            <a:rect b="b" l="l" r="r" t="t"/>
            <a:pathLst>
              <a:path extrusionOk="0" h="23563" w="49614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gfd3b202ee6_0_30187"/>
          <p:cNvSpPr txBox="1"/>
          <p:nvPr/>
        </p:nvSpPr>
        <p:spPr>
          <a:xfrm>
            <a:off x="5401213" y="3851650"/>
            <a:ext cx="1981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Development time for extra features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 Full Application Testing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gfd3b202ee6_0_30187"/>
          <p:cNvSpPr txBox="1"/>
          <p:nvPr/>
        </p:nvSpPr>
        <p:spPr>
          <a:xfrm>
            <a:off x="5621150" y="3512475"/>
            <a:ext cx="1668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 4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gfd3b202ee6_0_30187"/>
          <p:cNvSpPr/>
          <p:nvPr/>
        </p:nvSpPr>
        <p:spPr>
          <a:xfrm>
            <a:off x="8652885" y="1353532"/>
            <a:ext cx="233621" cy="1358877"/>
          </a:xfrm>
          <a:custGeom>
            <a:rect b="b" l="l" r="r" t="t"/>
            <a:pathLst>
              <a:path extrusionOk="0" h="44792" w="9204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fd3b202ee6_0_30187"/>
          <p:cNvSpPr/>
          <p:nvPr/>
        </p:nvSpPr>
        <p:spPr>
          <a:xfrm>
            <a:off x="7807994" y="2644172"/>
            <a:ext cx="1259023" cy="568811"/>
          </a:xfrm>
          <a:custGeom>
            <a:rect b="b" l="l" r="r" t="t"/>
            <a:pathLst>
              <a:path extrusionOk="0" h="23563" w="49602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gfd3b202ee6_0_30187"/>
          <p:cNvSpPr txBox="1"/>
          <p:nvPr/>
        </p:nvSpPr>
        <p:spPr>
          <a:xfrm>
            <a:off x="6663449" y="1781300"/>
            <a:ext cx="1899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Review &amp; Prepare for Group Interview &amp; Project Expo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gfd3b202ee6_0_30187"/>
          <p:cNvSpPr txBox="1"/>
          <p:nvPr/>
        </p:nvSpPr>
        <p:spPr>
          <a:xfrm>
            <a:off x="7237049" y="1341625"/>
            <a:ext cx="1325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387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REVIEW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d3b202ee6_0_30346"/>
          <p:cNvSpPr txBox="1"/>
          <p:nvPr>
            <p:ph idx="9" type="title"/>
          </p:nvPr>
        </p:nvSpPr>
        <p:spPr>
          <a:xfrm>
            <a:off x="1899750" y="272325"/>
            <a:ext cx="534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3"/>
                </a:solidFill>
              </a:rPr>
              <a:t>Workload Distribution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4" name="Google Shape;444;gfd3b202ee6_0_30346"/>
          <p:cNvSpPr txBox="1"/>
          <p:nvPr>
            <p:ph idx="3" type="title"/>
          </p:nvPr>
        </p:nvSpPr>
        <p:spPr>
          <a:xfrm>
            <a:off x="869138" y="1629309"/>
            <a:ext cx="1736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Technical Leader</a:t>
            </a:r>
            <a:endParaRPr sz="1500"/>
          </a:p>
        </p:txBody>
      </p:sp>
      <p:sp>
        <p:nvSpPr>
          <p:cNvPr id="445" name="Google Shape;445;gfd3b202ee6_0_30346"/>
          <p:cNvSpPr txBox="1"/>
          <p:nvPr>
            <p:ph idx="4" type="subTitle"/>
          </p:nvPr>
        </p:nvSpPr>
        <p:spPr>
          <a:xfrm>
            <a:off x="699050" y="2186403"/>
            <a:ext cx="20763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Administration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gfd3b202ee6_0_30346"/>
          <p:cNvSpPr txBox="1"/>
          <p:nvPr>
            <p:ph type="title"/>
          </p:nvPr>
        </p:nvSpPr>
        <p:spPr>
          <a:xfrm>
            <a:off x="3674800" y="4038525"/>
            <a:ext cx="186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Commercial Leader</a:t>
            </a:r>
            <a:endParaRPr sz="1500"/>
          </a:p>
        </p:txBody>
      </p:sp>
      <p:sp>
        <p:nvSpPr>
          <p:cNvPr id="447" name="Google Shape;447;gfd3b202ee6_0_30346"/>
          <p:cNvSpPr txBox="1"/>
          <p:nvPr>
            <p:ph idx="2" type="title"/>
          </p:nvPr>
        </p:nvSpPr>
        <p:spPr>
          <a:xfrm>
            <a:off x="3591250" y="3416025"/>
            <a:ext cx="2035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Jamie Behan</a:t>
            </a:r>
            <a:endParaRPr sz="2000"/>
          </a:p>
        </p:txBody>
      </p:sp>
      <p:grpSp>
        <p:nvGrpSpPr>
          <p:cNvPr id="448" name="Google Shape;448;gfd3b202ee6_0_30346"/>
          <p:cNvGrpSpPr/>
          <p:nvPr/>
        </p:nvGrpSpPr>
        <p:grpSpPr>
          <a:xfrm>
            <a:off x="4695525" y="1751788"/>
            <a:ext cx="1125900" cy="1125900"/>
            <a:chOff x="4009050" y="1053513"/>
            <a:chExt cx="1125900" cy="1125900"/>
          </a:xfrm>
        </p:grpSpPr>
        <p:sp>
          <p:nvSpPr>
            <p:cNvPr id="449" name="Google Shape;449;gfd3b202ee6_0_30346"/>
            <p:cNvSpPr/>
            <p:nvPr/>
          </p:nvSpPr>
          <p:spPr>
            <a:xfrm>
              <a:off x="4009050" y="1053513"/>
              <a:ext cx="1125900" cy="1125900"/>
            </a:xfrm>
            <a:prstGeom prst="diamond">
              <a:avLst/>
            </a:pr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0" name="Google Shape;450;gfd3b202ee6_0_30346"/>
            <p:cNvGrpSpPr/>
            <p:nvPr/>
          </p:nvGrpSpPr>
          <p:grpSpPr>
            <a:xfrm>
              <a:off x="4329576" y="1351234"/>
              <a:ext cx="521247" cy="530481"/>
              <a:chOff x="-65144125" y="4094450"/>
              <a:chExt cx="311900" cy="317425"/>
            </a:xfrm>
          </p:grpSpPr>
          <p:sp>
            <p:nvSpPr>
              <p:cNvPr id="451" name="Google Shape;451;gfd3b202ee6_0_30346"/>
              <p:cNvSpPr/>
              <p:nvPr/>
            </p:nvSpPr>
            <p:spPr>
              <a:xfrm>
                <a:off x="-65079550" y="4183450"/>
                <a:ext cx="185900" cy="185900"/>
              </a:xfrm>
              <a:custGeom>
                <a:rect b="b" l="l" r="r" t="t"/>
                <a:pathLst>
                  <a:path extrusionOk="0" h="7436" w="7436">
                    <a:moveTo>
                      <a:pt x="3687" y="0"/>
                    </a:moveTo>
                    <a:cubicBezTo>
                      <a:pt x="1639" y="0"/>
                      <a:pt x="1" y="1639"/>
                      <a:pt x="1" y="3686"/>
                    </a:cubicBezTo>
                    <a:cubicBezTo>
                      <a:pt x="1" y="5734"/>
                      <a:pt x="1639" y="7435"/>
                      <a:pt x="3687" y="7435"/>
                    </a:cubicBezTo>
                    <a:cubicBezTo>
                      <a:pt x="5735" y="7435"/>
                      <a:pt x="7436" y="5797"/>
                      <a:pt x="7436" y="3686"/>
                    </a:cubicBezTo>
                    <a:cubicBezTo>
                      <a:pt x="7436" y="3466"/>
                      <a:pt x="7247" y="3308"/>
                      <a:pt x="7058" y="3308"/>
                    </a:cubicBezTo>
                    <a:lnTo>
                      <a:pt x="4096" y="3308"/>
                    </a:lnTo>
                    <a:lnTo>
                      <a:pt x="4096" y="378"/>
                    </a:lnTo>
                    <a:cubicBezTo>
                      <a:pt x="4096" y="158"/>
                      <a:pt x="3907" y="0"/>
                      <a:pt x="36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gfd3b202ee6_0_30346"/>
              <p:cNvSpPr/>
              <p:nvPr/>
            </p:nvSpPr>
            <p:spPr>
              <a:xfrm>
                <a:off x="-65039375" y="4094450"/>
                <a:ext cx="104775" cy="19700"/>
              </a:xfrm>
              <a:custGeom>
                <a:rect b="b" l="l" r="r" t="t"/>
                <a:pathLst>
                  <a:path extrusionOk="0" h="788" w="4191">
                    <a:moveTo>
                      <a:pt x="473" y="0"/>
                    </a:moveTo>
                    <a:cubicBezTo>
                      <a:pt x="252" y="0"/>
                      <a:pt x="32" y="221"/>
                      <a:pt x="32" y="410"/>
                    </a:cubicBezTo>
                    <a:cubicBezTo>
                      <a:pt x="0" y="599"/>
                      <a:pt x="158" y="756"/>
                      <a:pt x="347" y="788"/>
                    </a:cubicBezTo>
                    <a:lnTo>
                      <a:pt x="3813" y="788"/>
                    </a:lnTo>
                    <a:cubicBezTo>
                      <a:pt x="4033" y="756"/>
                      <a:pt x="4191" y="599"/>
                      <a:pt x="4191" y="410"/>
                    </a:cubicBezTo>
                    <a:cubicBezTo>
                      <a:pt x="4191" y="158"/>
                      <a:pt x="3970" y="0"/>
                      <a:pt x="37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gfd3b202ee6_0_30346"/>
              <p:cNvSpPr/>
              <p:nvPr/>
            </p:nvSpPr>
            <p:spPr>
              <a:xfrm>
                <a:off x="-65144125" y="4121025"/>
                <a:ext cx="311900" cy="290850"/>
              </a:xfrm>
              <a:custGeom>
                <a:rect b="b" l="l" r="r" t="t"/>
                <a:pathLst>
                  <a:path extrusionOk="0" h="11634" w="12476">
                    <a:moveTo>
                      <a:pt x="6321" y="1678"/>
                    </a:moveTo>
                    <a:cubicBezTo>
                      <a:pt x="7437" y="1678"/>
                      <a:pt x="8570" y="2088"/>
                      <a:pt x="9483" y="3001"/>
                    </a:cubicBezTo>
                    <a:cubicBezTo>
                      <a:pt x="10334" y="3884"/>
                      <a:pt x="10806" y="5018"/>
                      <a:pt x="10806" y="6246"/>
                    </a:cubicBezTo>
                    <a:cubicBezTo>
                      <a:pt x="10806" y="8767"/>
                      <a:pt x="8759" y="10815"/>
                      <a:pt x="6238" y="10815"/>
                    </a:cubicBezTo>
                    <a:cubicBezTo>
                      <a:pt x="3718" y="10815"/>
                      <a:pt x="1702" y="8767"/>
                      <a:pt x="1702" y="6246"/>
                    </a:cubicBezTo>
                    <a:cubicBezTo>
                      <a:pt x="1702" y="3492"/>
                      <a:pt x="3974" y="1678"/>
                      <a:pt x="6321" y="1678"/>
                    </a:cubicBezTo>
                    <a:close/>
                    <a:moveTo>
                      <a:pt x="1367" y="1"/>
                    </a:moveTo>
                    <a:cubicBezTo>
                      <a:pt x="1048" y="1"/>
                      <a:pt x="725" y="119"/>
                      <a:pt x="473" y="355"/>
                    </a:cubicBezTo>
                    <a:cubicBezTo>
                      <a:pt x="0" y="828"/>
                      <a:pt x="0" y="1615"/>
                      <a:pt x="473" y="2119"/>
                    </a:cubicBezTo>
                    <a:cubicBezTo>
                      <a:pt x="696" y="2363"/>
                      <a:pt x="997" y="2488"/>
                      <a:pt x="1327" y="2488"/>
                    </a:cubicBezTo>
                    <a:cubicBezTo>
                      <a:pt x="1509" y="2488"/>
                      <a:pt x="1700" y="2450"/>
                      <a:pt x="1891" y="2371"/>
                    </a:cubicBezTo>
                    <a:lnTo>
                      <a:pt x="2237" y="2718"/>
                    </a:lnTo>
                    <a:cubicBezTo>
                      <a:pt x="1386" y="3695"/>
                      <a:pt x="914" y="4923"/>
                      <a:pt x="914" y="6215"/>
                    </a:cubicBezTo>
                    <a:cubicBezTo>
                      <a:pt x="914" y="9176"/>
                      <a:pt x="3340" y="11634"/>
                      <a:pt x="6301" y="11634"/>
                    </a:cubicBezTo>
                    <a:cubicBezTo>
                      <a:pt x="9231" y="11634"/>
                      <a:pt x="11689" y="9208"/>
                      <a:pt x="11689" y="6215"/>
                    </a:cubicBezTo>
                    <a:cubicBezTo>
                      <a:pt x="11689" y="4923"/>
                      <a:pt x="11216" y="3695"/>
                      <a:pt x="10365" y="2718"/>
                    </a:cubicBezTo>
                    <a:lnTo>
                      <a:pt x="10743" y="2371"/>
                    </a:lnTo>
                    <a:cubicBezTo>
                      <a:pt x="10901" y="2466"/>
                      <a:pt x="11059" y="2497"/>
                      <a:pt x="11248" y="2497"/>
                    </a:cubicBezTo>
                    <a:cubicBezTo>
                      <a:pt x="11909" y="2497"/>
                      <a:pt x="12476" y="1930"/>
                      <a:pt x="12476" y="1269"/>
                    </a:cubicBezTo>
                    <a:cubicBezTo>
                      <a:pt x="12476" y="607"/>
                      <a:pt x="11909" y="8"/>
                      <a:pt x="11248" y="8"/>
                    </a:cubicBezTo>
                    <a:cubicBezTo>
                      <a:pt x="10586" y="8"/>
                      <a:pt x="10019" y="544"/>
                      <a:pt x="10019" y="1269"/>
                    </a:cubicBezTo>
                    <a:cubicBezTo>
                      <a:pt x="10019" y="1458"/>
                      <a:pt x="10050" y="1615"/>
                      <a:pt x="10145" y="1773"/>
                    </a:cubicBezTo>
                    <a:lnTo>
                      <a:pt x="9798" y="2119"/>
                    </a:lnTo>
                    <a:cubicBezTo>
                      <a:pt x="9137" y="1584"/>
                      <a:pt x="8381" y="1206"/>
                      <a:pt x="7561" y="985"/>
                    </a:cubicBezTo>
                    <a:lnTo>
                      <a:pt x="7561" y="544"/>
                    </a:lnTo>
                    <a:lnTo>
                      <a:pt x="5073" y="544"/>
                    </a:lnTo>
                    <a:lnTo>
                      <a:pt x="5073" y="985"/>
                    </a:lnTo>
                    <a:cubicBezTo>
                      <a:pt x="4222" y="1206"/>
                      <a:pt x="3434" y="1584"/>
                      <a:pt x="2836" y="2119"/>
                    </a:cubicBezTo>
                    <a:lnTo>
                      <a:pt x="2458" y="1773"/>
                    </a:lnTo>
                    <a:cubicBezTo>
                      <a:pt x="2710" y="1269"/>
                      <a:pt x="2584" y="733"/>
                      <a:pt x="2237" y="355"/>
                    </a:cubicBezTo>
                    <a:cubicBezTo>
                      <a:pt x="2001" y="119"/>
                      <a:pt x="1686" y="1"/>
                      <a:pt x="1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4" name="Google Shape;454;gfd3b202ee6_0_30346"/>
          <p:cNvGrpSpPr/>
          <p:nvPr/>
        </p:nvGrpSpPr>
        <p:grpSpPr>
          <a:xfrm>
            <a:off x="4046045" y="1125888"/>
            <a:ext cx="1125900" cy="1125900"/>
            <a:chOff x="6851125" y="1078588"/>
            <a:chExt cx="1125900" cy="1125900"/>
          </a:xfrm>
        </p:grpSpPr>
        <p:sp>
          <p:nvSpPr>
            <p:cNvPr id="455" name="Google Shape;455;gfd3b202ee6_0_30346"/>
            <p:cNvSpPr/>
            <p:nvPr/>
          </p:nvSpPr>
          <p:spPr>
            <a:xfrm>
              <a:off x="6851125" y="1078588"/>
              <a:ext cx="1125900" cy="1125900"/>
            </a:xfrm>
            <a:prstGeom prst="diamond">
              <a:avLst/>
            </a:pr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fd3b202ee6_0_30346"/>
            <p:cNvSpPr/>
            <p:nvPr/>
          </p:nvSpPr>
          <p:spPr>
            <a:xfrm>
              <a:off x="7147514" y="1374967"/>
              <a:ext cx="533113" cy="533155"/>
            </a:xfrm>
            <a:custGeom>
              <a:rect b="b" l="l" r="r" t="t"/>
              <a:pathLst>
                <a:path extrusionOk="0" h="12761" w="1276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gfd3b202ee6_0_30346"/>
          <p:cNvGrpSpPr/>
          <p:nvPr/>
        </p:nvGrpSpPr>
        <p:grpSpPr>
          <a:xfrm>
            <a:off x="4046055" y="2384813"/>
            <a:ext cx="1125900" cy="1125900"/>
            <a:chOff x="1097325" y="1078588"/>
            <a:chExt cx="1125900" cy="1125900"/>
          </a:xfrm>
        </p:grpSpPr>
        <p:sp>
          <p:nvSpPr>
            <p:cNvPr id="458" name="Google Shape;458;gfd3b202ee6_0_30346"/>
            <p:cNvSpPr/>
            <p:nvPr/>
          </p:nvSpPr>
          <p:spPr>
            <a:xfrm>
              <a:off x="1097325" y="1078588"/>
              <a:ext cx="1125900" cy="1125900"/>
            </a:xfrm>
            <a:prstGeom prst="diamond">
              <a:avLst/>
            </a:pr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fd3b202ee6_0_30346"/>
            <p:cNvSpPr/>
            <p:nvPr/>
          </p:nvSpPr>
          <p:spPr>
            <a:xfrm>
              <a:off x="1394372" y="1434213"/>
              <a:ext cx="531818" cy="414666"/>
            </a:xfrm>
            <a:custGeom>
              <a:rect b="b" l="l" r="r" t="t"/>
              <a:pathLst>
                <a:path extrusionOk="0" h="9925" w="12729">
                  <a:moveTo>
                    <a:pt x="925" y="3644"/>
                  </a:moveTo>
                  <a:cubicBezTo>
                    <a:pt x="944" y="3644"/>
                    <a:pt x="963" y="3648"/>
                    <a:pt x="978" y="3655"/>
                  </a:cubicBezTo>
                  <a:lnTo>
                    <a:pt x="1608" y="3970"/>
                  </a:lnTo>
                  <a:lnTo>
                    <a:pt x="1608" y="5924"/>
                  </a:lnTo>
                  <a:lnTo>
                    <a:pt x="978" y="6239"/>
                  </a:lnTo>
                  <a:cubicBezTo>
                    <a:pt x="960" y="6256"/>
                    <a:pt x="937" y="6264"/>
                    <a:pt x="914" y="6264"/>
                  </a:cubicBezTo>
                  <a:cubicBezTo>
                    <a:pt x="854" y="6264"/>
                    <a:pt x="788" y="6212"/>
                    <a:pt x="788" y="6144"/>
                  </a:cubicBezTo>
                  <a:lnTo>
                    <a:pt x="788" y="3781"/>
                  </a:lnTo>
                  <a:cubicBezTo>
                    <a:pt x="788" y="3685"/>
                    <a:pt x="862" y="3644"/>
                    <a:pt x="925" y="3644"/>
                  </a:cubicBezTo>
                  <a:close/>
                  <a:moveTo>
                    <a:pt x="4128" y="7184"/>
                  </a:moveTo>
                  <a:lnTo>
                    <a:pt x="6963" y="8035"/>
                  </a:lnTo>
                  <a:cubicBezTo>
                    <a:pt x="6648" y="8507"/>
                    <a:pt x="6176" y="8759"/>
                    <a:pt x="5640" y="8759"/>
                  </a:cubicBezTo>
                  <a:cubicBezTo>
                    <a:pt x="4821" y="8759"/>
                    <a:pt x="4097" y="8066"/>
                    <a:pt x="4128" y="7184"/>
                  </a:cubicBezTo>
                  <a:close/>
                  <a:moveTo>
                    <a:pt x="11374" y="820"/>
                  </a:moveTo>
                  <a:cubicBezTo>
                    <a:pt x="11626" y="820"/>
                    <a:pt x="11815" y="1009"/>
                    <a:pt x="11815" y="1198"/>
                  </a:cubicBezTo>
                  <a:lnTo>
                    <a:pt x="11815" y="8665"/>
                  </a:lnTo>
                  <a:cubicBezTo>
                    <a:pt x="11815" y="8885"/>
                    <a:pt x="11626" y="9043"/>
                    <a:pt x="11374" y="9043"/>
                  </a:cubicBezTo>
                  <a:cubicBezTo>
                    <a:pt x="11154" y="9043"/>
                    <a:pt x="10996" y="8854"/>
                    <a:pt x="10996" y="8665"/>
                  </a:cubicBezTo>
                  <a:lnTo>
                    <a:pt x="10996" y="1198"/>
                  </a:lnTo>
                  <a:cubicBezTo>
                    <a:pt x="10996" y="977"/>
                    <a:pt x="11185" y="820"/>
                    <a:pt x="11374" y="820"/>
                  </a:cubicBezTo>
                  <a:close/>
                  <a:moveTo>
                    <a:pt x="11437" y="1"/>
                  </a:moveTo>
                  <a:cubicBezTo>
                    <a:pt x="10870" y="1"/>
                    <a:pt x="10366" y="379"/>
                    <a:pt x="10240" y="883"/>
                  </a:cubicBezTo>
                  <a:lnTo>
                    <a:pt x="2080" y="3246"/>
                  </a:lnTo>
                  <a:lnTo>
                    <a:pt x="1387" y="2899"/>
                  </a:lnTo>
                  <a:cubicBezTo>
                    <a:pt x="1251" y="2831"/>
                    <a:pt x="1109" y="2800"/>
                    <a:pt x="970" y="2800"/>
                  </a:cubicBezTo>
                  <a:cubicBezTo>
                    <a:pt x="466" y="2800"/>
                    <a:pt x="1" y="3213"/>
                    <a:pt x="1" y="3781"/>
                  </a:cubicBezTo>
                  <a:lnTo>
                    <a:pt x="1" y="6144"/>
                  </a:lnTo>
                  <a:cubicBezTo>
                    <a:pt x="1" y="6687"/>
                    <a:pt x="465" y="7095"/>
                    <a:pt x="983" y="7095"/>
                  </a:cubicBezTo>
                  <a:cubicBezTo>
                    <a:pt x="1127" y="7095"/>
                    <a:pt x="1275" y="7063"/>
                    <a:pt x="1419" y="6995"/>
                  </a:cubicBezTo>
                  <a:lnTo>
                    <a:pt x="2143" y="6648"/>
                  </a:lnTo>
                  <a:lnTo>
                    <a:pt x="3340" y="6995"/>
                  </a:lnTo>
                  <a:cubicBezTo>
                    <a:pt x="3151" y="8444"/>
                    <a:pt x="4286" y="9641"/>
                    <a:pt x="5672" y="9641"/>
                  </a:cubicBezTo>
                  <a:cubicBezTo>
                    <a:pt x="6585" y="9641"/>
                    <a:pt x="7405" y="9074"/>
                    <a:pt x="7814" y="8287"/>
                  </a:cubicBezTo>
                  <a:lnTo>
                    <a:pt x="10271" y="9011"/>
                  </a:lnTo>
                  <a:cubicBezTo>
                    <a:pt x="10429" y="9515"/>
                    <a:pt x="10902" y="9925"/>
                    <a:pt x="11469" y="9925"/>
                  </a:cubicBezTo>
                  <a:cubicBezTo>
                    <a:pt x="12130" y="9925"/>
                    <a:pt x="12729" y="9358"/>
                    <a:pt x="12729" y="8696"/>
                  </a:cubicBezTo>
                  <a:lnTo>
                    <a:pt x="12729" y="1261"/>
                  </a:lnTo>
                  <a:cubicBezTo>
                    <a:pt x="12634" y="536"/>
                    <a:pt x="12099" y="1"/>
                    <a:pt x="1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gfd3b202ee6_0_30346"/>
          <p:cNvSpPr txBox="1"/>
          <p:nvPr>
            <p:ph idx="5" type="title"/>
          </p:nvPr>
        </p:nvSpPr>
        <p:spPr>
          <a:xfrm>
            <a:off x="651200" y="1125900"/>
            <a:ext cx="2116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Bernard McWeeney</a:t>
            </a:r>
            <a:endParaRPr sz="2000"/>
          </a:p>
        </p:txBody>
      </p:sp>
      <p:sp>
        <p:nvSpPr>
          <p:cNvPr id="461" name="Google Shape;461;gfd3b202ee6_0_30346"/>
          <p:cNvSpPr txBox="1"/>
          <p:nvPr>
            <p:ph idx="13" type="title"/>
          </p:nvPr>
        </p:nvSpPr>
        <p:spPr>
          <a:xfrm>
            <a:off x="6450300" y="1539391"/>
            <a:ext cx="17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accent3"/>
                </a:solidFill>
              </a:rPr>
              <a:t>Technical Leader</a:t>
            </a:r>
            <a:endParaRPr/>
          </a:p>
        </p:txBody>
      </p:sp>
      <p:sp>
        <p:nvSpPr>
          <p:cNvPr id="462" name="Google Shape;462;gfd3b202ee6_0_30346"/>
          <p:cNvSpPr txBox="1"/>
          <p:nvPr>
            <p:ph idx="14" type="subTitle"/>
          </p:nvPr>
        </p:nvSpPr>
        <p:spPr>
          <a:xfrm>
            <a:off x="6252375" y="2052538"/>
            <a:ext cx="20763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End User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gfd3b202ee6_0_30346"/>
          <p:cNvSpPr txBox="1"/>
          <p:nvPr>
            <p:ph idx="15" type="title"/>
          </p:nvPr>
        </p:nvSpPr>
        <p:spPr>
          <a:xfrm>
            <a:off x="6375375" y="967450"/>
            <a:ext cx="1830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Shaun Kee</a:t>
            </a:r>
            <a:endParaRPr sz="2000"/>
          </a:p>
        </p:txBody>
      </p:sp>
      <p:grpSp>
        <p:nvGrpSpPr>
          <p:cNvPr id="464" name="Google Shape;464;gfd3b202ee6_0_30346"/>
          <p:cNvGrpSpPr/>
          <p:nvPr/>
        </p:nvGrpSpPr>
        <p:grpSpPr>
          <a:xfrm>
            <a:off x="3419725" y="1751788"/>
            <a:ext cx="1125900" cy="1125900"/>
            <a:chOff x="3974230" y="2114263"/>
            <a:chExt cx="1125900" cy="1125900"/>
          </a:xfrm>
        </p:grpSpPr>
        <p:sp>
          <p:nvSpPr>
            <p:cNvPr id="465" name="Google Shape;465;gfd3b202ee6_0_30346"/>
            <p:cNvSpPr/>
            <p:nvPr/>
          </p:nvSpPr>
          <p:spPr>
            <a:xfrm>
              <a:off x="3974230" y="2114263"/>
              <a:ext cx="1125900" cy="1125900"/>
            </a:xfrm>
            <a:prstGeom prst="diamond">
              <a:avLst/>
            </a:prstGeom>
            <a:solidFill>
              <a:srgbClr val="2E38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fd3b202ee6_0_30346"/>
            <p:cNvSpPr/>
            <p:nvPr/>
          </p:nvSpPr>
          <p:spPr>
            <a:xfrm>
              <a:off x="4254659" y="2390880"/>
              <a:ext cx="565021" cy="572688"/>
            </a:xfrm>
            <a:custGeom>
              <a:rect b="b" l="l" r="r" t="t"/>
              <a:pathLst>
                <a:path extrusionOk="0" h="12647" w="12477">
                  <a:moveTo>
                    <a:pt x="3750" y="4538"/>
                  </a:moveTo>
                  <a:cubicBezTo>
                    <a:pt x="4223" y="4538"/>
                    <a:pt x="4601" y="4884"/>
                    <a:pt x="4601" y="5357"/>
                  </a:cubicBezTo>
                  <a:cubicBezTo>
                    <a:pt x="4601" y="5829"/>
                    <a:pt x="4223" y="6176"/>
                    <a:pt x="3750" y="6176"/>
                  </a:cubicBezTo>
                  <a:cubicBezTo>
                    <a:pt x="3277" y="6176"/>
                    <a:pt x="2931" y="5829"/>
                    <a:pt x="2931" y="5357"/>
                  </a:cubicBezTo>
                  <a:cubicBezTo>
                    <a:pt x="2931" y="4884"/>
                    <a:pt x="3277" y="4538"/>
                    <a:pt x="3750" y="4538"/>
                  </a:cubicBezTo>
                  <a:close/>
                  <a:moveTo>
                    <a:pt x="6239" y="4538"/>
                  </a:moveTo>
                  <a:cubicBezTo>
                    <a:pt x="6711" y="4538"/>
                    <a:pt x="7058" y="4884"/>
                    <a:pt x="7058" y="5357"/>
                  </a:cubicBezTo>
                  <a:cubicBezTo>
                    <a:pt x="7058" y="5829"/>
                    <a:pt x="6711" y="6176"/>
                    <a:pt x="6239" y="6176"/>
                  </a:cubicBezTo>
                  <a:cubicBezTo>
                    <a:pt x="5766" y="6176"/>
                    <a:pt x="5420" y="5829"/>
                    <a:pt x="5420" y="5357"/>
                  </a:cubicBezTo>
                  <a:cubicBezTo>
                    <a:pt x="5420" y="4884"/>
                    <a:pt x="5766" y="4538"/>
                    <a:pt x="6239" y="4538"/>
                  </a:cubicBezTo>
                  <a:close/>
                  <a:moveTo>
                    <a:pt x="8728" y="4538"/>
                  </a:moveTo>
                  <a:cubicBezTo>
                    <a:pt x="9200" y="4538"/>
                    <a:pt x="9547" y="4884"/>
                    <a:pt x="9547" y="5357"/>
                  </a:cubicBezTo>
                  <a:cubicBezTo>
                    <a:pt x="9547" y="5829"/>
                    <a:pt x="9200" y="6176"/>
                    <a:pt x="8728" y="6176"/>
                  </a:cubicBezTo>
                  <a:cubicBezTo>
                    <a:pt x="8255" y="6176"/>
                    <a:pt x="7877" y="5829"/>
                    <a:pt x="7877" y="5357"/>
                  </a:cubicBezTo>
                  <a:cubicBezTo>
                    <a:pt x="7877" y="4884"/>
                    <a:pt x="8255" y="4538"/>
                    <a:pt x="8728" y="4538"/>
                  </a:cubicBezTo>
                  <a:close/>
                  <a:moveTo>
                    <a:pt x="6239" y="1"/>
                  </a:moveTo>
                  <a:cubicBezTo>
                    <a:pt x="2805" y="1"/>
                    <a:pt x="1" y="2395"/>
                    <a:pt x="1" y="5357"/>
                  </a:cubicBezTo>
                  <a:cubicBezTo>
                    <a:pt x="1" y="7436"/>
                    <a:pt x="1387" y="9200"/>
                    <a:pt x="3309" y="10082"/>
                  </a:cubicBezTo>
                  <a:lnTo>
                    <a:pt x="3309" y="12256"/>
                  </a:lnTo>
                  <a:cubicBezTo>
                    <a:pt x="3309" y="12486"/>
                    <a:pt x="3502" y="12646"/>
                    <a:pt x="3715" y="12646"/>
                  </a:cubicBezTo>
                  <a:cubicBezTo>
                    <a:pt x="3824" y="12646"/>
                    <a:pt x="3938" y="12604"/>
                    <a:pt x="4034" y="12508"/>
                  </a:cubicBezTo>
                  <a:lnTo>
                    <a:pt x="5609" y="10681"/>
                  </a:lnTo>
                  <a:cubicBezTo>
                    <a:pt x="5798" y="10681"/>
                    <a:pt x="5987" y="10713"/>
                    <a:pt x="6239" y="10713"/>
                  </a:cubicBezTo>
                  <a:cubicBezTo>
                    <a:pt x="9641" y="10713"/>
                    <a:pt x="12477" y="8350"/>
                    <a:pt x="12477" y="5357"/>
                  </a:cubicBezTo>
                  <a:cubicBezTo>
                    <a:pt x="12477" y="2395"/>
                    <a:pt x="9704" y="1"/>
                    <a:pt x="6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gfd3b202ee6_0_30346"/>
          <p:cNvSpPr txBox="1"/>
          <p:nvPr>
            <p:ph idx="14" type="subTitle"/>
          </p:nvPr>
        </p:nvSpPr>
        <p:spPr>
          <a:xfrm>
            <a:off x="2977600" y="4576850"/>
            <a:ext cx="32628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 Developer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olesaler Pitch Deck by Slidesgo">
  <a:themeElements>
    <a:clrScheme name="Simple Light">
      <a:dk1>
        <a:srgbClr val="333333"/>
      </a:dk1>
      <a:lt1>
        <a:srgbClr val="FFFFFF"/>
      </a:lt1>
      <a:dk2>
        <a:srgbClr val="F18F7D"/>
      </a:dk2>
      <a:lt2>
        <a:srgbClr val="F8C2A2"/>
      </a:lt2>
      <a:accent1>
        <a:srgbClr val="739CD2"/>
      </a:accent1>
      <a:accent2>
        <a:srgbClr val="5360A9"/>
      </a:accent2>
      <a:accent3>
        <a:srgbClr val="2E3879"/>
      </a:accent3>
      <a:accent4>
        <a:srgbClr val="F18F7D"/>
      </a:accent4>
      <a:accent5>
        <a:srgbClr val="F8C2A2"/>
      </a:accent5>
      <a:accent6>
        <a:srgbClr val="739CD2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