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e3bdb3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e3bdb3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e3bdb3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e3bdb3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e3bdb3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e3bdb3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e3bdb3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0e3bdb3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e3bdb3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e3bdb3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0e3bdb3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0e3bdb3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e3bdb3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0e3bdb3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e3bdb3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e3bdb3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e3bdb3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e3bdb3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Integrador 1 - Treinamento de Leitura Dinâmica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de Amorim Campos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Melo Borges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Carlos Gomes Aguiar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238125"/>
            <a:ext cx="8239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Dinâmica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Técnica para aumentar velocidade de leitura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Possui diferentes exercícios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Aplicação em órgãos públicos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Geral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Solução para treinar a leitura dinâmica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Específicos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Subir textos em PDF para realizar seus treinamentos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Determinar a sua velocidade de leitura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Linguagens Utilizadas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38" y="1748138"/>
            <a:ext cx="5625525" cy="25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96" y="1307850"/>
            <a:ext cx="3093212" cy="357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200" y="281975"/>
            <a:ext cx="4544525" cy="41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38" y="1529775"/>
            <a:ext cx="29432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-2310" l="-2560" r="2559" t="2310"/>
          <a:stretch/>
        </p:blipFill>
        <p:spPr>
          <a:xfrm>
            <a:off x="5977800" y="169724"/>
            <a:ext cx="2836400" cy="34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771" y="3489775"/>
            <a:ext cx="4007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881"/>
            <a:ext cx="9144001" cy="458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JWT pode ser uma ferramenta complexa para uso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Possui uma confiabilidade boa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upload de arquivos tomou muito tempo, se provando mais difícil que o esperado e atrasando o projeto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Projetos Futuros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Adicionar mais métodos de exercícios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Permitir uma biblioteca pessoal para os textos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Possibilitar a extração de relatórios com relação ao seu desempenho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Aceitar mais tipos de arquivos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