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6D01A-F628-413A-9FC3-A7652A7A16AA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26B3D5-3BAB-4599-B8B7-0AEDF18D617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 A hierarquia das memórias tem tomado importância devido ao grande aumento de desempenho dos processadores.</a:t>
          </a:r>
          <a:endParaRPr lang="en-US" dirty="0"/>
        </a:p>
      </dgm:t>
    </dgm:pt>
    <dgm:pt modelId="{3AFBD419-6D60-4205-892F-64A179745EAB}" type="parTrans" cxnId="{F8EEDF4F-5A47-4BCF-BC51-554E6A0B78A8}">
      <dgm:prSet/>
      <dgm:spPr/>
      <dgm:t>
        <a:bodyPr/>
        <a:lstStyle/>
        <a:p>
          <a:endParaRPr lang="en-US"/>
        </a:p>
      </dgm:t>
    </dgm:pt>
    <dgm:pt modelId="{E7ACEDDB-A225-48F1-BBC8-AB334DD0EDCD}" type="sibTrans" cxnId="{F8EEDF4F-5A47-4BCF-BC51-554E6A0B78A8}">
      <dgm:prSet/>
      <dgm:spPr/>
      <dgm:t>
        <a:bodyPr/>
        <a:lstStyle/>
        <a:p>
          <a:endParaRPr lang="en-US"/>
        </a:p>
      </dgm:t>
    </dgm:pt>
    <dgm:pt modelId="{46E8C705-110D-4637-9F62-FEBE20D1ABD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 Quanto maior for a hierarquia da memória, mais rápida será acessada.</a:t>
          </a:r>
          <a:endParaRPr lang="en-US" dirty="0"/>
        </a:p>
      </dgm:t>
    </dgm:pt>
    <dgm:pt modelId="{715499EB-08DE-45C6-82C5-67005083A7F2}" type="parTrans" cxnId="{A2025B26-B423-491A-81F5-D047304F68E9}">
      <dgm:prSet/>
      <dgm:spPr/>
      <dgm:t>
        <a:bodyPr/>
        <a:lstStyle/>
        <a:p>
          <a:endParaRPr lang="en-US"/>
        </a:p>
      </dgm:t>
    </dgm:pt>
    <dgm:pt modelId="{0E07A684-AF2D-4292-A0AE-A9F527EFD9A0}" type="sibTrans" cxnId="{A2025B26-B423-491A-81F5-D047304F68E9}">
      <dgm:prSet/>
      <dgm:spPr/>
      <dgm:t>
        <a:bodyPr/>
        <a:lstStyle/>
        <a:p>
          <a:endParaRPr lang="en-US"/>
        </a:p>
      </dgm:t>
    </dgm:pt>
    <dgm:pt modelId="{F642CA44-B70D-493B-8B64-B6233FB7D83D}" type="pres">
      <dgm:prSet presAssocID="{1D26D01A-F628-413A-9FC3-A7652A7A16AA}" presName="linear" presStyleCnt="0">
        <dgm:presLayoutVars>
          <dgm:animLvl val="lvl"/>
          <dgm:resizeHandles val="exact"/>
        </dgm:presLayoutVars>
      </dgm:prSet>
      <dgm:spPr/>
    </dgm:pt>
    <dgm:pt modelId="{2F529BE7-AAEF-4FA0-9A59-EBF9842746E3}" type="pres">
      <dgm:prSet presAssocID="{B226B3D5-3BAB-4599-B8B7-0AEDF18D61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076FEA-0C77-41DC-BB2B-99DA04E92541}" type="pres">
      <dgm:prSet presAssocID="{E7ACEDDB-A225-48F1-BBC8-AB334DD0EDCD}" presName="spacer" presStyleCnt="0"/>
      <dgm:spPr/>
    </dgm:pt>
    <dgm:pt modelId="{BCD785EF-DADB-414B-B24E-CB24BD7C976B}" type="pres">
      <dgm:prSet presAssocID="{46E8C705-110D-4637-9F62-FEBE20D1ABD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B10A20-7103-4240-A413-0BECE8CD6FDB}" type="presOf" srcId="{1D26D01A-F628-413A-9FC3-A7652A7A16AA}" destId="{F642CA44-B70D-493B-8B64-B6233FB7D83D}" srcOrd="0" destOrd="0" presId="urn:microsoft.com/office/officeart/2005/8/layout/vList2"/>
    <dgm:cxn modelId="{A2025B26-B423-491A-81F5-D047304F68E9}" srcId="{1D26D01A-F628-413A-9FC3-A7652A7A16AA}" destId="{46E8C705-110D-4637-9F62-FEBE20D1ABD1}" srcOrd="1" destOrd="0" parTransId="{715499EB-08DE-45C6-82C5-67005083A7F2}" sibTransId="{0E07A684-AF2D-4292-A0AE-A9F527EFD9A0}"/>
    <dgm:cxn modelId="{F8EEDF4F-5A47-4BCF-BC51-554E6A0B78A8}" srcId="{1D26D01A-F628-413A-9FC3-A7652A7A16AA}" destId="{B226B3D5-3BAB-4599-B8B7-0AEDF18D617A}" srcOrd="0" destOrd="0" parTransId="{3AFBD419-6D60-4205-892F-64A179745EAB}" sibTransId="{E7ACEDDB-A225-48F1-BBC8-AB334DD0EDCD}"/>
    <dgm:cxn modelId="{99C826ED-FFB8-4C35-BA27-929DB7872426}" type="presOf" srcId="{46E8C705-110D-4637-9F62-FEBE20D1ABD1}" destId="{BCD785EF-DADB-414B-B24E-CB24BD7C976B}" srcOrd="0" destOrd="0" presId="urn:microsoft.com/office/officeart/2005/8/layout/vList2"/>
    <dgm:cxn modelId="{70DD8AF8-AF29-484A-BC57-6FB6A30DC6CB}" type="presOf" srcId="{B226B3D5-3BAB-4599-B8B7-0AEDF18D617A}" destId="{2F529BE7-AAEF-4FA0-9A59-EBF9842746E3}" srcOrd="0" destOrd="0" presId="urn:microsoft.com/office/officeart/2005/8/layout/vList2"/>
    <dgm:cxn modelId="{ACB00117-5268-4E37-A5B4-0183E56DD9C8}" type="presParOf" srcId="{F642CA44-B70D-493B-8B64-B6233FB7D83D}" destId="{2F529BE7-AAEF-4FA0-9A59-EBF9842746E3}" srcOrd="0" destOrd="0" presId="urn:microsoft.com/office/officeart/2005/8/layout/vList2"/>
    <dgm:cxn modelId="{B4B3B0CE-2000-4BCD-8D06-E10E03E47B0F}" type="presParOf" srcId="{F642CA44-B70D-493B-8B64-B6233FB7D83D}" destId="{78076FEA-0C77-41DC-BB2B-99DA04E92541}" srcOrd="1" destOrd="0" presId="urn:microsoft.com/office/officeart/2005/8/layout/vList2"/>
    <dgm:cxn modelId="{7415A38B-F449-4572-B0F0-D836BF547FF1}" type="presParOf" srcId="{F642CA44-B70D-493B-8B64-B6233FB7D83D}" destId="{BCD785EF-DADB-414B-B24E-CB24BD7C97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101F0-A662-42D6-B897-96269998B31F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CEF94F-7618-481A-AB9C-587CE145343F}">
      <dgm:prSet/>
      <dgm:spPr/>
      <dgm:t>
        <a:bodyPr/>
        <a:lstStyle/>
        <a:p>
          <a:r>
            <a:rPr lang="pt-BR"/>
            <a:t>Tempo médio de acesso a memória</a:t>
          </a:r>
          <a:endParaRPr lang="en-US"/>
        </a:p>
      </dgm:t>
    </dgm:pt>
    <dgm:pt modelId="{7491F02B-75AC-4215-B2D1-C66D8BB96A8A}" type="parTrans" cxnId="{D3489CF6-7006-4D21-8D87-92AE458537E7}">
      <dgm:prSet/>
      <dgm:spPr/>
      <dgm:t>
        <a:bodyPr/>
        <a:lstStyle/>
        <a:p>
          <a:endParaRPr lang="en-US"/>
        </a:p>
      </dgm:t>
    </dgm:pt>
    <dgm:pt modelId="{CAE0F1AD-5487-4D94-BF94-8C49E7A70C43}" type="sibTrans" cxnId="{D3489CF6-7006-4D21-8D87-92AE458537E7}">
      <dgm:prSet/>
      <dgm:spPr/>
      <dgm:t>
        <a:bodyPr/>
        <a:lstStyle/>
        <a:p>
          <a:endParaRPr lang="en-US"/>
        </a:p>
      </dgm:t>
    </dgm:pt>
    <dgm:pt modelId="{4062D538-C0A7-456A-812A-A7131214E043}">
      <dgm:prSet/>
      <dgm:spPr/>
      <dgm:t>
        <a:bodyPr/>
        <a:lstStyle/>
        <a:p>
          <a:r>
            <a:rPr lang="pt-BR"/>
            <a:t>Tempo de acesso com acerto + taxa de falha * tempo de acesso com falha.</a:t>
          </a:r>
          <a:endParaRPr lang="en-US"/>
        </a:p>
      </dgm:t>
    </dgm:pt>
    <dgm:pt modelId="{118B6248-DAFA-428A-B628-F3DB7C20FEDA}" type="parTrans" cxnId="{CE783FCC-5AD1-4243-83BA-0CF04023A40D}">
      <dgm:prSet/>
      <dgm:spPr/>
      <dgm:t>
        <a:bodyPr/>
        <a:lstStyle/>
        <a:p>
          <a:endParaRPr lang="en-US"/>
        </a:p>
      </dgm:t>
    </dgm:pt>
    <dgm:pt modelId="{C2897D18-B09D-4CA2-A372-84F0D3B45A71}" type="sibTrans" cxnId="{CE783FCC-5AD1-4243-83BA-0CF04023A40D}">
      <dgm:prSet/>
      <dgm:spPr/>
      <dgm:t>
        <a:bodyPr/>
        <a:lstStyle/>
        <a:p>
          <a:endParaRPr lang="en-US"/>
        </a:p>
      </dgm:t>
    </dgm:pt>
    <dgm:pt modelId="{3CB676D7-1833-4DB0-9FC2-C54B783104A1}">
      <dgm:prSet/>
      <dgm:spPr/>
      <dgm:t>
        <a:bodyPr/>
        <a:lstStyle/>
        <a:p>
          <a:r>
            <a:rPr lang="pt-BR"/>
            <a:t>AMAT = Ta + (1- h) * Tf</a:t>
          </a:r>
          <a:endParaRPr lang="en-US"/>
        </a:p>
      </dgm:t>
    </dgm:pt>
    <dgm:pt modelId="{0920C0BF-51F8-4642-A5E6-9F9BEE0764F6}" type="parTrans" cxnId="{D3E8AB6B-20E2-40DD-8E4D-0C05EA20F9D0}">
      <dgm:prSet/>
      <dgm:spPr/>
      <dgm:t>
        <a:bodyPr/>
        <a:lstStyle/>
        <a:p>
          <a:endParaRPr lang="en-US"/>
        </a:p>
      </dgm:t>
    </dgm:pt>
    <dgm:pt modelId="{2219D017-D01A-4568-AF0D-DC0C6E9B7A7F}" type="sibTrans" cxnId="{D3E8AB6B-20E2-40DD-8E4D-0C05EA20F9D0}">
      <dgm:prSet/>
      <dgm:spPr/>
      <dgm:t>
        <a:bodyPr/>
        <a:lstStyle/>
        <a:p>
          <a:endParaRPr lang="en-US"/>
        </a:p>
      </dgm:t>
    </dgm:pt>
    <dgm:pt modelId="{8FFCAF14-AC98-4B1A-BBD9-D93302CFF965}">
      <dgm:prSet/>
      <dgm:spPr/>
      <dgm:t>
        <a:bodyPr/>
        <a:lstStyle/>
        <a:p>
          <a:r>
            <a:rPr lang="pt-BR"/>
            <a:t>Ex :</a:t>
          </a:r>
          <a:endParaRPr lang="en-US"/>
        </a:p>
      </dgm:t>
    </dgm:pt>
    <dgm:pt modelId="{178D7D72-7FCD-49E6-BE7C-8FBA5AF8B48B}" type="parTrans" cxnId="{7F95B6ED-1C5A-44F1-99D6-23A1A24D7482}">
      <dgm:prSet/>
      <dgm:spPr/>
      <dgm:t>
        <a:bodyPr/>
        <a:lstStyle/>
        <a:p>
          <a:endParaRPr lang="en-US"/>
        </a:p>
      </dgm:t>
    </dgm:pt>
    <dgm:pt modelId="{25DAAAF0-7F4C-459C-9EF8-0793A575E625}" type="sibTrans" cxnId="{7F95B6ED-1C5A-44F1-99D6-23A1A24D7482}">
      <dgm:prSet/>
      <dgm:spPr/>
      <dgm:t>
        <a:bodyPr/>
        <a:lstStyle/>
        <a:p>
          <a:endParaRPr lang="en-US"/>
        </a:p>
      </dgm:t>
    </dgm:pt>
    <dgm:pt modelId="{84DA9DEC-07E0-40B5-8829-8118ED350E8F}">
      <dgm:prSet/>
      <dgm:spPr/>
      <dgm:t>
        <a:bodyPr/>
        <a:lstStyle/>
        <a:p>
          <a:r>
            <a:rPr lang="pt-BR"/>
            <a:t>Ta = 10ns</a:t>
          </a:r>
          <a:endParaRPr lang="en-US"/>
        </a:p>
      </dgm:t>
    </dgm:pt>
    <dgm:pt modelId="{3B748E4E-F15F-464B-9C71-33A894F28DC4}" type="parTrans" cxnId="{0DB4FD42-7112-4D3A-B96D-2BC91B496BBE}">
      <dgm:prSet/>
      <dgm:spPr/>
      <dgm:t>
        <a:bodyPr/>
        <a:lstStyle/>
        <a:p>
          <a:endParaRPr lang="en-US"/>
        </a:p>
      </dgm:t>
    </dgm:pt>
    <dgm:pt modelId="{762F58E3-B390-48F5-9876-C71767183EC8}" type="sibTrans" cxnId="{0DB4FD42-7112-4D3A-B96D-2BC91B496BBE}">
      <dgm:prSet/>
      <dgm:spPr/>
      <dgm:t>
        <a:bodyPr/>
        <a:lstStyle/>
        <a:p>
          <a:endParaRPr lang="en-US"/>
        </a:p>
      </dgm:t>
    </dgm:pt>
    <dgm:pt modelId="{5565673C-7B6D-4912-8E4B-80068C4DF24C}">
      <dgm:prSet/>
      <dgm:spPr/>
      <dgm:t>
        <a:bodyPr/>
        <a:lstStyle/>
        <a:p>
          <a:r>
            <a:rPr lang="pt-BR"/>
            <a:t>Tf = 80ns</a:t>
          </a:r>
          <a:endParaRPr lang="en-US"/>
        </a:p>
      </dgm:t>
    </dgm:pt>
    <dgm:pt modelId="{8A0742F5-6F16-4DBE-BEB0-47923AC30BB2}" type="parTrans" cxnId="{CB4240D3-E4DC-45DA-A6FC-BB2E2289DA88}">
      <dgm:prSet/>
      <dgm:spPr/>
      <dgm:t>
        <a:bodyPr/>
        <a:lstStyle/>
        <a:p>
          <a:endParaRPr lang="en-US"/>
        </a:p>
      </dgm:t>
    </dgm:pt>
    <dgm:pt modelId="{16E7E139-CBA7-455B-9D8C-CF4774F6675F}" type="sibTrans" cxnId="{CB4240D3-E4DC-45DA-A6FC-BB2E2289DA88}">
      <dgm:prSet/>
      <dgm:spPr/>
      <dgm:t>
        <a:bodyPr/>
        <a:lstStyle/>
        <a:p>
          <a:endParaRPr lang="en-US"/>
        </a:p>
      </dgm:t>
    </dgm:pt>
    <dgm:pt modelId="{FDC46CEC-0EA7-4C4A-AE0B-48446A318CDA}">
      <dgm:prSet/>
      <dgm:spPr/>
      <dgm:t>
        <a:bodyPr/>
        <a:lstStyle/>
        <a:p>
          <a:r>
            <a:rPr lang="pt-BR"/>
            <a:t>Taxa de acerto = 85%</a:t>
          </a:r>
          <a:endParaRPr lang="en-US"/>
        </a:p>
      </dgm:t>
    </dgm:pt>
    <dgm:pt modelId="{66964E37-7CE1-4BF2-A8EB-566E2BA038F0}" type="parTrans" cxnId="{3E1E0BAB-03A4-4F9A-9BDB-3B4428739F2C}">
      <dgm:prSet/>
      <dgm:spPr/>
      <dgm:t>
        <a:bodyPr/>
        <a:lstStyle/>
        <a:p>
          <a:endParaRPr lang="en-US"/>
        </a:p>
      </dgm:t>
    </dgm:pt>
    <dgm:pt modelId="{28556DAA-5849-4DB4-916D-D54DFB839EE8}" type="sibTrans" cxnId="{3E1E0BAB-03A4-4F9A-9BDB-3B4428739F2C}">
      <dgm:prSet/>
      <dgm:spPr/>
      <dgm:t>
        <a:bodyPr/>
        <a:lstStyle/>
        <a:p>
          <a:endParaRPr lang="en-US"/>
        </a:p>
      </dgm:t>
    </dgm:pt>
    <dgm:pt modelId="{E635A45E-FED7-4E91-A245-84BE24B00E2C}">
      <dgm:prSet/>
      <dgm:spPr/>
      <dgm:t>
        <a:bodyPr/>
        <a:lstStyle/>
        <a:p>
          <a:r>
            <a:rPr lang="pt-BR"/>
            <a:t>AMAT = 10 + (1 - 0,85) * 80</a:t>
          </a:r>
          <a:endParaRPr lang="en-US"/>
        </a:p>
      </dgm:t>
    </dgm:pt>
    <dgm:pt modelId="{B943FBE9-470A-44BF-883B-D61A9B41EB2B}" type="parTrans" cxnId="{1015D0C0-7FD9-425E-BEA3-04D5C38BBD8E}">
      <dgm:prSet/>
      <dgm:spPr/>
      <dgm:t>
        <a:bodyPr/>
        <a:lstStyle/>
        <a:p>
          <a:endParaRPr lang="en-US"/>
        </a:p>
      </dgm:t>
    </dgm:pt>
    <dgm:pt modelId="{28B85A89-5D35-47FA-9991-5D9811DC4B52}" type="sibTrans" cxnId="{1015D0C0-7FD9-425E-BEA3-04D5C38BBD8E}">
      <dgm:prSet/>
      <dgm:spPr/>
      <dgm:t>
        <a:bodyPr/>
        <a:lstStyle/>
        <a:p>
          <a:endParaRPr lang="en-US"/>
        </a:p>
      </dgm:t>
    </dgm:pt>
    <dgm:pt modelId="{66C33BF2-93C0-4DE6-855D-3CE72982474E}">
      <dgm:prSet/>
      <dgm:spPr/>
      <dgm:t>
        <a:bodyPr/>
        <a:lstStyle/>
        <a:p>
          <a:r>
            <a:rPr lang="pt-BR"/>
            <a:t>AMAT = 22</a:t>
          </a:r>
          <a:endParaRPr lang="en-US"/>
        </a:p>
      </dgm:t>
    </dgm:pt>
    <dgm:pt modelId="{90D3B43E-9CA0-4A54-B5B6-253AA909D99D}" type="parTrans" cxnId="{C663AB00-A17B-4A1D-B333-BFFA7642B695}">
      <dgm:prSet/>
      <dgm:spPr/>
      <dgm:t>
        <a:bodyPr/>
        <a:lstStyle/>
        <a:p>
          <a:endParaRPr lang="en-US"/>
        </a:p>
      </dgm:t>
    </dgm:pt>
    <dgm:pt modelId="{A8A3C9EC-BB59-4AAA-A153-796CBE6BE10B}" type="sibTrans" cxnId="{C663AB00-A17B-4A1D-B333-BFFA7642B695}">
      <dgm:prSet/>
      <dgm:spPr/>
      <dgm:t>
        <a:bodyPr/>
        <a:lstStyle/>
        <a:p>
          <a:endParaRPr lang="en-US"/>
        </a:p>
      </dgm:t>
    </dgm:pt>
    <dgm:pt modelId="{7B62902D-87DF-47F5-9920-CC3E6C9C416C}" type="pres">
      <dgm:prSet presAssocID="{961101F0-A662-42D6-B897-96269998B31F}" presName="Name0" presStyleCnt="0">
        <dgm:presLayoutVars>
          <dgm:dir/>
          <dgm:animLvl val="lvl"/>
          <dgm:resizeHandles val="exact"/>
        </dgm:presLayoutVars>
      </dgm:prSet>
      <dgm:spPr/>
    </dgm:pt>
    <dgm:pt modelId="{3CCEC25E-1619-4703-B712-79499D330349}" type="pres">
      <dgm:prSet presAssocID="{E635A45E-FED7-4E91-A245-84BE24B00E2C}" presName="boxAndChildren" presStyleCnt="0"/>
      <dgm:spPr/>
    </dgm:pt>
    <dgm:pt modelId="{16FC4118-F01C-4B8C-9D50-FA6AC55B968E}" type="pres">
      <dgm:prSet presAssocID="{E635A45E-FED7-4E91-A245-84BE24B00E2C}" presName="parentTextBox" presStyleLbl="node1" presStyleIdx="0" presStyleCnt="5"/>
      <dgm:spPr/>
    </dgm:pt>
    <dgm:pt modelId="{F63FE067-5671-45B8-BDC1-0A8B5BFCFB4B}" type="pres">
      <dgm:prSet presAssocID="{E635A45E-FED7-4E91-A245-84BE24B00E2C}" presName="entireBox" presStyleLbl="node1" presStyleIdx="0" presStyleCnt="5"/>
      <dgm:spPr/>
    </dgm:pt>
    <dgm:pt modelId="{6E83BD6C-E981-4C08-BD01-D1C83E08A930}" type="pres">
      <dgm:prSet presAssocID="{E635A45E-FED7-4E91-A245-84BE24B00E2C}" presName="descendantBox" presStyleCnt="0"/>
      <dgm:spPr/>
    </dgm:pt>
    <dgm:pt modelId="{F5B2F2AA-B8D7-4F80-8910-3182765EB09E}" type="pres">
      <dgm:prSet presAssocID="{66C33BF2-93C0-4DE6-855D-3CE72982474E}" presName="childTextBox" presStyleLbl="fgAccFollowNode1" presStyleIdx="0" presStyleCnt="4">
        <dgm:presLayoutVars>
          <dgm:bulletEnabled val="1"/>
        </dgm:presLayoutVars>
      </dgm:prSet>
      <dgm:spPr/>
    </dgm:pt>
    <dgm:pt modelId="{3F56A425-1386-455A-9DAF-3FC336D49193}" type="pres">
      <dgm:prSet presAssocID="{25DAAAF0-7F4C-459C-9EF8-0793A575E625}" presName="sp" presStyleCnt="0"/>
      <dgm:spPr/>
    </dgm:pt>
    <dgm:pt modelId="{112362DB-4055-439A-9B68-1B17D06991AC}" type="pres">
      <dgm:prSet presAssocID="{8FFCAF14-AC98-4B1A-BBD9-D93302CFF965}" presName="arrowAndChildren" presStyleCnt="0"/>
      <dgm:spPr/>
    </dgm:pt>
    <dgm:pt modelId="{1E32141F-92AC-4CC5-831F-09B673609B04}" type="pres">
      <dgm:prSet presAssocID="{8FFCAF14-AC98-4B1A-BBD9-D93302CFF965}" presName="parentTextArrow" presStyleLbl="node1" presStyleIdx="0" presStyleCnt="5"/>
      <dgm:spPr/>
    </dgm:pt>
    <dgm:pt modelId="{525D3840-8323-42CC-ABFB-D0A68DDEDA44}" type="pres">
      <dgm:prSet presAssocID="{8FFCAF14-AC98-4B1A-BBD9-D93302CFF965}" presName="arrow" presStyleLbl="node1" presStyleIdx="1" presStyleCnt="5"/>
      <dgm:spPr/>
    </dgm:pt>
    <dgm:pt modelId="{CB58A740-7C41-4585-82D6-3D2765D17C1B}" type="pres">
      <dgm:prSet presAssocID="{8FFCAF14-AC98-4B1A-BBD9-D93302CFF965}" presName="descendantArrow" presStyleCnt="0"/>
      <dgm:spPr/>
    </dgm:pt>
    <dgm:pt modelId="{D921617D-3E57-4326-B97E-1D9CA48E99CA}" type="pres">
      <dgm:prSet presAssocID="{84DA9DEC-07E0-40B5-8829-8118ED350E8F}" presName="childTextArrow" presStyleLbl="fgAccFollowNode1" presStyleIdx="1" presStyleCnt="4">
        <dgm:presLayoutVars>
          <dgm:bulletEnabled val="1"/>
        </dgm:presLayoutVars>
      </dgm:prSet>
      <dgm:spPr/>
    </dgm:pt>
    <dgm:pt modelId="{EE7E18D9-8D31-435F-A76B-D23D67CE2E6F}" type="pres">
      <dgm:prSet presAssocID="{5565673C-7B6D-4912-8E4B-80068C4DF24C}" presName="childTextArrow" presStyleLbl="fgAccFollowNode1" presStyleIdx="2" presStyleCnt="4">
        <dgm:presLayoutVars>
          <dgm:bulletEnabled val="1"/>
        </dgm:presLayoutVars>
      </dgm:prSet>
      <dgm:spPr/>
    </dgm:pt>
    <dgm:pt modelId="{C3A11816-4E6F-49E2-9982-DB02F21B6ABF}" type="pres">
      <dgm:prSet presAssocID="{FDC46CEC-0EA7-4C4A-AE0B-48446A318CDA}" presName="childTextArrow" presStyleLbl="fgAccFollowNode1" presStyleIdx="3" presStyleCnt="4">
        <dgm:presLayoutVars>
          <dgm:bulletEnabled val="1"/>
        </dgm:presLayoutVars>
      </dgm:prSet>
      <dgm:spPr/>
    </dgm:pt>
    <dgm:pt modelId="{C70092F4-1181-4542-A68D-52E132B228F0}" type="pres">
      <dgm:prSet presAssocID="{2219D017-D01A-4568-AF0D-DC0C6E9B7A7F}" presName="sp" presStyleCnt="0"/>
      <dgm:spPr/>
    </dgm:pt>
    <dgm:pt modelId="{BCF0C29C-C0D8-4DC8-B75C-4FDA864ABE84}" type="pres">
      <dgm:prSet presAssocID="{3CB676D7-1833-4DB0-9FC2-C54B783104A1}" presName="arrowAndChildren" presStyleCnt="0"/>
      <dgm:spPr/>
    </dgm:pt>
    <dgm:pt modelId="{1E832EFC-EDC0-43E8-B782-A44F85ED5E96}" type="pres">
      <dgm:prSet presAssocID="{3CB676D7-1833-4DB0-9FC2-C54B783104A1}" presName="parentTextArrow" presStyleLbl="node1" presStyleIdx="2" presStyleCnt="5"/>
      <dgm:spPr/>
    </dgm:pt>
    <dgm:pt modelId="{12A83715-E857-4EA9-9321-CCDF1EA4E887}" type="pres">
      <dgm:prSet presAssocID="{C2897D18-B09D-4CA2-A372-84F0D3B45A71}" presName="sp" presStyleCnt="0"/>
      <dgm:spPr/>
    </dgm:pt>
    <dgm:pt modelId="{F63C1519-2009-472B-99F6-8DBD4E9EACFC}" type="pres">
      <dgm:prSet presAssocID="{4062D538-C0A7-456A-812A-A7131214E043}" presName="arrowAndChildren" presStyleCnt="0"/>
      <dgm:spPr/>
    </dgm:pt>
    <dgm:pt modelId="{E96BB2D1-4F12-42AE-84E7-1449C39E768D}" type="pres">
      <dgm:prSet presAssocID="{4062D538-C0A7-456A-812A-A7131214E043}" presName="parentTextArrow" presStyleLbl="node1" presStyleIdx="3" presStyleCnt="5"/>
      <dgm:spPr/>
    </dgm:pt>
    <dgm:pt modelId="{E95F4923-E268-4026-B2EF-7EC066E7FD97}" type="pres">
      <dgm:prSet presAssocID="{CAE0F1AD-5487-4D94-BF94-8C49E7A70C43}" presName="sp" presStyleCnt="0"/>
      <dgm:spPr/>
    </dgm:pt>
    <dgm:pt modelId="{EABE06C7-C7D8-452D-BF27-E7252A5334EF}" type="pres">
      <dgm:prSet presAssocID="{B6CEF94F-7618-481A-AB9C-587CE145343F}" presName="arrowAndChildren" presStyleCnt="0"/>
      <dgm:spPr/>
    </dgm:pt>
    <dgm:pt modelId="{092CE78C-4C4F-48AC-A48B-CDA9957B67AE}" type="pres">
      <dgm:prSet presAssocID="{B6CEF94F-7618-481A-AB9C-587CE145343F}" presName="parentTextArrow" presStyleLbl="node1" presStyleIdx="4" presStyleCnt="5"/>
      <dgm:spPr/>
    </dgm:pt>
  </dgm:ptLst>
  <dgm:cxnLst>
    <dgm:cxn modelId="{C663AB00-A17B-4A1D-B333-BFFA7642B695}" srcId="{E635A45E-FED7-4E91-A245-84BE24B00E2C}" destId="{66C33BF2-93C0-4DE6-855D-3CE72982474E}" srcOrd="0" destOrd="0" parTransId="{90D3B43E-9CA0-4A54-B5B6-253AA909D99D}" sibTransId="{A8A3C9EC-BB59-4AAA-A153-796CBE6BE10B}"/>
    <dgm:cxn modelId="{62C2DD10-80A0-4F23-846C-E6DB81B5BBDD}" type="presOf" srcId="{4062D538-C0A7-456A-812A-A7131214E043}" destId="{E96BB2D1-4F12-42AE-84E7-1449C39E768D}" srcOrd="0" destOrd="0" presId="urn:microsoft.com/office/officeart/2005/8/layout/process4"/>
    <dgm:cxn modelId="{971AB725-44D9-4576-A3A4-08362AE3FC0C}" type="presOf" srcId="{5565673C-7B6D-4912-8E4B-80068C4DF24C}" destId="{EE7E18D9-8D31-435F-A76B-D23D67CE2E6F}" srcOrd="0" destOrd="0" presId="urn:microsoft.com/office/officeart/2005/8/layout/process4"/>
    <dgm:cxn modelId="{AD70512F-B128-4C78-BDCA-78052B653841}" type="presOf" srcId="{E635A45E-FED7-4E91-A245-84BE24B00E2C}" destId="{F63FE067-5671-45B8-BDC1-0A8B5BFCFB4B}" srcOrd="1" destOrd="0" presId="urn:microsoft.com/office/officeart/2005/8/layout/process4"/>
    <dgm:cxn modelId="{A9320561-1F3A-4DA4-9FFE-1C1A3C74F1D2}" type="presOf" srcId="{8FFCAF14-AC98-4B1A-BBD9-D93302CFF965}" destId="{1E32141F-92AC-4CC5-831F-09B673609B04}" srcOrd="0" destOrd="0" presId="urn:microsoft.com/office/officeart/2005/8/layout/process4"/>
    <dgm:cxn modelId="{0DB4FD42-7112-4D3A-B96D-2BC91B496BBE}" srcId="{8FFCAF14-AC98-4B1A-BBD9-D93302CFF965}" destId="{84DA9DEC-07E0-40B5-8829-8118ED350E8F}" srcOrd="0" destOrd="0" parTransId="{3B748E4E-F15F-464B-9C71-33A894F28DC4}" sibTransId="{762F58E3-B390-48F5-9876-C71767183EC8}"/>
    <dgm:cxn modelId="{D3E8AB6B-20E2-40DD-8E4D-0C05EA20F9D0}" srcId="{961101F0-A662-42D6-B897-96269998B31F}" destId="{3CB676D7-1833-4DB0-9FC2-C54B783104A1}" srcOrd="2" destOrd="0" parTransId="{0920C0BF-51F8-4642-A5E6-9F9BEE0764F6}" sibTransId="{2219D017-D01A-4568-AF0D-DC0C6E9B7A7F}"/>
    <dgm:cxn modelId="{B089186C-D26B-42C2-B94A-501CF96EAE14}" type="presOf" srcId="{FDC46CEC-0EA7-4C4A-AE0B-48446A318CDA}" destId="{C3A11816-4E6F-49E2-9982-DB02F21B6ABF}" srcOrd="0" destOrd="0" presId="urn:microsoft.com/office/officeart/2005/8/layout/process4"/>
    <dgm:cxn modelId="{C783894D-74A3-415E-B991-F839FE90779E}" type="presOf" srcId="{B6CEF94F-7618-481A-AB9C-587CE145343F}" destId="{092CE78C-4C4F-48AC-A48B-CDA9957B67AE}" srcOrd="0" destOrd="0" presId="urn:microsoft.com/office/officeart/2005/8/layout/process4"/>
    <dgm:cxn modelId="{905CE996-4D89-403F-AC5F-3052BEEA9084}" type="presOf" srcId="{3CB676D7-1833-4DB0-9FC2-C54B783104A1}" destId="{1E832EFC-EDC0-43E8-B782-A44F85ED5E96}" srcOrd="0" destOrd="0" presId="urn:microsoft.com/office/officeart/2005/8/layout/process4"/>
    <dgm:cxn modelId="{74CFAC9D-D7E9-40FE-A7FB-F86DE823DC5B}" type="presOf" srcId="{84DA9DEC-07E0-40B5-8829-8118ED350E8F}" destId="{D921617D-3E57-4326-B97E-1D9CA48E99CA}" srcOrd="0" destOrd="0" presId="urn:microsoft.com/office/officeart/2005/8/layout/process4"/>
    <dgm:cxn modelId="{3E1E0BAB-03A4-4F9A-9BDB-3B4428739F2C}" srcId="{8FFCAF14-AC98-4B1A-BBD9-D93302CFF965}" destId="{FDC46CEC-0EA7-4C4A-AE0B-48446A318CDA}" srcOrd="2" destOrd="0" parTransId="{66964E37-7CE1-4BF2-A8EB-566E2BA038F0}" sibTransId="{28556DAA-5849-4DB4-916D-D54DFB839EE8}"/>
    <dgm:cxn modelId="{4EB0CFAB-CD00-4BEA-9FBB-11225E8100B5}" type="presOf" srcId="{961101F0-A662-42D6-B897-96269998B31F}" destId="{7B62902D-87DF-47F5-9920-CC3E6C9C416C}" srcOrd="0" destOrd="0" presId="urn:microsoft.com/office/officeart/2005/8/layout/process4"/>
    <dgm:cxn modelId="{1015D0C0-7FD9-425E-BEA3-04D5C38BBD8E}" srcId="{961101F0-A662-42D6-B897-96269998B31F}" destId="{E635A45E-FED7-4E91-A245-84BE24B00E2C}" srcOrd="4" destOrd="0" parTransId="{B943FBE9-470A-44BF-883B-D61A9B41EB2B}" sibTransId="{28B85A89-5D35-47FA-9991-5D9811DC4B52}"/>
    <dgm:cxn modelId="{CE783FCC-5AD1-4243-83BA-0CF04023A40D}" srcId="{961101F0-A662-42D6-B897-96269998B31F}" destId="{4062D538-C0A7-456A-812A-A7131214E043}" srcOrd="1" destOrd="0" parTransId="{118B6248-DAFA-428A-B628-F3DB7C20FEDA}" sibTransId="{C2897D18-B09D-4CA2-A372-84F0D3B45A71}"/>
    <dgm:cxn modelId="{CB4240D3-E4DC-45DA-A6FC-BB2E2289DA88}" srcId="{8FFCAF14-AC98-4B1A-BBD9-D93302CFF965}" destId="{5565673C-7B6D-4912-8E4B-80068C4DF24C}" srcOrd="1" destOrd="0" parTransId="{8A0742F5-6F16-4DBE-BEB0-47923AC30BB2}" sibTransId="{16E7E139-CBA7-455B-9D8C-CF4774F6675F}"/>
    <dgm:cxn modelId="{80B223E0-12F0-450D-A4DB-1DC0AC5FCE48}" type="presOf" srcId="{66C33BF2-93C0-4DE6-855D-3CE72982474E}" destId="{F5B2F2AA-B8D7-4F80-8910-3182765EB09E}" srcOrd="0" destOrd="0" presId="urn:microsoft.com/office/officeart/2005/8/layout/process4"/>
    <dgm:cxn modelId="{7F95B6ED-1C5A-44F1-99D6-23A1A24D7482}" srcId="{961101F0-A662-42D6-B897-96269998B31F}" destId="{8FFCAF14-AC98-4B1A-BBD9-D93302CFF965}" srcOrd="3" destOrd="0" parTransId="{178D7D72-7FCD-49E6-BE7C-8FBA5AF8B48B}" sibTransId="{25DAAAF0-7F4C-459C-9EF8-0793A575E625}"/>
    <dgm:cxn modelId="{D3489CF6-7006-4D21-8D87-92AE458537E7}" srcId="{961101F0-A662-42D6-B897-96269998B31F}" destId="{B6CEF94F-7618-481A-AB9C-587CE145343F}" srcOrd="0" destOrd="0" parTransId="{7491F02B-75AC-4215-B2D1-C66D8BB96A8A}" sibTransId="{CAE0F1AD-5487-4D94-BF94-8C49E7A70C43}"/>
    <dgm:cxn modelId="{3CB55DFD-F81C-4BD2-ADEC-EE79BDF9CE9B}" type="presOf" srcId="{8FFCAF14-AC98-4B1A-BBD9-D93302CFF965}" destId="{525D3840-8323-42CC-ABFB-D0A68DDEDA44}" srcOrd="1" destOrd="0" presId="urn:microsoft.com/office/officeart/2005/8/layout/process4"/>
    <dgm:cxn modelId="{66757DFE-B9E0-4E80-A39B-E12A47DC5169}" type="presOf" srcId="{E635A45E-FED7-4E91-A245-84BE24B00E2C}" destId="{16FC4118-F01C-4B8C-9D50-FA6AC55B968E}" srcOrd="0" destOrd="0" presId="urn:microsoft.com/office/officeart/2005/8/layout/process4"/>
    <dgm:cxn modelId="{DA157B5F-9EE0-4891-BB96-7984ACA87B8B}" type="presParOf" srcId="{7B62902D-87DF-47F5-9920-CC3E6C9C416C}" destId="{3CCEC25E-1619-4703-B712-79499D330349}" srcOrd="0" destOrd="0" presId="urn:microsoft.com/office/officeart/2005/8/layout/process4"/>
    <dgm:cxn modelId="{458BA8B7-C9DA-47CF-9D06-88B10D69B063}" type="presParOf" srcId="{3CCEC25E-1619-4703-B712-79499D330349}" destId="{16FC4118-F01C-4B8C-9D50-FA6AC55B968E}" srcOrd="0" destOrd="0" presId="urn:microsoft.com/office/officeart/2005/8/layout/process4"/>
    <dgm:cxn modelId="{187FABAF-1B61-494D-9941-22FDA7124E05}" type="presParOf" srcId="{3CCEC25E-1619-4703-B712-79499D330349}" destId="{F63FE067-5671-45B8-BDC1-0A8B5BFCFB4B}" srcOrd="1" destOrd="0" presId="urn:microsoft.com/office/officeart/2005/8/layout/process4"/>
    <dgm:cxn modelId="{912DBC54-66C1-450E-B9C8-4D6F5891D4A1}" type="presParOf" srcId="{3CCEC25E-1619-4703-B712-79499D330349}" destId="{6E83BD6C-E981-4C08-BD01-D1C83E08A930}" srcOrd="2" destOrd="0" presId="urn:microsoft.com/office/officeart/2005/8/layout/process4"/>
    <dgm:cxn modelId="{7AD74AE5-42AE-4218-BEAD-C7598FD74C9E}" type="presParOf" srcId="{6E83BD6C-E981-4C08-BD01-D1C83E08A930}" destId="{F5B2F2AA-B8D7-4F80-8910-3182765EB09E}" srcOrd="0" destOrd="0" presId="urn:microsoft.com/office/officeart/2005/8/layout/process4"/>
    <dgm:cxn modelId="{4716D624-832B-4D88-866C-3C4267CA21EA}" type="presParOf" srcId="{7B62902D-87DF-47F5-9920-CC3E6C9C416C}" destId="{3F56A425-1386-455A-9DAF-3FC336D49193}" srcOrd="1" destOrd="0" presId="urn:microsoft.com/office/officeart/2005/8/layout/process4"/>
    <dgm:cxn modelId="{684059BB-E396-4AE7-B174-EC62F0F98E75}" type="presParOf" srcId="{7B62902D-87DF-47F5-9920-CC3E6C9C416C}" destId="{112362DB-4055-439A-9B68-1B17D06991AC}" srcOrd="2" destOrd="0" presId="urn:microsoft.com/office/officeart/2005/8/layout/process4"/>
    <dgm:cxn modelId="{AAABF1D2-2CCF-4C76-85BE-A030C9C186D0}" type="presParOf" srcId="{112362DB-4055-439A-9B68-1B17D06991AC}" destId="{1E32141F-92AC-4CC5-831F-09B673609B04}" srcOrd="0" destOrd="0" presId="urn:microsoft.com/office/officeart/2005/8/layout/process4"/>
    <dgm:cxn modelId="{BBD2B85B-550E-4142-A8D8-B8A5FDFCDA99}" type="presParOf" srcId="{112362DB-4055-439A-9B68-1B17D06991AC}" destId="{525D3840-8323-42CC-ABFB-D0A68DDEDA44}" srcOrd="1" destOrd="0" presId="urn:microsoft.com/office/officeart/2005/8/layout/process4"/>
    <dgm:cxn modelId="{443D17CE-8AAA-45AA-9E29-1D66BC933E1A}" type="presParOf" srcId="{112362DB-4055-439A-9B68-1B17D06991AC}" destId="{CB58A740-7C41-4585-82D6-3D2765D17C1B}" srcOrd="2" destOrd="0" presId="urn:microsoft.com/office/officeart/2005/8/layout/process4"/>
    <dgm:cxn modelId="{909048C2-78D8-45C6-9E39-7131E9521E63}" type="presParOf" srcId="{CB58A740-7C41-4585-82D6-3D2765D17C1B}" destId="{D921617D-3E57-4326-B97E-1D9CA48E99CA}" srcOrd="0" destOrd="0" presId="urn:microsoft.com/office/officeart/2005/8/layout/process4"/>
    <dgm:cxn modelId="{7877A25D-3667-4417-A7BE-6F8822E149CA}" type="presParOf" srcId="{CB58A740-7C41-4585-82D6-3D2765D17C1B}" destId="{EE7E18D9-8D31-435F-A76B-D23D67CE2E6F}" srcOrd="1" destOrd="0" presId="urn:microsoft.com/office/officeart/2005/8/layout/process4"/>
    <dgm:cxn modelId="{0D89700A-2601-47F1-AD84-34ACE3108444}" type="presParOf" srcId="{CB58A740-7C41-4585-82D6-3D2765D17C1B}" destId="{C3A11816-4E6F-49E2-9982-DB02F21B6ABF}" srcOrd="2" destOrd="0" presId="urn:microsoft.com/office/officeart/2005/8/layout/process4"/>
    <dgm:cxn modelId="{E06B7041-31C1-4D7D-99D3-E7799D0F6905}" type="presParOf" srcId="{7B62902D-87DF-47F5-9920-CC3E6C9C416C}" destId="{C70092F4-1181-4542-A68D-52E132B228F0}" srcOrd="3" destOrd="0" presId="urn:microsoft.com/office/officeart/2005/8/layout/process4"/>
    <dgm:cxn modelId="{D3FEC96C-6B41-44D8-8141-7373DF1F9416}" type="presParOf" srcId="{7B62902D-87DF-47F5-9920-CC3E6C9C416C}" destId="{BCF0C29C-C0D8-4DC8-B75C-4FDA864ABE84}" srcOrd="4" destOrd="0" presId="urn:microsoft.com/office/officeart/2005/8/layout/process4"/>
    <dgm:cxn modelId="{FB317C79-2566-4274-8C77-AB542E0B712B}" type="presParOf" srcId="{BCF0C29C-C0D8-4DC8-B75C-4FDA864ABE84}" destId="{1E832EFC-EDC0-43E8-B782-A44F85ED5E96}" srcOrd="0" destOrd="0" presId="urn:microsoft.com/office/officeart/2005/8/layout/process4"/>
    <dgm:cxn modelId="{BA54CD56-0808-4B8C-9A05-9161ED7A2E26}" type="presParOf" srcId="{7B62902D-87DF-47F5-9920-CC3E6C9C416C}" destId="{12A83715-E857-4EA9-9321-CCDF1EA4E887}" srcOrd="5" destOrd="0" presId="urn:microsoft.com/office/officeart/2005/8/layout/process4"/>
    <dgm:cxn modelId="{5269BF2E-679A-490B-AF62-7C31B02AEA96}" type="presParOf" srcId="{7B62902D-87DF-47F5-9920-CC3E6C9C416C}" destId="{F63C1519-2009-472B-99F6-8DBD4E9EACFC}" srcOrd="6" destOrd="0" presId="urn:microsoft.com/office/officeart/2005/8/layout/process4"/>
    <dgm:cxn modelId="{641B2DD7-E319-44C2-A91B-2DD838E32FB3}" type="presParOf" srcId="{F63C1519-2009-472B-99F6-8DBD4E9EACFC}" destId="{E96BB2D1-4F12-42AE-84E7-1449C39E768D}" srcOrd="0" destOrd="0" presId="urn:microsoft.com/office/officeart/2005/8/layout/process4"/>
    <dgm:cxn modelId="{A7DE924F-4991-48FA-BB61-8B37CC8D591D}" type="presParOf" srcId="{7B62902D-87DF-47F5-9920-CC3E6C9C416C}" destId="{E95F4923-E268-4026-B2EF-7EC066E7FD97}" srcOrd="7" destOrd="0" presId="urn:microsoft.com/office/officeart/2005/8/layout/process4"/>
    <dgm:cxn modelId="{B7BBCAFA-BFAE-43AC-A136-AB46B78FE2BF}" type="presParOf" srcId="{7B62902D-87DF-47F5-9920-CC3E6C9C416C}" destId="{EABE06C7-C7D8-452D-BF27-E7252A5334EF}" srcOrd="8" destOrd="0" presId="urn:microsoft.com/office/officeart/2005/8/layout/process4"/>
    <dgm:cxn modelId="{B73C9739-BEEF-4CC4-832E-F6CC96313838}" type="presParOf" srcId="{EABE06C7-C7D8-452D-BF27-E7252A5334EF}" destId="{092CE78C-4C4F-48AC-A48B-CDA9957B67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29BE7-AAEF-4FA0-9A59-EBF9842746E3}">
      <dsp:nvSpPr>
        <dsp:cNvPr id="0" name=""/>
        <dsp:cNvSpPr/>
      </dsp:nvSpPr>
      <dsp:spPr>
        <a:xfrm>
          <a:off x="0" y="71856"/>
          <a:ext cx="6797675" cy="27026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 A hierarquia das memórias tem tomado importância devido ao grande aumento de desempenho dos processadores.</a:t>
          </a:r>
          <a:endParaRPr lang="en-US" sz="3500" kern="1200" dirty="0"/>
        </a:p>
      </dsp:txBody>
      <dsp:txXfrm>
        <a:off x="131935" y="203791"/>
        <a:ext cx="6533805" cy="2438829"/>
      </dsp:txXfrm>
    </dsp:sp>
    <dsp:sp modelId="{BCD785EF-DADB-414B-B24E-CB24BD7C976B}">
      <dsp:nvSpPr>
        <dsp:cNvPr id="0" name=""/>
        <dsp:cNvSpPr/>
      </dsp:nvSpPr>
      <dsp:spPr>
        <a:xfrm>
          <a:off x="0" y="2875356"/>
          <a:ext cx="6797675" cy="2702699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 Quanto maior for a hierarquia da memória, mais rápida será acessada.</a:t>
          </a:r>
          <a:endParaRPr lang="en-US" sz="3500" kern="1200" dirty="0"/>
        </a:p>
      </dsp:txBody>
      <dsp:txXfrm>
        <a:off x="131935" y="3007291"/>
        <a:ext cx="6533805" cy="2438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FE067-5671-45B8-BDC1-0A8B5BFCFB4B}">
      <dsp:nvSpPr>
        <dsp:cNvPr id="0" name=""/>
        <dsp:cNvSpPr/>
      </dsp:nvSpPr>
      <dsp:spPr>
        <a:xfrm>
          <a:off x="0" y="4851312"/>
          <a:ext cx="6797675" cy="795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AMAT = 10 + (1 - 0,85) * 80</a:t>
          </a:r>
          <a:endParaRPr lang="en-US" sz="1500" kern="1200"/>
        </a:p>
      </dsp:txBody>
      <dsp:txXfrm>
        <a:off x="0" y="4851312"/>
        <a:ext cx="6797675" cy="429785"/>
      </dsp:txXfrm>
    </dsp:sp>
    <dsp:sp modelId="{F5B2F2AA-B8D7-4F80-8910-3182765EB09E}">
      <dsp:nvSpPr>
        <dsp:cNvPr id="0" name=""/>
        <dsp:cNvSpPr/>
      </dsp:nvSpPr>
      <dsp:spPr>
        <a:xfrm>
          <a:off x="0" y="5265180"/>
          <a:ext cx="6797675" cy="3661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AMAT = 22</a:t>
          </a:r>
          <a:endParaRPr lang="en-US" sz="1800" kern="1200"/>
        </a:p>
      </dsp:txBody>
      <dsp:txXfrm>
        <a:off x="0" y="5265180"/>
        <a:ext cx="6797675" cy="366113"/>
      </dsp:txXfrm>
    </dsp:sp>
    <dsp:sp modelId="{525D3840-8323-42CC-ABFB-D0A68DDEDA44}">
      <dsp:nvSpPr>
        <dsp:cNvPr id="0" name=""/>
        <dsp:cNvSpPr/>
      </dsp:nvSpPr>
      <dsp:spPr>
        <a:xfrm rot="10800000">
          <a:off x="0" y="3639159"/>
          <a:ext cx="6797675" cy="1224091"/>
        </a:xfrm>
        <a:prstGeom prst="upArrowCallou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Ex :</a:t>
          </a:r>
          <a:endParaRPr lang="en-US" sz="1500" kern="1200"/>
        </a:p>
      </dsp:txBody>
      <dsp:txXfrm rot="-10800000">
        <a:off x="0" y="3639159"/>
        <a:ext cx="6797675" cy="429656"/>
      </dsp:txXfrm>
    </dsp:sp>
    <dsp:sp modelId="{D921617D-3E57-4326-B97E-1D9CA48E99CA}">
      <dsp:nvSpPr>
        <dsp:cNvPr id="0" name=""/>
        <dsp:cNvSpPr/>
      </dsp:nvSpPr>
      <dsp:spPr>
        <a:xfrm>
          <a:off x="3319" y="4068816"/>
          <a:ext cx="2263678" cy="366003"/>
        </a:xfrm>
        <a:prstGeom prst="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Ta = 10ns</a:t>
          </a:r>
          <a:endParaRPr lang="en-US" sz="1800" kern="1200"/>
        </a:p>
      </dsp:txBody>
      <dsp:txXfrm>
        <a:off x="3319" y="4068816"/>
        <a:ext cx="2263678" cy="366003"/>
      </dsp:txXfrm>
    </dsp:sp>
    <dsp:sp modelId="{EE7E18D9-8D31-435F-A76B-D23D67CE2E6F}">
      <dsp:nvSpPr>
        <dsp:cNvPr id="0" name=""/>
        <dsp:cNvSpPr/>
      </dsp:nvSpPr>
      <dsp:spPr>
        <a:xfrm>
          <a:off x="2266998" y="4068816"/>
          <a:ext cx="2263678" cy="366003"/>
        </a:xfrm>
        <a:prstGeom prst="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Tf = 80ns</a:t>
          </a:r>
          <a:endParaRPr lang="en-US" sz="1800" kern="1200"/>
        </a:p>
      </dsp:txBody>
      <dsp:txXfrm>
        <a:off x="2266998" y="4068816"/>
        <a:ext cx="2263678" cy="366003"/>
      </dsp:txXfrm>
    </dsp:sp>
    <dsp:sp modelId="{C3A11816-4E6F-49E2-9982-DB02F21B6ABF}">
      <dsp:nvSpPr>
        <dsp:cNvPr id="0" name=""/>
        <dsp:cNvSpPr/>
      </dsp:nvSpPr>
      <dsp:spPr>
        <a:xfrm>
          <a:off x="4530676" y="4068816"/>
          <a:ext cx="2263678" cy="36600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Taxa de acerto = 85%</a:t>
          </a:r>
          <a:endParaRPr lang="en-US" sz="1800" kern="1200"/>
        </a:p>
      </dsp:txBody>
      <dsp:txXfrm>
        <a:off x="4530676" y="4068816"/>
        <a:ext cx="2263678" cy="366003"/>
      </dsp:txXfrm>
    </dsp:sp>
    <dsp:sp modelId="{1E832EFC-EDC0-43E8-B782-A44F85ED5E96}">
      <dsp:nvSpPr>
        <dsp:cNvPr id="0" name=""/>
        <dsp:cNvSpPr/>
      </dsp:nvSpPr>
      <dsp:spPr>
        <a:xfrm rot="10800000">
          <a:off x="0" y="2427006"/>
          <a:ext cx="6797675" cy="1224091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AMAT = Ta + (1- h) * Tf</a:t>
          </a:r>
          <a:endParaRPr lang="en-US" sz="1500" kern="1200"/>
        </a:p>
      </dsp:txBody>
      <dsp:txXfrm rot="10800000">
        <a:off x="0" y="2427006"/>
        <a:ext cx="6797675" cy="795378"/>
      </dsp:txXfrm>
    </dsp:sp>
    <dsp:sp modelId="{E96BB2D1-4F12-42AE-84E7-1449C39E768D}">
      <dsp:nvSpPr>
        <dsp:cNvPr id="0" name=""/>
        <dsp:cNvSpPr/>
      </dsp:nvSpPr>
      <dsp:spPr>
        <a:xfrm rot="10800000">
          <a:off x="0" y="1214853"/>
          <a:ext cx="6797675" cy="1224091"/>
        </a:xfrm>
        <a:prstGeom prst="upArrowCallou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Tempo de acesso com acerto + taxa de falha * tempo de acesso com falha.</a:t>
          </a:r>
          <a:endParaRPr lang="en-US" sz="1500" kern="1200"/>
        </a:p>
      </dsp:txBody>
      <dsp:txXfrm rot="10800000">
        <a:off x="0" y="1214853"/>
        <a:ext cx="6797675" cy="795378"/>
      </dsp:txXfrm>
    </dsp:sp>
    <dsp:sp modelId="{092CE78C-4C4F-48AC-A48B-CDA9957B67AE}">
      <dsp:nvSpPr>
        <dsp:cNvPr id="0" name=""/>
        <dsp:cNvSpPr/>
      </dsp:nvSpPr>
      <dsp:spPr>
        <a:xfrm rot="10800000">
          <a:off x="0" y="2700"/>
          <a:ext cx="6797675" cy="1224091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Tempo médio de acesso a memória</a:t>
          </a:r>
          <a:endParaRPr lang="en-US" sz="1500" kern="1200"/>
        </a:p>
      </dsp:txBody>
      <dsp:txXfrm rot="10800000">
        <a:off x="0" y="2700"/>
        <a:ext cx="6797675" cy="79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3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39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7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3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B206C-24CC-4D6D-B6CA-FBFE8AF981FD}" type="datetimeFigureOut">
              <a:rPr lang="pt-BR" smtClean="0"/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C5605-2A50-41DC-9873-5879DB46113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73B469-D3BD-4530-AB65-1F5322220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Hierarquia de memória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D9B6CF-0C60-4605-A7E0-930CB70D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49" y="1355506"/>
            <a:ext cx="7386595" cy="35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9F340E-8545-4CFA-8F64-8F5B871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HIERARQUIA DE MEMÓRIA</a:t>
            </a:r>
            <a:br>
              <a:rPr lang="pt-BR" sz="3600" dirty="0">
                <a:solidFill>
                  <a:srgbClr val="FFFFFF"/>
                </a:solidFill>
              </a:rPr>
            </a:b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6324CF8-5AC4-4FBD-B274-E2C5A7213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12345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10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E30BF-DBE0-498C-9E5B-7C7E03C1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HIT e MISS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93109-FD75-4DDE-8E73-3F3A00F2E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Hit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4C001-B47C-434E-8F0E-22293B6ED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Quando procuramos uma informação em uma das hierarquias da memória e encontramos.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83B9AA-96FF-4280-AB87-5146121A3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Miss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EE22DA-9BE7-479C-A662-EAA9B31ACE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Quando procuramos uma informação em uma das hierarquias da memória e não encontramos.</a:t>
            </a:r>
          </a:p>
        </p:txBody>
      </p:sp>
    </p:spTree>
    <p:extLst>
      <p:ext uri="{BB962C8B-B14F-4D97-AF65-F5344CB8AC3E}">
        <p14:creationId xmlns:p14="http://schemas.microsoft.com/office/powerpoint/2010/main" val="29891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EEA15C0-D294-4874-97E7-4C84A16A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TAXA DE ACERTO (h)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E508A61-41DF-4298-90DD-10C1911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1278888"/>
          </a:xfrm>
        </p:spPr>
        <p:txBody>
          <a:bodyPr anchor="ctr">
            <a:normAutofit/>
          </a:bodyPr>
          <a:lstStyle/>
          <a:p>
            <a:r>
              <a:rPr lang="pt-BR" dirty="0"/>
              <a:t>Relação entre a quantidade de hits e a quantidade total de acessos.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C3C0F9-ED9C-49F3-A1E7-595F087F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85" y="2735326"/>
            <a:ext cx="5248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AEC1B11-A529-47EA-8D0C-5C07A66A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160" y="996966"/>
            <a:ext cx="4937760" cy="736282"/>
          </a:xfrm>
        </p:spPr>
        <p:txBody>
          <a:bodyPr/>
          <a:lstStyle/>
          <a:p>
            <a:pPr algn="ctr"/>
            <a:r>
              <a:rPr lang="pt-BR" dirty="0"/>
              <a:t>TEMPO DE ACESSO COM ACERTO (</a:t>
            </a:r>
            <a:r>
              <a:rPr lang="pt-BR" dirty="0" err="1"/>
              <a:t>Ta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71919-0127-4467-BD34-86D8D2D54D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pt-BR" dirty="0"/>
              <a:t>Tempo necessário para buscar a informação em um nível de hierarquia, incluindo o tempo da classificação em </a:t>
            </a:r>
            <a:r>
              <a:rPr lang="pt-BR" b="1" dirty="0"/>
              <a:t>HIT</a:t>
            </a:r>
            <a:r>
              <a:rPr lang="pt-BR" dirty="0"/>
              <a:t> ou </a:t>
            </a:r>
            <a:r>
              <a:rPr lang="pt-BR" b="1" dirty="0"/>
              <a:t>MISS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85D773C-9CDB-4952-A5B8-206DDB6E8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976477"/>
            <a:ext cx="4937760" cy="736282"/>
          </a:xfrm>
        </p:spPr>
        <p:txBody>
          <a:bodyPr/>
          <a:lstStyle/>
          <a:p>
            <a:pPr algn="ctr"/>
            <a:r>
              <a:rPr lang="pt-BR" dirty="0"/>
              <a:t>TEMPO DE ACESSO COM FALHA (Tf)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793F72F-EEA7-4978-8A8E-8B15070CB2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pt-BR" dirty="0"/>
              <a:t>É o tempo necessário para buscar a informação nos níveis inferiores da hierarquia, armazená-la no nível atual e enviá-la para o nível superior</a:t>
            </a:r>
          </a:p>
        </p:txBody>
      </p:sp>
    </p:spTree>
    <p:extLst>
      <p:ext uri="{BB962C8B-B14F-4D97-AF65-F5344CB8AC3E}">
        <p14:creationId xmlns:p14="http://schemas.microsoft.com/office/powerpoint/2010/main" val="141114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8E662C2-9024-4D00-A2F5-5957F08C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AVERAGE MEMORY ACCESS TIME (AMAT)</a:t>
            </a:r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Espaço Reservado para Conteúdo 7">
            <a:extLst>
              <a:ext uri="{FF2B5EF4-FFF2-40B4-BE49-F238E27FC236}">
                <a16:creationId xmlns:a16="http://schemas.microsoft.com/office/drawing/2014/main" id="{A0A4AF45-59D6-4CD4-A00D-80DD46D3B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51339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64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88FAD6-6D7A-4077-932B-2A6A59CF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CONCEITO DE LOCALIDADE</a:t>
            </a: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9DAA8F4-CF23-49F4-A016-06F8C379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sz="2400" dirty="0"/>
              <a:t>O funcionamento da hierarquia da memória está fundamentado em 2 características de um programa.</a:t>
            </a:r>
          </a:p>
          <a:p>
            <a:pPr lvl="2"/>
            <a:r>
              <a:rPr lang="pt-BR" sz="2000" b="1" dirty="0"/>
              <a:t>Localidade espacial</a:t>
            </a:r>
          </a:p>
          <a:p>
            <a:pPr lvl="2"/>
            <a:r>
              <a:rPr lang="pt-BR" sz="2000" b="1" dirty="0"/>
              <a:t>Localidade temporal</a:t>
            </a:r>
          </a:p>
          <a:p>
            <a:pPr lvl="1"/>
            <a:r>
              <a:rPr lang="pt-BR" sz="2400" dirty="0"/>
              <a:t>Existe uma grande possibilidade de um programa executar um mesmo trecho de código e utilizar repetidamente variáveis próximas.</a:t>
            </a:r>
          </a:p>
        </p:txBody>
      </p:sp>
    </p:spTree>
    <p:extLst>
      <p:ext uri="{BB962C8B-B14F-4D97-AF65-F5344CB8AC3E}">
        <p14:creationId xmlns:p14="http://schemas.microsoft.com/office/powerpoint/2010/main" val="375926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C69C98-0A9C-4D6C-B726-056B1272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882993"/>
            <a:ext cx="3084844" cy="210387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LOCALIDADE TEMPORAL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BBB3-048B-4C63-A1F9-292BBAEF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628" y="212047"/>
            <a:ext cx="6457138" cy="9036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1500" dirty="0">
                <a:solidFill>
                  <a:schemeClr val="tx1"/>
                </a:solidFill>
              </a:rPr>
              <a:t>Se um item é referenciado no seu programa, ele tende a ser referenciado novamente dentro de um curto espaço de tempo.</a:t>
            </a:r>
          </a:p>
          <a:p>
            <a:pPr marL="201168" lvl="1" indent="0">
              <a:buNone/>
            </a:pPr>
            <a:r>
              <a:rPr lang="pt-BR" sz="1500" dirty="0" err="1">
                <a:solidFill>
                  <a:schemeClr val="tx1"/>
                </a:solidFill>
              </a:rPr>
              <a:t>Ex</a:t>
            </a:r>
            <a:r>
              <a:rPr lang="pt-BR" sz="1500" dirty="0">
                <a:solidFill>
                  <a:schemeClr val="tx1"/>
                </a:solidFill>
              </a:rPr>
              <a:t> : Loop</a:t>
            </a:r>
          </a:p>
          <a:p>
            <a:pPr marL="201168" lvl="1" indent="0">
              <a:buNone/>
            </a:pPr>
            <a:endParaRPr lang="pt-BR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B6EFCD-7D03-4C8E-8598-211D9D40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88" y="1449815"/>
            <a:ext cx="6798082" cy="50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C69C98-0A9C-4D6C-B726-056B1272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58" y="1714587"/>
            <a:ext cx="3084844" cy="210387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LOCALIDADE ESPACIAL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B8FD4E4-8CBF-4BB8-9031-9A0583A0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628" y="212047"/>
            <a:ext cx="6457138" cy="9036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1500" dirty="0">
                <a:solidFill>
                  <a:schemeClr val="tx1"/>
                </a:solidFill>
              </a:rPr>
              <a:t>Se um item de memória é referenciado, itens cujo endereços sejam próximos tendem a ser logo referenciados. </a:t>
            </a:r>
          </a:p>
          <a:p>
            <a:pPr marL="201168" lvl="1" indent="0">
              <a:buNone/>
            </a:pPr>
            <a:r>
              <a:rPr lang="pt-BR" sz="1500" dirty="0" err="1">
                <a:solidFill>
                  <a:schemeClr val="tx1"/>
                </a:solidFill>
              </a:rPr>
              <a:t>Ex</a:t>
            </a:r>
            <a:r>
              <a:rPr lang="pt-BR" sz="1500" dirty="0">
                <a:solidFill>
                  <a:schemeClr val="tx1"/>
                </a:solidFill>
              </a:rPr>
              <a:t> : Vetor de dados</a:t>
            </a:r>
          </a:p>
          <a:p>
            <a:pPr marL="201168" lvl="1" indent="0">
              <a:buNone/>
            </a:pPr>
            <a:endParaRPr lang="pt-BR" sz="15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9B252D-A139-4782-B4AE-46DB7E45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4" y="1624498"/>
            <a:ext cx="77819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57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Retrospectiva</vt:lpstr>
      <vt:lpstr>Apresentação do PowerPoint</vt:lpstr>
      <vt:lpstr>HIERARQUIA DE MEMÓRIA </vt:lpstr>
      <vt:lpstr>HIT e MISS</vt:lpstr>
      <vt:lpstr>TAXA DE ACERTO (h)</vt:lpstr>
      <vt:lpstr>Apresentação do PowerPoint</vt:lpstr>
      <vt:lpstr>AVERAGE MEMORY ACCESS TIME (AMAT)</vt:lpstr>
      <vt:lpstr>CONCEITO DE LOCALIDADE</vt:lpstr>
      <vt:lpstr>LOCALIDADE TEMPORAL</vt:lpstr>
      <vt:lpstr>LOCALIDADE ESPACIAL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Lourenzatto</dc:creator>
  <cp:lastModifiedBy>Giovanni Lourenzatto</cp:lastModifiedBy>
  <cp:revision>1</cp:revision>
  <dcterms:created xsi:type="dcterms:W3CDTF">2019-03-13T13:14:30Z</dcterms:created>
  <dcterms:modified xsi:type="dcterms:W3CDTF">2019-03-13T13:21:51Z</dcterms:modified>
</cp:coreProperties>
</file>