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4" Type="http://schemas.openxmlformats.org/officeDocument/2006/relationships/image" Target="../media/image9.svg" 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4" Type="http://schemas.openxmlformats.org/officeDocument/2006/relationships/image" Target="../media/image9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82318-C63F-4D9E-B798-5CCC0152A68A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81F765-3FE8-4833-A592-DE2D5CD41581}">
      <dgm:prSet/>
      <dgm:spPr/>
      <dgm:t>
        <a:bodyPr/>
        <a:lstStyle/>
        <a:p>
          <a:r>
            <a:rPr lang="pt-BR" dirty="0"/>
            <a:t>Meteorologia</a:t>
          </a:r>
          <a:endParaRPr lang="en-US" dirty="0"/>
        </a:p>
      </dgm:t>
    </dgm:pt>
    <dgm:pt modelId="{C744C901-9873-44C3-8132-97B641165BD6}" type="parTrans" cxnId="{AA8434AD-624B-4B65-849D-4517AC493556}">
      <dgm:prSet/>
      <dgm:spPr/>
      <dgm:t>
        <a:bodyPr/>
        <a:lstStyle/>
        <a:p>
          <a:endParaRPr lang="en-US"/>
        </a:p>
      </dgm:t>
    </dgm:pt>
    <dgm:pt modelId="{EDA68737-4188-482B-B971-458E960217FA}" type="sibTrans" cxnId="{AA8434AD-624B-4B65-849D-4517AC493556}">
      <dgm:prSet/>
      <dgm:spPr/>
      <dgm:t>
        <a:bodyPr/>
        <a:lstStyle/>
        <a:p>
          <a:endParaRPr lang="en-US"/>
        </a:p>
      </dgm:t>
    </dgm:pt>
    <dgm:pt modelId="{1676F015-7ED4-406E-8555-8C2D8E426A17}">
      <dgm:prSet/>
      <dgm:spPr/>
      <dgm:t>
        <a:bodyPr/>
        <a:lstStyle/>
        <a:p>
          <a:r>
            <a:rPr lang="pt-BR" dirty="0"/>
            <a:t>Física</a:t>
          </a:r>
          <a:endParaRPr lang="en-US" dirty="0"/>
        </a:p>
      </dgm:t>
    </dgm:pt>
    <dgm:pt modelId="{2B831B85-C63A-4CB2-95C4-569A4AAFEDCD}" type="parTrans" cxnId="{563CB0E7-D4EF-4C25-A931-375B2B8911D1}">
      <dgm:prSet/>
      <dgm:spPr/>
      <dgm:t>
        <a:bodyPr/>
        <a:lstStyle/>
        <a:p>
          <a:endParaRPr lang="en-US"/>
        </a:p>
      </dgm:t>
    </dgm:pt>
    <dgm:pt modelId="{4B4DA4D7-00C3-4979-8815-308EBF282A5B}" type="sibTrans" cxnId="{563CB0E7-D4EF-4C25-A931-375B2B8911D1}">
      <dgm:prSet/>
      <dgm:spPr/>
      <dgm:t>
        <a:bodyPr/>
        <a:lstStyle/>
        <a:p>
          <a:endParaRPr lang="en-US"/>
        </a:p>
      </dgm:t>
    </dgm:pt>
    <dgm:pt modelId="{5DE4A4A1-1767-42A1-804D-404F7C73F868}">
      <dgm:prSet/>
      <dgm:spPr/>
      <dgm:t>
        <a:bodyPr/>
        <a:lstStyle/>
        <a:p>
          <a:r>
            <a:rPr lang="pt-BR" dirty="0"/>
            <a:t>Biociência</a:t>
          </a:r>
          <a:endParaRPr lang="en-US" dirty="0"/>
        </a:p>
      </dgm:t>
    </dgm:pt>
    <dgm:pt modelId="{FC4D8D86-A670-49B7-8634-78F62E685CC5}" type="parTrans" cxnId="{316FBC8C-21F9-450A-A240-8B39C1D9601A}">
      <dgm:prSet/>
      <dgm:spPr/>
      <dgm:t>
        <a:bodyPr/>
        <a:lstStyle/>
        <a:p>
          <a:endParaRPr lang="en-US"/>
        </a:p>
      </dgm:t>
    </dgm:pt>
    <dgm:pt modelId="{054E6C8B-B47D-4CCF-B5C5-C2F1FBA33D9D}" type="sibTrans" cxnId="{316FBC8C-21F9-450A-A240-8B39C1D9601A}">
      <dgm:prSet/>
      <dgm:spPr/>
      <dgm:t>
        <a:bodyPr/>
        <a:lstStyle/>
        <a:p>
          <a:endParaRPr lang="en-US"/>
        </a:p>
      </dgm:t>
    </dgm:pt>
    <dgm:pt modelId="{559FEB7F-231B-40DF-AF31-80DAA92BEDCC}">
      <dgm:prSet/>
      <dgm:spPr/>
      <dgm:t>
        <a:bodyPr/>
        <a:lstStyle/>
        <a:p>
          <a:r>
            <a:rPr lang="pt-BR" dirty="0"/>
            <a:t>Microeletrônica</a:t>
          </a:r>
          <a:endParaRPr lang="en-US" dirty="0"/>
        </a:p>
      </dgm:t>
    </dgm:pt>
    <dgm:pt modelId="{404F357F-4FA0-4045-85E0-DD34B37C658E}" type="parTrans" cxnId="{82E76032-4365-4FA9-B060-B82839167867}">
      <dgm:prSet/>
      <dgm:spPr/>
      <dgm:t>
        <a:bodyPr/>
        <a:lstStyle/>
        <a:p>
          <a:endParaRPr lang="en-US"/>
        </a:p>
      </dgm:t>
    </dgm:pt>
    <dgm:pt modelId="{3843CC27-1B1C-45D4-A582-BDDDEAD26E30}" type="sibTrans" cxnId="{82E76032-4365-4FA9-B060-B82839167867}">
      <dgm:prSet/>
      <dgm:spPr/>
      <dgm:t>
        <a:bodyPr/>
        <a:lstStyle/>
        <a:p>
          <a:endParaRPr lang="en-US"/>
        </a:p>
      </dgm:t>
    </dgm:pt>
    <dgm:pt modelId="{D3332387-B9C6-4F2C-ACE8-F8F4DB101D7D}">
      <dgm:prSet/>
      <dgm:spPr/>
      <dgm:t>
        <a:bodyPr/>
        <a:lstStyle/>
        <a:p>
          <a:r>
            <a:rPr lang="pt-BR" dirty="0"/>
            <a:t> CCO</a:t>
          </a:r>
          <a:endParaRPr lang="en-US" dirty="0"/>
        </a:p>
      </dgm:t>
    </dgm:pt>
    <dgm:pt modelId="{CF114427-F524-435A-BE9E-90E8CFB537F9}" type="parTrans" cxnId="{9DD38277-7C4A-4A20-A54E-3ECE656D205E}">
      <dgm:prSet/>
      <dgm:spPr/>
      <dgm:t>
        <a:bodyPr/>
        <a:lstStyle/>
        <a:p>
          <a:endParaRPr lang="en-US"/>
        </a:p>
      </dgm:t>
    </dgm:pt>
    <dgm:pt modelId="{FBB0AA55-6BC8-494E-924D-12684E673AAD}" type="sibTrans" cxnId="{9DD38277-7C4A-4A20-A54E-3ECE656D205E}">
      <dgm:prSet/>
      <dgm:spPr/>
      <dgm:t>
        <a:bodyPr/>
        <a:lstStyle/>
        <a:p>
          <a:endParaRPr lang="en-US"/>
        </a:p>
      </dgm:t>
    </dgm:pt>
    <dgm:pt modelId="{9BA0C558-AB31-448A-A394-0C8E8D937BFC}" type="pres">
      <dgm:prSet presAssocID="{36C82318-C63F-4D9E-B798-5CCC0152A68A}" presName="cycle" presStyleCnt="0">
        <dgm:presLayoutVars>
          <dgm:dir/>
          <dgm:resizeHandles val="exact"/>
        </dgm:presLayoutVars>
      </dgm:prSet>
      <dgm:spPr/>
    </dgm:pt>
    <dgm:pt modelId="{73C7D628-9D40-416F-BBE4-AE7D16E77FC7}" type="pres">
      <dgm:prSet presAssocID="{3581F765-3FE8-4833-A592-DE2D5CD41581}" presName="node" presStyleLbl="node1" presStyleIdx="0" presStyleCnt="5">
        <dgm:presLayoutVars>
          <dgm:bulletEnabled val="1"/>
        </dgm:presLayoutVars>
      </dgm:prSet>
      <dgm:spPr/>
    </dgm:pt>
    <dgm:pt modelId="{C25076D0-35F6-4663-86AA-966898CFA2D8}" type="pres">
      <dgm:prSet presAssocID="{3581F765-3FE8-4833-A592-DE2D5CD41581}" presName="spNode" presStyleCnt="0"/>
      <dgm:spPr/>
    </dgm:pt>
    <dgm:pt modelId="{1D0BA01A-1BB7-4E4F-B3EC-7D5713BC4E00}" type="pres">
      <dgm:prSet presAssocID="{EDA68737-4188-482B-B971-458E960217FA}" presName="sibTrans" presStyleLbl="sibTrans1D1" presStyleIdx="0" presStyleCnt="5"/>
      <dgm:spPr/>
    </dgm:pt>
    <dgm:pt modelId="{A06F3930-A2E1-4F6A-96A7-4FD32DC05C78}" type="pres">
      <dgm:prSet presAssocID="{1676F015-7ED4-406E-8555-8C2D8E426A17}" presName="node" presStyleLbl="node1" presStyleIdx="1" presStyleCnt="5">
        <dgm:presLayoutVars>
          <dgm:bulletEnabled val="1"/>
        </dgm:presLayoutVars>
      </dgm:prSet>
      <dgm:spPr/>
    </dgm:pt>
    <dgm:pt modelId="{5D8C9455-D65C-4EB2-8EB2-51DB6C2C27E8}" type="pres">
      <dgm:prSet presAssocID="{1676F015-7ED4-406E-8555-8C2D8E426A17}" presName="spNode" presStyleCnt="0"/>
      <dgm:spPr/>
    </dgm:pt>
    <dgm:pt modelId="{D6BE32E3-500A-4E24-A831-953705AF8D8C}" type="pres">
      <dgm:prSet presAssocID="{4B4DA4D7-00C3-4979-8815-308EBF282A5B}" presName="sibTrans" presStyleLbl="sibTrans1D1" presStyleIdx="1" presStyleCnt="5"/>
      <dgm:spPr/>
    </dgm:pt>
    <dgm:pt modelId="{F522682C-4407-40BE-AF9E-513B107324B4}" type="pres">
      <dgm:prSet presAssocID="{5DE4A4A1-1767-42A1-804D-404F7C73F868}" presName="node" presStyleLbl="node1" presStyleIdx="2" presStyleCnt="5">
        <dgm:presLayoutVars>
          <dgm:bulletEnabled val="1"/>
        </dgm:presLayoutVars>
      </dgm:prSet>
      <dgm:spPr/>
    </dgm:pt>
    <dgm:pt modelId="{62646D65-6713-4817-8C12-29CD778E1569}" type="pres">
      <dgm:prSet presAssocID="{5DE4A4A1-1767-42A1-804D-404F7C73F868}" presName="spNode" presStyleCnt="0"/>
      <dgm:spPr/>
    </dgm:pt>
    <dgm:pt modelId="{6002905D-4CAF-434D-B7A3-E1D1ACBF2DC6}" type="pres">
      <dgm:prSet presAssocID="{054E6C8B-B47D-4CCF-B5C5-C2F1FBA33D9D}" presName="sibTrans" presStyleLbl="sibTrans1D1" presStyleIdx="2" presStyleCnt="5"/>
      <dgm:spPr/>
    </dgm:pt>
    <dgm:pt modelId="{CD8FE835-86D5-4AE9-9A1C-478DBB0FA403}" type="pres">
      <dgm:prSet presAssocID="{559FEB7F-231B-40DF-AF31-80DAA92BEDCC}" presName="node" presStyleLbl="node1" presStyleIdx="3" presStyleCnt="5">
        <dgm:presLayoutVars>
          <dgm:bulletEnabled val="1"/>
        </dgm:presLayoutVars>
      </dgm:prSet>
      <dgm:spPr/>
    </dgm:pt>
    <dgm:pt modelId="{4B6BBF49-7D3C-4A39-9F0A-7DAFA6ACF855}" type="pres">
      <dgm:prSet presAssocID="{559FEB7F-231B-40DF-AF31-80DAA92BEDCC}" presName="spNode" presStyleCnt="0"/>
      <dgm:spPr/>
    </dgm:pt>
    <dgm:pt modelId="{F91D7C8D-3D2A-4FB8-99BE-C3A50D26E37E}" type="pres">
      <dgm:prSet presAssocID="{3843CC27-1B1C-45D4-A582-BDDDEAD26E30}" presName="sibTrans" presStyleLbl="sibTrans1D1" presStyleIdx="3" presStyleCnt="5"/>
      <dgm:spPr/>
    </dgm:pt>
    <dgm:pt modelId="{DC4C7CB3-42DA-43F9-93C5-32973E831596}" type="pres">
      <dgm:prSet presAssocID="{D3332387-B9C6-4F2C-ACE8-F8F4DB101D7D}" presName="node" presStyleLbl="node1" presStyleIdx="4" presStyleCnt="5">
        <dgm:presLayoutVars>
          <dgm:bulletEnabled val="1"/>
        </dgm:presLayoutVars>
      </dgm:prSet>
      <dgm:spPr/>
    </dgm:pt>
    <dgm:pt modelId="{3D0362F6-E3D9-4CE9-B6F3-AE9AADAADA77}" type="pres">
      <dgm:prSet presAssocID="{D3332387-B9C6-4F2C-ACE8-F8F4DB101D7D}" presName="spNode" presStyleCnt="0"/>
      <dgm:spPr/>
    </dgm:pt>
    <dgm:pt modelId="{0C723EC5-AE10-4F52-A5E4-7C3D604AD6B8}" type="pres">
      <dgm:prSet presAssocID="{FBB0AA55-6BC8-494E-924D-12684E673AAD}" presName="sibTrans" presStyleLbl="sibTrans1D1" presStyleIdx="4" presStyleCnt="5"/>
      <dgm:spPr/>
    </dgm:pt>
  </dgm:ptLst>
  <dgm:cxnLst>
    <dgm:cxn modelId="{82E76032-4365-4FA9-B060-B82839167867}" srcId="{36C82318-C63F-4D9E-B798-5CCC0152A68A}" destId="{559FEB7F-231B-40DF-AF31-80DAA92BEDCC}" srcOrd="3" destOrd="0" parTransId="{404F357F-4FA0-4045-85E0-DD34B37C658E}" sibTransId="{3843CC27-1B1C-45D4-A582-BDDDEAD26E30}"/>
    <dgm:cxn modelId="{B7524636-CAB3-4ED4-A39C-35A7DBF68FD2}" type="presOf" srcId="{5DE4A4A1-1767-42A1-804D-404F7C73F868}" destId="{F522682C-4407-40BE-AF9E-513B107324B4}" srcOrd="0" destOrd="0" presId="urn:microsoft.com/office/officeart/2005/8/layout/cycle6"/>
    <dgm:cxn modelId="{2AFD523D-18CC-499F-BF03-D7591469704F}" type="presOf" srcId="{3581F765-3FE8-4833-A592-DE2D5CD41581}" destId="{73C7D628-9D40-416F-BBE4-AE7D16E77FC7}" srcOrd="0" destOrd="0" presId="urn:microsoft.com/office/officeart/2005/8/layout/cycle6"/>
    <dgm:cxn modelId="{F42FC662-D922-4BCB-8603-DF2988ABB8B6}" type="presOf" srcId="{054E6C8B-B47D-4CCF-B5C5-C2F1FBA33D9D}" destId="{6002905D-4CAF-434D-B7A3-E1D1ACBF2DC6}" srcOrd="0" destOrd="0" presId="urn:microsoft.com/office/officeart/2005/8/layout/cycle6"/>
    <dgm:cxn modelId="{9DD38277-7C4A-4A20-A54E-3ECE656D205E}" srcId="{36C82318-C63F-4D9E-B798-5CCC0152A68A}" destId="{D3332387-B9C6-4F2C-ACE8-F8F4DB101D7D}" srcOrd="4" destOrd="0" parTransId="{CF114427-F524-435A-BE9E-90E8CFB537F9}" sibTransId="{FBB0AA55-6BC8-494E-924D-12684E673AAD}"/>
    <dgm:cxn modelId="{EDAD587A-5236-419B-BDE1-EFAA76A3A824}" type="presOf" srcId="{4B4DA4D7-00C3-4979-8815-308EBF282A5B}" destId="{D6BE32E3-500A-4E24-A831-953705AF8D8C}" srcOrd="0" destOrd="0" presId="urn:microsoft.com/office/officeart/2005/8/layout/cycle6"/>
    <dgm:cxn modelId="{03F1268B-3A84-4872-98B4-27B40E39E263}" type="presOf" srcId="{1676F015-7ED4-406E-8555-8C2D8E426A17}" destId="{A06F3930-A2E1-4F6A-96A7-4FD32DC05C78}" srcOrd="0" destOrd="0" presId="urn:microsoft.com/office/officeart/2005/8/layout/cycle6"/>
    <dgm:cxn modelId="{316FBC8C-21F9-450A-A240-8B39C1D9601A}" srcId="{36C82318-C63F-4D9E-B798-5CCC0152A68A}" destId="{5DE4A4A1-1767-42A1-804D-404F7C73F868}" srcOrd="2" destOrd="0" parTransId="{FC4D8D86-A670-49B7-8634-78F62E685CC5}" sibTransId="{054E6C8B-B47D-4CCF-B5C5-C2F1FBA33D9D}"/>
    <dgm:cxn modelId="{38AEC195-2493-49F2-8235-DBB6C752D5BD}" type="presOf" srcId="{EDA68737-4188-482B-B971-458E960217FA}" destId="{1D0BA01A-1BB7-4E4F-B3EC-7D5713BC4E00}" srcOrd="0" destOrd="0" presId="urn:microsoft.com/office/officeart/2005/8/layout/cycle6"/>
    <dgm:cxn modelId="{AA8434AD-624B-4B65-849D-4517AC493556}" srcId="{36C82318-C63F-4D9E-B798-5CCC0152A68A}" destId="{3581F765-3FE8-4833-A592-DE2D5CD41581}" srcOrd="0" destOrd="0" parTransId="{C744C901-9873-44C3-8132-97B641165BD6}" sibTransId="{EDA68737-4188-482B-B971-458E960217FA}"/>
    <dgm:cxn modelId="{E3E9F2BB-CC6B-495E-93E7-EAC84CF47CBF}" type="presOf" srcId="{FBB0AA55-6BC8-494E-924D-12684E673AAD}" destId="{0C723EC5-AE10-4F52-A5E4-7C3D604AD6B8}" srcOrd="0" destOrd="0" presId="urn:microsoft.com/office/officeart/2005/8/layout/cycle6"/>
    <dgm:cxn modelId="{AD466CD2-2ACC-498E-B140-6283BF3DA169}" type="presOf" srcId="{559FEB7F-231B-40DF-AF31-80DAA92BEDCC}" destId="{CD8FE835-86D5-4AE9-9A1C-478DBB0FA403}" srcOrd="0" destOrd="0" presId="urn:microsoft.com/office/officeart/2005/8/layout/cycle6"/>
    <dgm:cxn modelId="{25352DDA-DC7E-4ED7-B6F8-36B61503A55F}" type="presOf" srcId="{D3332387-B9C6-4F2C-ACE8-F8F4DB101D7D}" destId="{DC4C7CB3-42DA-43F9-93C5-32973E831596}" srcOrd="0" destOrd="0" presId="urn:microsoft.com/office/officeart/2005/8/layout/cycle6"/>
    <dgm:cxn modelId="{ED50B5DE-4F75-46B3-8EF0-978DE20CDCE4}" type="presOf" srcId="{36C82318-C63F-4D9E-B798-5CCC0152A68A}" destId="{9BA0C558-AB31-448A-A394-0C8E8D937BFC}" srcOrd="0" destOrd="0" presId="urn:microsoft.com/office/officeart/2005/8/layout/cycle6"/>
    <dgm:cxn modelId="{563CB0E7-D4EF-4C25-A931-375B2B8911D1}" srcId="{36C82318-C63F-4D9E-B798-5CCC0152A68A}" destId="{1676F015-7ED4-406E-8555-8C2D8E426A17}" srcOrd="1" destOrd="0" parTransId="{2B831B85-C63A-4CB2-95C4-569A4AAFEDCD}" sibTransId="{4B4DA4D7-00C3-4979-8815-308EBF282A5B}"/>
    <dgm:cxn modelId="{C95737FA-1D62-4888-B144-DB8F391E809E}" type="presOf" srcId="{3843CC27-1B1C-45D4-A582-BDDDEAD26E30}" destId="{F91D7C8D-3D2A-4FB8-99BE-C3A50D26E37E}" srcOrd="0" destOrd="0" presId="urn:microsoft.com/office/officeart/2005/8/layout/cycle6"/>
    <dgm:cxn modelId="{F7F79B80-BAC1-4B08-9EA1-036A41FFCB0B}" type="presParOf" srcId="{9BA0C558-AB31-448A-A394-0C8E8D937BFC}" destId="{73C7D628-9D40-416F-BBE4-AE7D16E77FC7}" srcOrd="0" destOrd="0" presId="urn:microsoft.com/office/officeart/2005/8/layout/cycle6"/>
    <dgm:cxn modelId="{D940FA05-9E68-491C-9750-991F24E8FCBC}" type="presParOf" srcId="{9BA0C558-AB31-448A-A394-0C8E8D937BFC}" destId="{C25076D0-35F6-4663-86AA-966898CFA2D8}" srcOrd="1" destOrd="0" presId="urn:microsoft.com/office/officeart/2005/8/layout/cycle6"/>
    <dgm:cxn modelId="{4B8C1142-818D-479B-9A92-059B0C16A7C4}" type="presParOf" srcId="{9BA0C558-AB31-448A-A394-0C8E8D937BFC}" destId="{1D0BA01A-1BB7-4E4F-B3EC-7D5713BC4E00}" srcOrd="2" destOrd="0" presId="urn:microsoft.com/office/officeart/2005/8/layout/cycle6"/>
    <dgm:cxn modelId="{F51F2493-E214-445D-91B5-0C310ADDF512}" type="presParOf" srcId="{9BA0C558-AB31-448A-A394-0C8E8D937BFC}" destId="{A06F3930-A2E1-4F6A-96A7-4FD32DC05C78}" srcOrd="3" destOrd="0" presId="urn:microsoft.com/office/officeart/2005/8/layout/cycle6"/>
    <dgm:cxn modelId="{B838E551-E922-4D48-84C2-6A30E391FCBC}" type="presParOf" srcId="{9BA0C558-AB31-448A-A394-0C8E8D937BFC}" destId="{5D8C9455-D65C-4EB2-8EB2-51DB6C2C27E8}" srcOrd="4" destOrd="0" presId="urn:microsoft.com/office/officeart/2005/8/layout/cycle6"/>
    <dgm:cxn modelId="{13C25EAF-F0B9-4393-96D6-D3B4AA913836}" type="presParOf" srcId="{9BA0C558-AB31-448A-A394-0C8E8D937BFC}" destId="{D6BE32E3-500A-4E24-A831-953705AF8D8C}" srcOrd="5" destOrd="0" presId="urn:microsoft.com/office/officeart/2005/8/layout/cycle6"/>
    <dgm:cxn modelId="{B2B00C40-1940-4AB9-BD97-E144E4791692}" type="presParOf" srcId="{9BA0C558-AB31-448A-A394-0C8E8D937BFC}" destId="{F522682C-4407-40BE-AF9E-513B107324B4}" srcOrd="6" destOrd="0" presId="urn:microsoft.com/office/officeart/2005/8/layout/cycle6"/>
    <dgm:cxn modelId="{60286D1C-E377-439D-AAAD-D6A73E428CB5}" type="presParOf" srcId="{9BA0C558-AB31-448A-A394-0C8E8D937BFC}" destId="{62646D65-6713-4817-8C12-29CD778E1569}" srcOrd="7" destOrd="0" presId="urn:microsoft.com/office/officeart/2005/8/layout/cycle6"/>
    <dgm:cxn modelId="{DB841D1A-9857-4ADA-A3E0-373EC3FD1C0F}" type="presParOf" srcId="{9BA0C558-AB31-448A-A394-0C8E8D937BFC}" destId="{6002905D-4CAF-434D-B7A3-E1D1ACBF2DC6}" srcOrd="8" destOrd="0" presId="urn:microsoft.com/office/officeart/2005/8/layout/cycle6"/>
    <dgm:cxn modelId="{2BE6353E-7E74-4C2B-ADD1-870FE71650ED}" type="presParOf" srcId="{9BA0C558-AB31-448A-A394-0C8E8D937BFC}" destId="{CD8FE835-86D5-4AE9-9A1C-478DBB0FA403}" srcOrd="9" destOrd="0" presId="urn:microsoft.com/office/officeart/2005/8/layout/cycle6"/>
    <dgm:cxn modelId="{FD4AA7C9-1779-4EF8-A599-F1B5B80BB241}" type="presParOf" srcId="{9BA0C558-AB31-448A-A394-0C8E8D937BFC}" destId="{4B6BBF49-7D3C-4A39-9F0A-7DAFA6ACF855}" srcOrd="10" destOrd="0" presId="urn:microsoft.com/office/officeart/2005/8/layout/cycle6"/>
    <dgm:cxn modelId="{E7D5FD37-5F09-4E61-BDC2-F99D77A7637E}" type="presParOf" srcId="{9BA0C558-AB31-448A-A394-0C8E8D937BFC}" destId="{F91D7C8D-3D2A-4FB8-99BE-C3A50D26E37E}" srcOrd="11" destOrd="0" presId="urn:microsoft.com/office/officeart/2005/8/layout/cycle6"/>
    <dgm:cxn modelId="{4AA0A329-5645-41D5-952E-ABF591B83DB7}" type="presParOf" srcId="{9BA0C558-AB31-448A-A394-0C8E8D937BFC}" destId="{DC4C7CB3-42DA-43F9-93C5-32973E831596}" srcOrd="12" destOrd="0" presId="urn:microsoft.com/office/officeart/2005/8/layout/cycle6"/>
    <dgm:cxn modelId="{061635FC-3849-44E6-BFFB-A31889D7A3FB}" type="presParOf" srcId="{9BA0C558-AB31-448A-A394-0C8E8D937BFC}" destId="{3D0362F6-E3D9-4CE9-B6F3-AE9AADAADA77}" srcOrd="13" destOrd="0" presId="urn:microsoft.com/office/officeart/2005/8/layout/cycle6"/>
    <dgm:cxn modelId="{F65A5F8D-CD24-4584-8486-E9EB50AACC9F}" type="presParOf" srcId="{9BA0C558-AB31-448A-A394-0C8E8D937BFC}" destId="{0C723EC5-AE10-4F52-A5E4-7C3D604AD6B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760C95-0B4E-42C1-A465-75796DD8C9CF}" type="doc">
      <dgm:prSet loTypeId="urn:microsoft.com/office/officeart/2005/8/layout/matrix3" loCatId="matrix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039E28-0986-4B6F-AFC6-094F49AC1563}">
      <dgm:prSet/>
      <dgm:spPr/>
      <dgm:t>
        <a:bodyPr/>
        <a:lstStyle/>
        <a:p>
          <a:r>
            <a:rPr lang="pt-BR" dirty="0"/>
            <a:t>Mineração de dados</a:t>
          </a:r>
          <a:endParaRPr lang="en-US" dirty="0"/>
        </a:p>
      </dgm:t>
    </dgm:pt>
    <dgm:pt modelId="{4CB77354-0A2A-47C0-B0C5-CCC661EF155B}" type="parTrans" cxnId="{C99E26CD-6911-4869-B3FC-B40673DD1AC8}">
      <dgm:prSet/>
      <dgm:spPr/>
      <dgm:t>
        <a:bodyPr/>
        <a:lstStyle/>
        <a:p>
          <a:endParaRPr lang="en-US"/>
        </a:p>
      </dgm:t>
    </dgm:pt>
    <dgm:pt modelId="{577C3E58-B287-44B4-A242-E957651066A2}" type="sibTrans" cxnId="{C99E26CD-6911-4869-B3FC-B40673DD1AC8}">
      <dgm:prSet/>
      <dgm:spPr/>
      <dgm:t>
        <a:bodyPr/>
        <a:lstStyle/>
        <a:p>
          <a:endParaRPr lang="en-US"/>
        </a:p>
      </dgm:t>
    </dgm:pt>
    <dgm:pt modelId="{F8B7DC85-3D29-49EF-BAF6-C5E0A48B1C94}">
      <dgm:prSet/>
      <dgm:spPr/>
      <dgm:t>
        <a:bodyPr/>
        <a:lstStyle/>
        <a:p>
          <a:r>
            <a:rPr lang="pt-BR" dirty="0"/>
            <a:t>Exploração de petróleo</a:t>
          </a:r>
          <a:endParaRPr lang="en-US" dirty="0"/>
        </a:p>
      </dgm:t>
    </dgm:pt>
    <dgm:pt modelId="{50EA06FA-3D28-458B-8EEA-D6706047E9E9}" type="parTrans" cxnId="{75FCCDD4-249B-426A-97B2-356AE5910D2A}">
      <dgm:prSet/>
      <dgm:spPr/>
      <dgm:t>
        <a:bodyPr/>
        <a:lstStyle/>
        <a:p>
          <a:endParaRPr lang="en-US"/>
        </a:p>
      </dgm:t>
    </dgm:pt>
    <dgm:pt modelId="{FFD7C40B-BB1A-40BC-8F47-7AB2B43AC6A1}" type="sibTrans" cxnId="{75FCCDD4-249B-426A-97B2-356AE5910D2A}">
      <dgm:prSet/>
      <dgm:spPr/>
      <dgm:t>
        <a:bodyPr/>
        <a:lstStyle/>
        <a:p>
          <a:endParaRPr lang="en-US"/>
        </a:p>
      </dgm:t>
    </dgm:pt>
    <dgm:pt modelId="{3163A2D0-B617-4F86-A7D7-941C099A59C7}">
      <dgm:prSet/>
      <dgm:spPr/>
      <dgm:t>
        <a:bodyPr/>
        <a:lstStyle/>
        <a:p>
          <a:r>
            <a:rPr lang="pt-BR" dirty="0"/>
            <a:t>Busca na web</a:t>
          </a:r>
          <a:endParaRPr lang="en-US" dirty="0"/>
        </a:p>
      </dgm:t>
    </dgm:pt>
    <dgm:pt modelId="{3C7E7E35-B465-4818-B6C5-D88FA07B41B0}" type="parTrans" cxnId="{84E08C2F-C912-443F-B0F8-9323460E2FA5}">
      <dgm:prSet/>
      <dgm:spPr/>
      <dgm:t>
        <a:bodyPr/>
        <a:lstStyle/>
        <a:p>
          <a:endParaRPr lang="en-US"/>
        </a:p>
      </dgm:t>
    </dgm:pt>
    <dgm:pt modelId="{6D3C1401-FBA6-4BC8-B3EB-09EB88257741}" type="sibTrans" cxnId="{84E08C2F-C912-443F-B0F8-9323460E2FA5}">
      <dgm:prSet/>
      <dgm:spPr/>
      <dgm:t>
        <a:bodyPr/>
        <a:lstStyle/>
        <a:p>
          <a:endParaRPr lang="en-US"/>
        </a:p>
      </dgm:t>
    </dgm:pt>
    <dgm:pt modelId="{C73224E3-8BDE-4E4C-8500-2D61CDA8F692}">
      <dgm:prSet/>
      <dgm:spPr/>
      <dgm:t>
        <a:bodyPr/>
        <a:lstStyle/>
        <a:p>
          <a:r>
            <a:rPr lang="pt-BR" dirty="0"/>
            <a:t>Computação para realidade virtual</a:t>
          </a:r>
          <a:endParaRPr lang="en-US" dirty="0"/>
        </a:p>
      </dgm:t>
    </dgm:pt>
    <dgm:pt modelId="{ACEF72DE-8365-41A2-AA14-E6BC1BD971A3}" type="parTrans" cxnId="{212F35D5-E0B8-451A-8235-EC76A36A9324}">
      <dgm:prSet/>
      <dgm:spPr/>
      <dgm:t>
        <a:bodyPr/>
        <a:lstStyle/>
        <a:p>
          <a:endParaRPr lang="en-US"/>
        </a:p>
      </dgm:t>
    </dgm:pt>
    <dgm:pt modelId="{2CAD9613-6C3B-49B2-9DA3-B87BA389504E}" type="sibTrans" cxnId="{212F35D5-E0B8-451A-8235-EC76A36A9324}">
      <dgm:prSet/>
      <dgm:spPr/>
      <dgm:t>
        <a:bodyPr/>
        <a:lstStyle/>
        <a:p>
          <a:endParaRPr lang="en-US"/>
        </a:p>
      </dgm:t>
    </dgm:pt>
    <dgm:pt modelId="{AF54E140-B2E1-4A49-B794-DB38CD8FAC78}" type="pres">
      <dgm:prSet presAssocID="{17760C95-0B4E-42C1-A465-75796DD8C9CF}" presName="matrix" presStyleCnt="0">
        <dgm:presLayoutVars>
          <dgm:chMax val="1"/>
          <dgm:dir/>
          <dgm:resizeHandles val="exact"/>
        </dgm:presLayoutVars>
      </dgm:prSet>
      <dgm:spPr/>
    </dgm:pt>
    <dgm:pt modelId="{6A6AB129-BFA8-4EAA-811D-721213737199}" type="pres">
      <dgm:prSet presAssocID="{17760C95-0B4E-42C1-A465-75796DD8C9CF}" presName="diamond" presStyleLbl="bgShp" presStyleIdx="0" presStyleCnt="1"/>
      <dgm:spPr/>
    </dgm:pt>
    <dgm:pt modelId="{3C250660-B3FA-4692-9963-3FAD43E12EA7}" type="pres">
      <dgm:prSet presAssocID="{17760C95-0B4E-42C1-A465-75796DD8C9C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A72286-82DD-4801-8071-01866BC9E003}" type="pres">
      <dgm:prSet presAssocID="{17760C95-0B4E-42C1-A465-75796DD8C9C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AF3100D-5511-4A1C-A172-B030A4711284}" type="pres">
      <dgm:prSet presAssocID="{17760C95-0B4E-42C1-A465-75796DD8C9C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17E147C-E676-4D2A-A227-DE9F0D662B32}" type="pres">
      <dgm:prSet presAssocID="{17760C95-0B4E-42C1-A465-75796DD8C9C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6C83A1D-AAFC-4B2F-ACDB-79A75A44C3A2}" type="presOf" srcId="{6A039E28-0986-4B6F-AFC6-094F49AC1563}" destId="{3C250660-B3FA-4692-9963-3FAD43E12EA7}" srcOrd="0" destOrd="0" presId="urn:microsoft.com/office/officeart/2005/8/layout/matrix3"/>
    <dgm:cxn modelId="{84E08C2F-C912-443F-B0F8-9323460E2FA5}" srcId="{17760C95-0B4E-42C1-A465-75796DD8C9CF}" destId="{3163A2D0-B617-4F86-A7D7-941C099A59C7}" srcOrd="2" destOrd="0" parTransId="{3C7E7E35-B465-4818-B6C5-D88FA07B41B0}" sibTransId="{6D3C1401-FBA6-4BC8-B3EB-09EB88257741}"/>
    <dgm:cxn modelId="{AACBE675-B148-47B8-B7D9-A9542D5C0CD4}" type="presOf" srcId="{17760C95-0B4E-42C1-A465-75796DD8C9CF}" destId="{AF54E140-B2E1-4A49-B794-DB38CD8FAC78}" srcOrd="0" destOrd="0" presId="urn:microsoft.com/office/officeart/2005/8/layout/matrix3"/>
    <dgm:cxn modelId="{AD7DD9A0-1A3B-4C67-BA25-E34A67A9FB43}" type="presOf" srcId="{3163A2D0-B617-4F86-A7D7-941C099A59C7}" destId="{9AF3100D-5511-4A1C-A172-B030A4711284}" srcOrd="0" destOrd="0" presId="urn:microsoft.com/office/officeart/2005/8/layout/matrix3"/>
    <dgm:cxn modelId="{79FD77CA-4D39-4CEE-8FB4-71A59A3694F5}" type="presOf" srcId="{F8B7DC85-3D29-49EF-BAF6-C5E0A48B1C94}" destId="{BCA72286-82DD-4801-8071-01866BC9E003}" srcOrd="0" destOrd="0" presId="urn:microsoft.com/office/officeart/2005/8/layout/matrix3"/>
    <dgm:cxn modelId="{C99E26CD-6911-4869-B3FC-B40673DD1AC8}" srcId="{17760C95-0B4E-42C1-A465-75796DD8C9CF}" destId="{6A039E28-0986-4B6F-AFC6-094F49AC1563}" srcOrd="0" destOrd="0" parTransId="{4CB77354-0A2A-47C0-B0C5-CCC661EF155B}" sibTransId="{577C3E58-B287-44B4-A242-E957651066A2}"/>
    <dgm:cxn modelId="{75FCCDD4-249B-426A-97B2-356AE5910D2A}" srcId="{17760C95-0B4E-42C1-A465-75796DD8C9CF}" destId="{F8B7DC85-3D29-49EF-BAF6-C5E0A48B1C94}" srcOrd="1" destOrd="0" parTransId="{50EA06FA-3D28-458B-8EEA-D6706047E9E9}" sibTransId="{FFD7C40B-BB1A-40BC-8F47-7AB2B43AC6A1}"/>
    <dgm:cxn modelId="{212F35D5-E0B8-451A-8235-EC76A36A9324}" srcId="{17760C95-0B4E-42C1-A465-75796DD8C9CF}" destId="{C73224E3-8BDE-4E4C-8500-2D61CDA8F692}" srcOrd="3" destOrd="0" parTransId="{ACEF72DE-8365-41A2-AA14-E6BC1BD971A3}" sibTransId="{2CAD9613-6C3B-49B2-9DA3-B87BA389504E}"/>
    <dgm:cxn modelId="{05899FE2-E589-4B49-AF26-73FCA0DF08E3}" type="presOf" srcId="{C73224E3-8BDE-4E4C-8500-2D61CDA8F692}" destId="{417E147C-E676-4D2A-A227-DE9F0D662B32}" srcOrd="0" destOrd="0" presId="urn:microsoft.com/office/officeart/2005/8/layout/matrix3"/>
    <dgm:cxn modelId="{E9C761A8-A650-4489-B158-82CAAA572FD5}" type="presParOf" srcId="{AF54E140-B2E1-4A49-B794-DB38CD8FAC78}" destId="{6A6AB129-BFA8-4EAA-811D-721213737199}" srcOrd="0" destOrd="0" presId="urn:microsoft.com/office/officeart/2005/8/layout/matrix3"/>
    <dgm:cxn modelId="{077DC436-AD84-4A74-8AEF-06B3FFF50CA2}" type="presParOf" srcId="{AF54E140-B2E1-4A49-B794-DB38CD8FAC78}" destId="{3C250660-B3FA-4692-9963-3FAD43E12EA7}" srcOrd="1" destOrd="0" presId="urn:microsoft.com/office/officeart/2005/8/layout/matrix3"/>
    <dgm:cxn modelId="{B5823EDC-DFF1-4519-AB0B-343C81D898AE}" type="presParOf" srcId="{AF54E140-B2E1-4A49-B794-DB38CD8FAC78}" destId="{BCA72286-82DD-4801-8071-01866BC9E003}" srcOrd="2" destOrd="0" presId="urn:microsoft.com/office/officeart/2005/8/layout/matrix3"/>
    <dgm:cxn modelId="{A33DDF82-4E38-474F-AA43-9B37E83457AE}" type="presParOf" srcId="{AF54E140-B2E1-4A49-B794-DB38CD8FAC78}" destId="{9AF3100D-5511-4A1C-A172-B030A4711284}" srcOrd="3" destOrd="0" presId="urn:microsoft.com/office/officeart/2005/8/layout/matrix3"/>
    <dgm:cxn modelId="{A9E54998-25BF-4C3F-8A01-AA87B58884AF}" type="presParOf" srcId="{AF54E140-B2E1-4A49-B794-DB38CD8FAC78}" destId="{417E147C-E676-4D2A-A227-DE9F0D662B3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00D2AA-DA18-43F8-92C1-2348BF92EAB0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1B1C70-221E-4E15-9886-A3C07197B4D0}">
      <dgm:prSet/>
      <dgm:spPr/>
      <dgm:t>
        <a:bodyPr/>
        <a:lstStyle/>
        <a:p>
          <a:pPr>
            <a:defRPr cap="all"/>
          </a:pPr>
          <a:r>
            <a:rPr lang="pt-BR" dirty="0"/>
            <a:t>1- vários processadores em uma CPU</a:t>
          </a:r>
          <a:endParaRPr lang="en-US" dirty="0"/>
        </a:p>
      </dgm:t>
    </dgm:pt>
    <dgm:pt modelId="{C1F7308E-F0EA-4F06-A5B1-4D0E7636DEAF}" type="parTrans" cxnId="{895A340A-2677-4BE8-BACA-B351477DEE6E}">
      <dgm:prSet/>
      <dgm:spPr/>
      <dgm:t>
        <a:bodyPr/>
        <a:lstStyle/>
        <a:p>
          <a:endParaRPr lang="en-US"/>
        </a:p>
      </dgm:t>
    </dgm:pt>
    <dgm:pt modelId="{C6DE270A-A6C2-49CE-ABB0-001D3E2875D9}" type="sibTrans" cxnId="{895A340A-2677-4BE8-BACA-B351477DEE6E}">
      <dgm:prSet/>
      <dgm:spPr/>
      <dgm:t>
        <a:bodyPr/>
        <a:lstStyle/>
        <a:p>
          <a:endParaRPr lang="en-US"/>
        </a:p>
      </dgm:t>
    </dgm:pt>
    <dgm:pt modelId="{BCA043B4-106A-4AA7-B2EB-8BC7B2DA742C}">
      <dgm:prSet/>
      <dgm:spPr/>
      <dgm:t>
        <a:bodyPr/>
        <a:lstStyle/>
        <a:p>
          <a:pPr>
            <a:defRPr cap="all"/>
          </a:pPr>
          <a:r>
            <a:rPr lang="pt-BR" dirty="0"/>
            <a:t>2- vários computadores em rede</a:t>
          </a:r>
          <a:endParaRPr lang="en-US" dirty="0"/>
        </a:p>
      </dgm:t>
    </dgm:pt>
    <dgm:pt modelId="{A6AA33C8-0243-4D39-BDA1-A428FB384D15}" type="parTrans" cxnId="{49B52DDF-7596-4C53-885C-E8CB932D3DC5}">
      <dgm:prSet/>
      <dgm:spPr/>
      <dgm:t>
        <a:bodyPr/>
        <a:lstStyle/>
        <a:p>
          <a:endParaRPr lang="en-US"/>
        </a:p>
      </dgm:t>
    </dgm:pt>
    <dgm:pt modelId="{C2AA72BD-E1FA-40E4-BAA8-53D67D1558F9}" type="sibTrans" cxnId="{49B52DDF-7596-4C53-885C-E8CB932D3DC5}">
      <dgm:prSet/>
      <dgm:spPr/>
      <dgm:t>
        <a:bodyPr/>
        <a:lstStyle/>
        <a:p>
          <a:endParaRPr lang="en-US"/>
        </a:p>
      </dgm:t>
    </dgm:pt>
    <dgm:pt modelId="{7043826D-27DA-4A49-A57B-9B3CC06B8E6E}">
      <dgm:prSet/>
      <dgm:spPr/>
      <dgm:t>
        <a:bodyPr/>
        <a:lstStyle/>
        <a:p>
          <a:pPr>
            <a:defRPr cap="all"/>
          </a:pPr>
          <a:r>
            <a:rPr lang="pt-BR" dirty="0"/>
            <a:t>3- Combinação 1 e 2</a:t>
          </a:r>
          <a:endParaRPr lang="en-US" dirty="0"/>
        </a:p>
      </dgm:t>
    </dgm:pt>
    <dgm:pt modelId="{C50BBD06-A6E4-43A3-B4BD-3350644F62E7}" type="parTrans" cxnId="{EB1C1068-01FD-4563-A22C-6F6231FF5D20}">
      <dgm:prSet/>
      <dgm:spPr/>
      <dgm:t>
        <a:bodyPr/>
        <a:lstStyle/>
        <a:p>
          <a:endParaRPr lang="en-US"/>
        </a:p>
      </dgm:t>
    </dgm:pt>
    <dgm:pt modelId="{D2619AB2-7562-4E0E-B156-951FA0167194}" type="sibTrans" cxnId="{EB1C1068-01FD-4563-A22C-6F6231FF5D20}">
      <dgm:prSet/>
      <dgm:spPr/>
      <dgm:t>
        <a:bodyPr/>
        <a:lstStyle/>
        <a:p>
          <a:endParaRPr lang="en-US"/>
        </a:p>
      </dgm:t>
    </dgm:pt>
    <dgm:pt modelId="{AEE0583B-0F05-4F05-9AC5-21E732AFDA93}" type="pres">
      <dgm:prSet presAssocID="{3F00D2AA-DA18-43F8-92C1-2348BF92EAB0}" presName="root" presStyleCnt="0">
        <dgm:presLayoutVars>
          <dgm:dir/>
          <dgm:resizeHandles val="exact"/>
        </dgm:presLayoutVars>
      </dgm:prSet>
      <dgm:spPr/>
    </dgm:pt>
    <dgm:pt modelId="{1EB681C7-B43B-421F-BF0F-70F6F397B826}" type="pres">
      <dgm:prSet presAssocID="{E51B1C70-221E-4E15-9886-A3C07197B4D0}" presName="compNode" presStyleCnt="0"/>
      <dgm:spPr/>
    </dgm:pt>
    <dgm:pt modelId="{AE4F8A84-1905-4375-9BAF-621297CE4F41}" type="pres">
      <dgm:prSet presAssocID="{E51B1C70-221E-4E15-9886-A3C07197B4D0}" presName="iconBgRect" presStyleLbl="bgShp" presStyleIdx="0" presStyleCnt="3"/>
      <dgm:spPr/>
    </dgm:pt>
    <dgm:pt modelId="{A00562E8-CA0B-49C6-BDEA-E8C95515119A}" type="pres">
      <dgm:prSet presAssocID="{E51B1C70-221E-4E15-9886-A3C07197B4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DF4F67B-5F03-4AA5-B604-868DB7390816}" type="pres">
      <dgm:prSet presAssocID="{E51B1C70-221E-4E15-9886-A3C07197B4D0}" presName="spaceRect" presStyleCnt="0"/>
      <dgm:spPr/>
    </dgm:pt>
    <dgm:pt modelId="{D659789A-DC8F-4835-B7ED-E283150A57AC}" type="pres">
      <dgm:prSet presAssocID="{E51B1C70-221E-4E15-9886-A3C07197B4D0}" presName="textRect" presStyleLbl="revTx" presStyleIdx="0" presStyleCnt="3">
        <dgm:presLayoutVars>
          <dgm:chMax val="1"/>
          <dgm:chPref val="1"/>
        </dgm:presLayoutVars>
      </dgm:prSet>
      <dgm:spPr/>
    </dgm:pt>
    <dgm:pt modelId="{FC97A96B-420D-442C-8534-6471035A4FE4}" type="pres">
      <dgm:prSet presAssocID="{C6DE270A-A6C2-49CE-ABB0-001D3E2875D9}" presName="sibTrans" presStyleCnt="0"/>
      <dgm:spPr/>
    </dgm:pt>
    <dgm:pt modelId="{AF39DE66-B267-4742-8100-75A3FEB74E44}" type="pres">
      <dgm:prSet presAssocID="{BCA043B4-106A-4AA7-B2EB-8BC7B2DA742C}" presName="compNode" presStyleCnt="0"/>
      <dgm:spPr/>
    </dgm:pt>
    <dgm:pt modelId="{81C78CB5-5D7F-4AE0-9427-03DDFDAAE018}" type="pres">
      <dgm:prSet presAssocID="{BCA043B4-106A-4AA7-B2EB-8BC7B2DA742C}" presName="iconBgRect" presStyleLbl="bgShp" presStyleIdx="1" presStyleCnt="3"/>
      <dgm:spPr/>
    </dgm:pt>
    <dgm:pt modelId="{22771CB7-E31D-4C06-A237-79742168A7F5}" type="pres">
      <dgm:prSet presAssocID="{BCA043B4-106A-4AA7-B2EB-8BC7B2DA74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0D90C16-237D-4253-83A2-AF4AE257282B}" type="pres">
      <dgm:prSet presAssocID="{BCA043B4-106A-4AA7-B2EB-8BC7B2DA742C}" presName="spaceRect" presStyleCnt="0"/>
      <dgm:spPr/>
    </dgm:pt>
    <dgm:pt modelId="{77DD3C4C-DA43-4D92-9493-2DC964C33650}" type="pres">
      <dgm:prSet presAssocID="{BCA043B4-106A-4AA7-B2EB-8BC7B2DA742C}" presName="textRect" presStyleLbl="revTx" presStyleIdx="1" presStyleCnt="3">
        <dgm:presLayoutVars>
          <dgm:chMax val="1"/>
          <dgm:chPref val="1"/>
        </dgm:presLayoutVars>
      </dgm:prSet>
      <dgm:spPr/>
    </dgm:pt>
    <dgm:pt modelId="{F193AE0E-89C2-4217-89D4-25CAF1063910}" type="pres">
      <dgm:prSet presAssocID="{C2AA72BD-E1FA-40E4-BAA8-53D67D1558F9}" presName="sibTrans" presStyleCnt="0"/>
      <dgm:spPr/>
    </dgm:pt>
    <dgm:pt modelId="{B3DE3988-3CF3-4FE4-97AD-0179B65A069F}" type="pres">
      <dgm:prSet presAssocID="{7043826D-27DA-4A49-A57B-9B3CC06B8E6E}" presName="compNode" presStyleCnt="0"/>
      <dgm:spPr/>
    </dgm:pt>
    <dgm:pt modelId="{4C3D4770-9473-492C-8867-18037A3B4D0F}" type="pres">
      <dgm:prSet presAssocID="{7043826D-27DA-4A49-A57B-9B3CC06B8E6E}" presName="iconBgRect" presStyleLbl="bgShp" presStyleIdx="2" presStyleCnt="3"/>
      <dgm:spPr/>
    </dgm:pt>
    <dgm:pt modelId="{04C9B388-1C29-4625-868B-4212146E108C}" type="pres">
      <dgm:prSet presAssocID="{7043826D-27DA-4A49-A57B-9B3CC06B8E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18DA383-EEB7-4A54-8A04-7BD41C0A1CEE}" type="pres">
      <dgm:prSet presAssocID="{7043826D-27DA-4A49-A57B-9B3CC06B8E6E}" presName="spaceRect" presStyleCnt="0"/>
      <dgm:spPr/>
    </dgm:pt>
    <dgm:pt modelId="{1B1412AF-8095-4C8B-909F-AB908187771D}" type="pres">
      <dgm:prSet presAssocID="{7043826D-27DA-4A49-A57B-9B3CC06B8E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5A340A-2677-4BE8-BACA-B351477DEE6E}" srcId="{3F00D2AA-DA18-43F8-92C1-2348BF92EAB0}" destId="{E51B1C70-221E-4E15-9886-A3C07197B4D0}" srcOrd="0" destOrd="0" parTransId="{C1F7308E-F0EA-4F06-A5B1-4D0E7636DEAF}" sibTransId="{C6DE270A-A6C2-49CE-ABB0-001D3E2875D9}"/>
    <dgm:cxn modelId="{7D40D226-18DF-42EB-AD45-135CCB5DC180}" type="presOf" srcId="{E51B1C70-221E-4E15-9886-A3C07197B4D0}" destId="{D659789A-DC8F-4835-B7ED-E283150A57AC}" srcOrd="0" destOrd="0" presId="urn:microsoft.com/office/officeart/2018/5/layout/IconCircleLabelList"/>
    <dgm:cxn modelId="{EB1C1068-01FD-4563-A22C-6F6231FF5D20}" srcId="{3F00D2AA-DA18-43F8-92C1-2348BF92EAB0}" destId="{7043826D-27DA-4A49-A57B-9B3CC06B8E6E}" srcOrd="2" destOrd="0" parTransId="{C50BBD06-A6E4-43A3-B4BD-3350644F62E7}" sibTransId="{D2619AB2-7562-4E0E-B156-951FA0167194}"/>
    <dgm:cxn modelId="{3E4587C3-DF67-4989-B1AC-D918C6307F90}" type="presOf" srcId="{BCA043B4-106A-4AA7-B2EB-8BC7B2DA742C}" destId="{77DD3C4C-DA43-4D92-9493-2DC964C33650}" srcOrd="0" destOrd="0" presId="urn:microsoft.com/office/officeart/2018/5/layout/IconCircleLabelList"/>
    <dgm:cxn modelId="{49B52DDF-7596-4C53-885C-E8CB932D3DC5}" srcId="{3F00D2AA-DA18-43F8-92C1-2348BF92EAB0}" destId="{BCA043B4-106A-4AA7-B2EB-8BC7B2DA742C}" srcOrd="1" destOrd="0" parTransId="{A6AA33C8-0243-4D39-BDA1-A428FB384D15}" sibTransId="{C2AA72BD-E1FA-40E4-BAA8-53D67D1558F9}"/>
    <dgm:cxn modelId="{2661C3E2-1C86-4D42-8176-C45BA8A8BBC3}" type="presOf" srcId="{3F00D2AA-DA18-43F8-92C1-2348BF92EAB0}" destId="{AEE0583B-0F05-4F05-9AC5-21E732AFDA93}" srcOrd="0" destOrd="0" presId="urn:microsoft.com/office/officeart/2018/5/layout/IconCircleLabelList"/>
    <dgm:cxn modelId="{0435DEEE-5B7D-4617-A6A4-EC77CC7C6519}" type="presOf" srcId="{7043826D-27DA-4A49-A57B-9B3CC06B8E6E}" destId="{1B1412AF-8095-4C8B-909F-AB908187771D}" srcOrd="0" destOrd="0" presId="urn:microsoft.com/office/officeart/2018/5/layout/IconCircleLabelList"/>
    <dgm:cxn modelId="{C53A40BA-7632-4231-96A5-1A29C5C7AB17}" type="presParOf" srcId="{AEE0583B-0F05-4F05-9AC5-21E732AFDA93}" destId="{1EB681C7-B43B-421F-BF0F-70F6F397B826}" srcOrd="0" destOrd="0" presId="urn:microsoft.com/office/officeart/2018/5/layout/IconCircleLabelList"/>
    <dgm:cxn modelId="{4C59B5F1-7181-4A59-BE11-20AB8E48BA28}" type="presParOf" srcId="{1EB681C7-B43B-421F-BF0F-70F6F397B826}" destId="{AE4F8A84-1905-4375-9BAF-621297CE4F41}" srcOrd="0" destOrd="0" presId="urn:microsoft.com/office/officeart/2018/5/layout/IconCircleLabelList"/>
    <dgm:cxn modelId="{DB7B4C1F-C50E-4837-B1C4-1ED7724C5A81}" type="presParOf" srcId="{1EB681C7-B43B-421F-BF0F-70F6F397B826}" destId="{A00562E8-CA0B-49C6-BDEA-E8C95515119A}" srcOrd="1" destOrd="0" presId="urn:microsoft.com/office/officeart/2018/5/layout/IconCircleLabelList"/>
    <dgm:cxn modelId="{9A17D284-A26A-4F57-A6F2-A496C4D72D1B}" type="presParOf" srcId="{1EB681C7-B43B-421F-BF0F-70F6F397B826}" destId="{CDF4F67B-5F03-4AA5-B604-868DB7390816}" srcOrd="2" destOrd="0" presId="urn:microsoft.com/office/officeart/2018/5/layout/IconCircleLabelList"/>
    <dgm:cxn modelId="{2CFE0D61-B2F4-483B-860C-56DA603F793B}" type="presParOf" srcId="{1EB681C7-B43B-421F-BF0F-70F6F397B826}" destId="{D659789A-DC8F-4835-B7ED-E283150A57AC}" srcOrd="3" destOrd="0" presId="urn:microsoft.com/office/officeart/2018/5/layout/IconCircleLabelList"/>
    <dgm:cxn modelId="{F318BF30-259A-4CA4-BDE1-EB30D37A428D}" type="presParOf" srcId="{AEE0583B-0F05-4F05-9AC5-21E732AFDA93}" destId="{FC97A96B-420D-442C-8534-6471035A4FE4}" srcOrd="1" destOrd="0" presId="urn:microsoft.com/office/officeart/2018/5/layout/IconCircleLabelList"/>
    <dgm:cxn modelId="{5C0585D3-A8F3-4F7E-ADFA-91201B7F9788}" type="presParOf" srcId="{AEE0583B-0F05-4F05-9AC5-21E732AFDA93}" destId="{AF39DE66-B267-4742-8100-75A3FEB74E44}" srcOrd="2" destOrd="0" presId="urn:microsoft.com/office/officeart/2018/5/layout/IconCircleLabelList"/>
    <dgm:cxn modelId="{95B56CE3-FE23-4BB5-85AB-2E3551ACF084}" type="presParOf" srcId="{AF39DE66-B267-4742-8100-75A3FEB74E44}" destId="{81C78CB5-5D7F-4AE0-9427-03DDFDAAE018}" srcOrd="0" destOrd="0" presId="urn:microsoft.com/office/officeart/2018/5/layout/IconCircleLabelList"/>
    <dgm:cxn modelId="{725E80F2-4E15-4977-8AC5-786048721895}" type="presParOf" srcId="{AF39DE66-B267-4742-8100-75A3FEB74E44}" destId="{22771CB7-E31D-4C06-A237-79742168A7F5}" srcOrd="1" destOrd="0" presId="urn:microsoft.com/office/officeart/2018/5/layout/IconCircleLabelList"/>
    <dgm:cxn modelId="{6DF5E48C-6EDF-48F6-B824-948B2E2F5FD5}" type="presParOf" srcId="{AF39DE66-B267-4742-8100-75A3FEB74E44}" destId="{40D90C16-237D-4253-83A2-AF4AE257282B}" srcOrd="2" destOrd="0" presId="urn:microsoft.com/office/officeart/2018/5/layout/IconCircleLabelList"/>
    <dgm:cxn modelId="{3C39BBA5-F936-464C-87BF-72B233D11122}" type="presParOf" srcId="{AF39DE66-B267-4742-8100-75A3FEB74E44}" destId="{77DD3C4C-DA43-4D92-9493-2DC964C33650}" srcOrd="3" destOrd="0" presId="urn:microsoft.com/office/officeart/2018/5/layout/IconCircleLabelList"/>
    <dgm:cxn modelId="{1C9D83FA-DA52-4192-9057-9E568A08019E}" type="presParOf" srcId="{AEE0583B-0F05-4F05-9AC5-21E732AFDA93}" destId="{F193AE0E-89C2-4217-89D4-25CAF1063910}" srcOrd="3" destOrd="0" presId="urn:microsoft.com/office/officeart/2018/5/layout/IconCircleLabelList"/>
    <dgm:cxn modelId="{A0CA1B79-AEAB-4BF2-8431-0BF3C3E7CB8E}" type="presParOf" srcId="{AEE0583B-0F05-4F05-9AC5-21E732AFDA93}" destId="{B3DE3988-3CF3-4FE4-97AD-0179B65A069F}" srcOrd="4" destOrd="0" presId="urn:microsoft.com/office/officeart/2018/5/layout/IconCircleLabelList"/>
    <dgm:cxn modelId="{01580E73-4F6E-4DE7-93AD-37F7A55F4D40}" type="presParOf" srcId="{B3DE3988-3CF3-4FE4-97AD-0179B65A069F}" destId="{4C3D4770-9473-492C-8867-18037A3B4D0F}" srcOrd="0" destOrd="0" presId="urn:microsoft.com/office/officeart/2018/5/layout/IconCircleLabelList"/>
    <dgm:cxn modelId="{8957A34C-D9F3-459C-933E-65B6605B02BA}" type="presParOf" srcId="{B3DE3988-3CF3-4FE4-97AD-0179B65A069F}" destId="{04C9B388-1C29-4625-868B-4212146E108C}" srcOrd="1" destOrd="0" presId="urn:microsoft.com/office/officeart/2018/5/layout/IconCircleLabelList"/>
    <dgm:cxn modelId="{EA93D772-AE42-464A-995B-A26CE33A5D5A}" type="presParOf" srcId="{B3DE3988-3CF3-4FE4-97AD-0179B65A069F}" destId="{B18DA383-EEB7-4A54-8A04-7BD41C0A1CEE}" srcOrd="2" destOrd="0" presId="urn:microsoft.com/office/officeart/2018/5/layout/IconCircleLabelList"/>
    <dgm:cxn modelId="{B04B8045-1D82-47C7-BB48-CA3B377A996F}" type="presParOf" srcId="{B3DE3988-3CF3-4FE4-97AD-0179B65A069F}" destId="{1B1412AF-8095-4C8B-909F-AB90818777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7D628-9D40-416F-BBE4-AE7D16E77FC7}">
      <dsp:nvSpPr>
        <dsp:cNvPr id="0" name=""/>
        <dsp:cNvSpPr/>
      </dsp:nvSpPr>
      <dsp:spPr>
        <a:xfrm>
          <a:off x="2471127" y="3526"/>
          <a:ext cx="1855420" cy="12060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Meteorologia</a:t>
          </a:r>
          <a:endParaRPr lang="en-US" sz="1900" kern="1200" dirty="0"/>
        </a:p>
      </dsp:txBody>
      <dsp:txXfrm>
        <a:off x="2530000" y="62399"/>
        <a:ext cx="1737674" cy="1088277"/>
      </dsp:txXfrm>
    </dsp:sp>
    <dsp:sp modelId="{1D0BA01A-1BB7-4E4F-B3EC-7D5713BC4E00}">
      <dsp:nvSpPr>
        <dsp:cNvPr id="0" name=""/>
        <dsp:cNvSpPr/>
      </dsp:nvSpPr>
      <dsp:spPr>
        <a:xfrm>
          <a:off x="990239" y="606538"/>
          <a:ext cx="4817196" cy="4817196"/>
        </a:xfrm>
        <a:custGeom>
          <a:avLst/>
          <a:gdLst/>
          <a:ahLst/>
          <a:cxnLst/>
          <a:rect l="0" t="0" r="0" b="0"/>
          <a:pathLst>
            <a:path>
              <a:moveTo>
                <a:pt x="3349042" y="191187"/>
              </a:moveTo>
              <a:arcTo wR="2408598" hR="2408598" stAng="17578962" swAng="1960564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F3930-A2E1-4F6A-96A7-4FD32DC05C78}">
      <dsp:nvSpPr>
        <dsp:cNvPr id="0" name=""/>
        <dsp:cNvSpPr/>
      </dsp:nvSpPr>
      <dsp:spPr>
        <a:xfrm>
          <a:off x="4761840" y="1667827"/>
          <a:ext cx="1855420" cy="1206023"/>
        </a:xfrm>
        <a:prstGeom prst="roundRec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Física</a:t>
          </a:r>
          <a:endParaRPr lang="en-US" sz="1900" kern="1200" dirty="0"/>
        </a:p>
      </dsp:txBody>
      <dsp:txXfrm>
        <a:off x="4820713" y="1726700"/>
        <a:ext cx="1737674" cy="1088277"/>
      </dsp:txXfrm>
    </dsp:sp>
    <dsp:sp modelId="{D6BE32E3-500A-4E24-A831-953705AF8D8C}">
      <dsp:nvSpPr>
        <dsp:cNvPr id="0" name=""/>
        <dsp:cNvSpPr/>
      </dsp:nvSpPr>
      <dsp:spPr>
        <a:xfrm>
          <a:off x="990239" y="606538"/>
          <a:ext cx="4817196" cy="4817196"/>
        </a:xfrm>
        <a:custGeom>
          <a:avLst/>
          <a:gdLst/>
          <a:ahLst/>
          <a:cxnLst/>
          <a:rect l="0" t="0" r="0" b="0"/>
          <a:pathLst>
            <a:path>
              <a:moveTo>
                <a:pt x="4813903" y="2282703"/>
              </a:moveTo>
              <a:arcTo wR="2408598" hR="2408598" stAng="21420231" swAng="2195555"/>
            </a:path>
          </a:pathLst>
        </a:custGeom>
        <a:noFill/>
        <a:ln w="12700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2682C-4407-40BE-AF9E-513B107324B4}">
      <dsp:nvSpPr>
        <dsp:cNvPr id="0" name=""/>
        <dsp:cNvSpPr/>
      </dsp:nvSpPr>
      <dsp:spPr>
        <a:xfrm>
          <a:off x="3886865" y="4360721"/>
          <a:ext cx="1855420" cy="1206023"/>
        </a:xfrm>
        <a:prstGeom prst="roundRect">
          <a:avLst/>
        </a:prstGeom>
        <a:solidFill>
          <a:schemeClr val="accent2">
            <a:hueOff val="19519"/>
            <a:satOff val="-13439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Biociência</a:t>
          </a:r>
          <a:endParaRPr lang="en-US" sz="1900" kern="1200" dirty="0"/>
        </a:p>
      </dsp:txBody>
      <dsp:txXfrm>
        <a:off x="3945738" y="4419594"/>
        <a:ext cx="1737674" cy="1088277"/>
      </dsp:txXfrm>
    </dsp:sp>
    <dsp:sp modelId="{6002905D-4CAF-434D-B7A3-E1D1ACBF2DC6}">
      <dsp:nvSpPr>
        <dsp:cNvPr id="0" name=""/>
        <dsp:cNvSpPr/>
      </dsp:nvSpPr>
      <dsp:spPr>
        <a:xfrm>
          <a:off x="990239" y="606538"/>
          <a:ext cx="4817196" cy="4817196"/>
        </a:xfrm>
        <a:custGeom>
          <a:avLst/>
          <a:gdLst/>
          <a:ahLst/>
          <a:cxnLst/>
          <a:rect l="0" t="0" r="0" b="0"/>
          <a:pathLst>
            <a:path>
              <a:moveTo>
                <a:pt x="2887064" y="4769194"/>
              </a:moveTo>
              <a:arcTo wR="2408598" hR="2408598" stAng="4712521" swAng="1374958"/>
            </a:path>
          </a:pathLst>
        </a:custGeom>
        <a:noFill/>
        <a:ln w="12700" cap="flat" cmpd="sng" algn="ctr">
          <a:solidFill>
            <a:schemeClr val="accent2">
              <a:hueOff val="19519"/>
              <a:satOff val="-13439"/>
              <a:lumOff val="-3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FE835-86D5-4AE9-9A1C-478DBB0FA403}">
      <dsp:nvSpPr>
        <dsp:cNvPr id="0" name=""/>
        <dsp:cNvSpPr/>
      </dsp:nvSpPr>
      <dsp:spPr>
        <a:xfrm>
          <a:off x="1055388" y="4360721"/>
          <a:ext cx="1855420" cy="1206023"/>
        </a:xfrm>
        <a:prstGeom prst="roundRect">
          <a:avLst/>
        </a:prstGeom>
        <a:solidFill>
          <a:schemeClr val="accent2">
            <a:hueOff val="29278"/>
            <a:satOff val="-20158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Microeletrônica</a:t>
          </a:r>
          <a:endParaRPr lang="en-US" sz="1900" kern="1200" dirty="0"/>
        </a:p>
      </dsp:txBody>
      <dsp:txXfrm>
        <a:off x="1114261" y="4419594"/>
        <a:ext cx="1737674" cy="1088277"/>
      </dsp:txXfrm>
    </dsp:sp>
    <dsp:sp modelId="{F91D7C8D-3D2A-4FB8-99BE-C3A50D26E37E}">
      <dsp:nvSpPr>
        <dsp:cNvPr id="0" name=""/>
        <dsp:cNvSpPr/>
      </dsp:nvSpPr>
      <dsp:spPr>
        <a:xfrm>
          <a:off x="990239" y="606538"/>
          <a:ext cx="4817196" cy="4817196"/>
        </a:xfrm>
        <a:custGeom>
          <a:avLst/>
          <a:gdLst/>
          <a:ahLst/>
          <a:cxnLst/>
          <a:rect l="0" t="0" r="0" b="0"/>
          <a:pathLst>
            <a:path>
              <a:moveTo>
                <a:pt x="402342" y="3741370"/>
              </a:moveTo>
              <a:arcTo wR="2408598" hR="2408598" stAng="8784215" swAng="2195555"/>
            </a:path>
          </a:pathLst>
        </a:custGeom>
        <a:noFill/>
        <a:ln w="12700" cap="flat" cmpd="sng" algn="ctr">
          <a:solidFill>
            <a:schemeClr val="accent2">
              <a:hueOff val="29278"/>
              <a:satOff val="-20158"/>
              <a:lumOff val="-5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C7CB3-42DA-43F9-93C5-32973E831596}">
      <dsp:nvSpPr>
        <dsp:cNvPr id="0" name=""/>
        <dsp:cNvSpPr/>
      </dsp:nvSpPr>
      <dsp:spPr>
        <a:xfrm>
          <a:off x="180414" y="1667827"/>
          <a:ext cx="1855420" cy="1206023"/>
        </a:xfrm>
        <a:prstGeom prst="roundRect">
          <a:avLst/>
        </a:prstGeom>
        <a:solidFill>
          <a:schemeClr val="accent2">
            <a:hueOff val="39038"/>
            <a:satOff val="-26877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 CCO</a:t>
          </a:r>
          <a:endParaRPr lang="en-US" sz="1900" kern="1200" dirty="0"/>
        </a:p>
      </dsp:txBody>
      <dsp:txXfrm>
        <a:off x="239287" y="1726700"/>
        <a:ext cx="1737674" cy="1088277"/>
      </dsp:txXfrm>
    </dsp:sp>
    <dsp:sp modelId="{0C723EC5-AE10-4F52-A5E4-7C3D604AD6B8}">
      <dsp:nvSpPr>
        <dsp:cNvPr id="0" name=""/>
        <dsp:cNvSpPr/>
      </dsp:nvSpPr>
      <dsp:spPr>
        <a:xfrm>
          <a:off x="990239" y="606538"/>
          <a:ext cx="4817196" cy="4817196"/>
        </a:xfrm>
        <a:custGeom>
          <a:avLst/>
          <a:gdLst/>
          <a:ahLst/>
          <a:cxnLst/>
          <a:rect l="0" t="0" r="0" b="0"/>
          <a:pathLst>
            <a:path>
              <a:moveTo>
                <a:pt x="419836" y="1049858"/>
              </a:moveTo>
              <a:arcTo wR="2408598" hR="2408598" stAng="12860474" swAng="1960564"/>
            </a:path>
          </a:pathLst>
        </a:custGeom>
        <a:noFill/>
        <a:ln w="12700" cap="flat" cmpd="sng" algn="ctr">
          <a:solidFill>
            <a:schemeClr val="accent2">
              <a:hueOff val="39038"/>
              <a:satOff val="-26877"/>
              <a:lumOff val="-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AB129-BFA8-4EAA-811D-721213737199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50660-B3FA-4692-9963-3FAD43E12EA7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Mineração de dados</a:t>
          </a:r>
          <a:endParaRPr lang="en-US" sz="2400" kern="1200" dirty="0"/>
        </a:p>
      </dsp:txBody>
      <dsp:txXfrm>
        <a:off x="1505536" y="576055"/>
        <a:ext cx="1777715" cy="1777715"/>
      </dsp:txXfrm>
    </dsp:sp>
    <dsp:sp modelId="{BCA72286-82DD-4801-8071-01866BC9E003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Exploração de petróleo</a:t>
          </a:r>
          <a:endParaRPr lang="en-US" sz="2400" kern="1200" dirty="0"/>
        </a:p>
      </dsp:txBody>
      <dsp:txXfrm>
        <a:off x="3627134" y="576055"/>
        <a:ext cx="1777715" cy="1777715"/>
      </dsp:txXfrm>
    </dsp:sp>
    <dsp:sp modelId="{9AF3100D-5511-4A1C-A172-B030A4711284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2">
            <a:hueOff val="26025"/>
            <a:satOff val="-17918"/>
            <a:lumOff val="-45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Busca na web</a:t>
          </a:r>
          <a:endParaRPr lang="en-US" sz="2400" kern="1200" dirty="0"/>
        </a:p>
      </dsp:txBody>
      <dsp:txXfrm>
        <a:off x="1505536" y="2697653"/>
        <a:ext cx="1777715" cy="1777715"/>
      </dsp:txXfrm>
    </dsp:sp>
    <dsp:sp modelId="{417E147C-E676-4D2A-A227-DE9F0D662B32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2">
            <a:hueOff val="39038"/>
            <a:satOff val="-26877"/>
            <a:lumOff val="-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Computação para realidade virtual</a:t>
          </a:r>
          <a:endParaRPr lang="en-US" sz="2400" kern="1200" dirty="0"/>
        </a:p>
      </dsp:txBody>
      <dsp:txXfrm>
        <a:off x="3627134" y="2697653"/>
        <a:ext cx="1777715" cy="1777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F8A84-1905-4375-9BAF-621297CE4F41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0562E8-CA0B-49C6-BDEA-E8C95515119A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59789A-DC8F-4835-B7ED-E283150A57AC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1- vários processadores em uma CPU</a:t>
          </a:r>
          <a:endParaRPr lang="en-US" sz="2000" kern="1200" dirty="0"/>
        </a:p>
      </dsp:txBody>
      <dsp:txXfrm>
        <a:off x="35606" y="2725540"/>
        <a:ext cx="2981250" cy="720000"/>
      </dsp:txXfrm>
    </dsp:sp>
    <dsp:sp modelId="{81C78CB5-5D7F-4AE0-9427-03DDFDAAE018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771CB7-E31D-4C06-A237-79742168A7F5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DD3C4C-DA43-4D92-9493-2DC964C33650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2- vários computadores em rede</a:t>
          </a:r>
          <a:endParaRPr lang="en-US" sz="2000" kern="1200" dirty="0"/>
        </a:p>
      </dsp:txBody>
      <dsp:txXfrm>
        <a:off x="3538574" y="2725540"/>
        <a:ext cx="2981250" cy="720000"/>
      </dsp:txXfrm>
    </dsp:sp>
    <dsp:sp modelId="{4C3D4770-9473-492C-8867-18037A3B4D0F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C9B388-1C29-4625-868B-4212146E108C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1412AF-8095-4C8B-909F-AB908187771D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3- Combinação 1 e 2</a:t>
          </a:r>
          <a:endParaRPr lang="en-US" sz="2000" kern="1200" dirty="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9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29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67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46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55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77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48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DF4CF5-E239-42EC-A4B1-298D0431DB4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1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DF4CF5-E239-42EC-A4B1-298D0431DB4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8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4D16E-74AB-4A43-B879-3571A520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Sequencial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1FB2B-A3D4-4D71-91A5-3F1EE5DF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é considerado </a:t>
            </a:r>
            <a:r>
              <a:rPr lang="pt-BR" b="1" dirty="0"/>
              <a:t>programação sequencial</a:t>
            </a:r>
            <a:r>
              <a:rPr lang="pt-BR" dirty="0"/>
              <a:t> quando este é visto como uma série de instruções sequenciais que devem ser executadas num </a:t>
            </a:r>
            <a:r>
              <a:rPr lang="pt-BR" b="1" dirty="0"/>
              <a:t>único processador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7" name="Imagem 6" descr="Uma imagem contendo música, piano&#10;&#10;Descrição gerada automaticamente">
            <a:extLst>
              <a:ext uri="{FF2B5EF4-FFF2-40B4-BE49-F238E27FC236}">
                <a16:creationId xmlns:a16="http://schemas.microsoft.com/office/drawing/2014/main" id="{F7D27536-0225-4092-8ED2-0D4B7CC0D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3021952"/>
            <a:ext cx="4686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4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0FB963-93FE-4E5C-BC48-73C38335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4100"/>
              <a:t>SISD (Single Instruction Single Data):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34FA28-43CA-4C3B-863B-C4A7AAACD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2314112"/>
            <a:ext cx="5451627" cy="1909734"/>
          </a:xfrm>
          <a:prstGeom prst="rect">
            <a:avLst/>
          </a:prstGeom>
        </p:spPr>
      </p:pic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9B3B0-3F0A-4FCE-B4CD-458EB675A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t-BR" dirty="0"/>
              <a:t>Possui apenas um fluxo de instrução e de dados, de modo que apenas uma operação é feita por vez. Puramente sequencial.</a:t>
            </a:r>
          </a:p>
          <a:p>
            <a:r>
              <a:rPr lang="pt-BR" dirty="0"/>
              <a:t>Exemplo : Máquina de von Neumann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06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67C7-CA1E-4E21-94B1-86416FE8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4100"/>
              <a:t>SIMD (Single Instruction Multiple Data):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3F5416-EBD9-4B2E-9E4C-9006F1B05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578015"/>
            <a:ext cx="5451627" cy="338192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5FBD22-DAB7-4A96-BAEE-223C22E38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t-BR" dirty="0"/>
              <a:t>Máquinas desse tipo possuem apenas um fluxo de instrução, mas possuem múltiplas unidades de cálculo. Isso significa que a máquina é capaz de executar uma mesma instrução em um conjunto de dados de maneira simultânea.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64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E9C716-062C-492F-99BA-21EED90E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4100"/>
              <a:t>MISD (Multiple Instruction Single Data):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C4CAC-C696-4C29-8F51-690DD913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824298"/>
            <a:ext cx="5451627" cy="288936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5C7BB8-53FC-4554-9BFC-EAD0D9B5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t-BR" dirty="0"/>
              <a:t>Neste caso, múltiplas unidades de controle executando instruções distintas operam sobre o mesmo dado.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005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CAAA53-AEBF-4DF8-8695-A1C01D96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3700"/>
              <a:t>MIMD (Multiple Instruction Multiple Data):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3330E5-DD31-4078-915E-78FF40C3D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824298"/>
            <a:ext cx="5451627" cy="28893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C96B5-4772-4027-9333-17A0A061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t-BR" dirty="0"/>
              <a:t>esta classe é bastante genérica envolvendo o processamento de múltiplos dados por parte de múltiplas instruções. Neste caso, várias unidades de controle comandam suas unidades funcionais, as quais tem acesso a vários módulos de memória. Qualquer grupo de máquinas operando como uma unidade (deve haver um certo grau de interação entre as máquinas) enquadra-se como MIMD. Alguns representantes desta categoria são os servidores multiprocessados, as redes de estações e as arquiteturas massivamente paralelas.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01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B0202-BC84-4C35-AACC-37F36CA6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paralela</a:t>
            </a:r>
          </a:p>
        </p:txBody>
      </p:sp>
      <p:pic>
        <p:nvPicPr>
          <p:cNvPr id="7" name="Imagem 6" descr="Uma imagem contendo shoji&#10;&#10;Descrição gerada automaticamente">
            <a:extLst>
              <a:ext uri="{FF2B5EF4-FFF2-40B4-BE49-F238E27FC236}">
                <a16:creationId xmlns:a16="http://schemas.microsoft.com/office/drawing/2014/main" id="{12E005CA-00D1-4EE2-A88D-9864375A8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32461"/>
            <a:ext cx="6096000" cy="3000375"/>
          </a:xfrm>
          <a:prstGeom prst="rect">
            <a:avLst/>
          </a:prstGeo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063D0945-66D6-4E47-8CF6-23E8828A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0379"/>
            <a:ext cx="10058400" cy="4023360"/>
          </a:xfrm>
        </p:spPr>
        <p:txBody>
          <a:bodyPr/>
          <a:lstStyle/>
          <a:p>
            <a:r>
              <a:rPr lang="pt-BR" dirty="0"/>
              <a:t>Um programa é considerado programação paralela quando este é visto como um conjunto de partes que podem ser resolvidas concorrentemente. Cada parte é igualmente constituída por uma série de instruções sequenciais, mas que no seu conjunto podem ser executadas simultaneamente em vários processadores.</a:t>
            </a:r>
          </a:p>
        </p:txBody>
      </p:sp>
    </p:spTree>
    <p:extLst>
      <p:ext uri="{BB962C8B-B14F-4D97-AF65-F5344CB8AC3E}">
        <p14:creationId xmlns:p14="http://schemas.microsoft.com/office/powerpoint/2010/main" val="5701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858E78-32FF-448A-BD6E-251A7B04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Problemas resolvidos com paralelismo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D781445-9DF8-49A9-A194-3D4994888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7489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17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76AFE4-668C-44AF-946D-5882C49B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pt-BR"/>
              <a:t>Aplicações Comerciais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CD8E81A-AA2E-4721-BE8C-D5041C38E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961393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63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01D74C-413A-4617-9EF2-37BB385B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>
                <a:latin typeface="+mn-lt"/>
                <a:ea typeface="+mn-ea"/>
                <a:cs typeface="+mn-cs"/>
              </a:rPr>
              <a:t>Paralelismo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3416188-8112-4A22-BE56-43CEDFD43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algn="ctr"/>
            <a:endParaRPr lang="pt-BR" sz="2800" b="1" dirty="0"/>
          </a:p>
          <a:p>
            <a:pPr algn="ctr"/>
            <a:r>
              <a:rPr lang="pt-BR" sz="6000" b="1" dirty="0"/>
              <a:t>Porque utilizar ?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DA9C34-97EA-449A-9FC6-EFA1960BB1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               Tempo/Dinheiro</a:t>
            </a:r>
          </a:p>
          <a:p>
            <a:r>
              <a:rPr lang="pt-BR" sz="2800" dirty="0"/>
              <a:t>              Problemas grandes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BAC29EC-3516-4E7A-9707-6391B88AE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40000" lnSpcReduction="20000"/>
          </a:bodyPr>
          <a:lstStyle/>
          <a:p>
            <a:pPr algn="ctr"/>
            <a:endParaRPr lang="pt-BR" sz="4000" b="1" dirty="0"/>
          </a:p>
          <a:p>
            <a:pPr algn="ctr"/>
            <a:r>
              <a:rPr lang="pt-BR" sz="6000" b="1" dirty="0"/>
              <a:t>Grandes desafios </a:t>
            </a:r>
          </a:p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186C8D-6CB0-4E85-95F7-7A2E9E1DC9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              Limitação no sequencial </a:t>
            </a:r>
          </a:p>
        </p:txBody>
      </p:sp>
    </p:spTree>
    <p:extLst>
      <p:ext uri="{BB962C8B-B14F-4D97-AF65-F5344CB8AC3E}">
        <p14:creationId xmlns:p14="http://schemas.microsoft.com/office/powerpoint/2010/main" val="342520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5ED75-CD38-4505-9386-49524331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 ou Paralelismo Potencial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C6DE101-EB67-4599-8B1B-E10F2D78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programa possui </a:t>
            </a:r>
            <a:r>
              <a:rPr lang="pt-BR" b="1" dirty="0"/>
              <a:t>tarefas </a:t>
            </a:r>
            <a:r>
              <a:rPr lang="pt-BR" dirty="0"/>
              <a:t>que podem ser executadas em qualquer ordem, sem alterar seu resultado final.</a:t>
            </a:r>
          </a:p>
          <a:p>
            <a:endParaRPr lang="pt-BR" b="1" dirty="0"/>
          </a:p>
          <a:p>
            <a:endParaRPr lang="pt-BR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B9E930D-CB20-415C-B6DA-987C72D8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63" y="3764788"/>
            <a:ext cx="6325625" cy="7605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5B5D20-294C-40BE-BE3A-8FBC7EC8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363" y="4525347"/>
            <a:ext cx="6325625" cy="4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A5826-D591-4990-AA03-9830BBCF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Paralelismo Implícito e Explicito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980296-DBAB-4C6E-9E50-A994DFC05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Paralelismo Implícito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C55C19-51B0-4F07-AE03-C94CCE7CBE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800" dirty="0"/>
              <a:t>Responsável: Sistema operacional	</a:t>
            </a:r>
          </a:p>
          <a:p>
            <a:r>
              <a:rPr lang="pt-BR" sz="2800" dirty="0"/>
              <a:t>Vantagem: Abstração de dados, soluções mais genéricas</a:t>
            </a:r>
            <a:r>
              <a:rPr lang="pt-BR" dirty="0"/>
              <a:t>	</a:t>
            </a:r>
          </a:p>
          <a:p>
            <a:r>
              <a:rPr lang="pt-BR" sz="2800" dirty="0"/>
              <a:t>Desvantagens: Muito genérico, dificilmente se consegue uma solução muito performática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948F74-8EF0-439C-91F3-A1E3A1B23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Paralelismo Explicito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61145-00FC-4CE3-897D-D236566F5E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Responsável: Programador	</a:t>
            </a:r>
          </a:p>
          <a:p>
            <a:r>
              <a:rPr lang="pt-BR" sz="2800" dirty="0"/>
              <a:t>Vantagens: Poder maior pois o programador possui maior controle	</a:t>
            </a:r>
          </a:p>
          <a:p>
            <a:r>
              <a:rPr lang="pt-BR" sz="2800" dirty="0"/>
              <a:t>Desvantagens: Complexo</a:t>
            </a:r>
          </a:p>
        </p:txBody>
      </p:sp>
    </p:spTree>
    <p:extLst>
      <p:ext uri="{BB962C8B-B14F-4D97-AF65-F5344CB8AC3E}">
        <p14:creationId xmlns:p14="http://schemas.microsoft.com/office/powerpoint/2010/main" val="150808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627D641-D607-44C5-A7AA-38EF24F0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Computação Paralela</a:t>
            </a:r>
          </a:p>
        </p:txBody>
      </p:sp>
      <p:graphicFrame>
        <p:nvGraphicFramePr>
          <p:cNvPr id="10" name="Espaço Reservado para Conteúdo 7">
            <a:extLst>
              <a:ext uri="{FF2B5EF4-FFF2-40B4-BE49-F238E27FC236}">
                <a16:creationId xmlns:a16="http://schemas.microsoft.com/office/drawing/2014/main" id="{0A03F62F-1730-46C0-8FA5-F48CE23B8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17837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9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65BFA-1F0B-4DA4-9BC8-D3E33CC2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Taxonomia de </a:t>
            </a:r>
            <a:r>
              <a:rPr lang="pt-BR" dirty="0" err="1"/>
              <a:t>Flynn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5D049-F7D1-4287-8C6D-7F038D97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sz="8000" dirty="0"/>
              <a:t>A taxonomia de </a:t>
            </a:r>
            <a:r>
              <a:rPr lang="pt-BR" sz="8000" dirty="0" err="1"/>
              <a:t>Flynn</a:t>
            </a:r>
            <a:r>
              <a:rPr lang="pt-BR" sz="8000" dirty="0"/>
              <a:t> abrange quatro classes de arquiteturas de computadores:</a:t>
            </a:r>
          </a:p>
          <a:p>
            <a:r>
              <a:rPr lang="pt-BR" sz="8000" dirty="0"/>
              <a:t>- SISD (Single </a:t>
            </a:r>
            <a:r>
              <a:rPr lang="pt-BR" sz="8000" dirty="0" err="1"/>
              <a:t>Instruction</a:t>
            </a:r>
            <a:r>
              <a:rPr lang="pt-BR" sz="8000" dirty="0"/>
              <a:t> Single Data)</a:t>
            </a:r>
          </a:p>
          <a:p>
            <a:r>
              <a:rPr lang="pt-BR" sz="8000" dirty="0"/>
              <a:t>- SIMD (Single </a:t>
            </a:r>
            <a:r>
              <a:rPr lang="pt-BR" sz="8000" dirty="0" err="1"/>
              <a:t>Instruction</a:t>
            </a:r>
            <a:r>
              <a:rPr lang="pt-BR" sz="8000" dirty="0"/>
              <a:t> </a:t>
            </a:r>
            <a:r>
              <a:rPr lang="pt-BR" sz="8000" dirty="0" err="1"/>
              <a:t>Multiple</a:t>
            </a:r>
            <a:r>
              <a:rPr lang="pt-BR" sz="8000" dirty="0"/>
              <a:t> Data)</a:t>
            </a:r>
          </a:p>
          <a:p>
            <a:r>
              <a:rPr lang="pt-BR" sz="8000" dirty="0"/>
              <a:t>- MISD (</a:t>
            </a:r>
            <a:r>
              <a:rPr lang="pt-BR" sz="8000" dirty="0" err="1"/>
              <a:t>Multiple</a:t>
            </a:r>
            <a:r>
              <a:rPr lang="pt-BR" sz="8000" dirty="0"/>
              <a:t> </a:t>
            </a:r>
            <a:r>
              <a:rPr lang="pt-BR" sz="8000" dirty="0" err="1"/>
              <a:t>Instruction</a:t>
            </a:r>
            <a:r>
              <a:rPr lang="pt-BR" sz="8000" dirty="0"/>
              <a:t> Single Data)</a:t>
            </a:r>
          </a:p>
          <a:p>
            <a:r>
              <a:rPr lang="pt-BR" sz="8000" dirty="0"/>
              <a:t>- MIMD (</a:t>
            </a:r>
            <a:r>
              <a:rPr lang="pt-BR" sz="8000" dirty="0" err="1"/>
              <a:t>Multiple</a:t>
            </a:r>
            <a:r>
              <a:rPr lang="pt-BR" sz="8000" dirty="0"/>
              <a:t> </a:t>
            </a:r>
            <a:r>
              <a:rPr lang="pt-BR" sz="8000" dirty="0" err="1"/>
              <a:t>Instruction</a:t>
            </a:r>
            <a:r>
              <a:rPr lang="pt-BR" sz="8000" dirty="0"/>
              <a:t> </a:t>
            </a:r>
            <a:r>
              <a:rPr lang="pt-BR" sz="8000" dirty="0" err="1"/>
              <a:t>Multiple</a:t>
            </a:r>
            <a:r>
              <a:rPr lang="pt-BR" sz="8000" dirty="0"/>
              <a:t> Data)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9553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Retrospectiva</vt:lpstr>
      <vt:lpstr>Programação Sequencial </vt:lpstr>
      <vt:lpstr>Programação paralela</vt:lpstr>
      <vt:lpstr>Problemas resolvidos com paralelismo</vt:lpstr>
      <vt:lpstr>Aplicações Comerciais</vt:lpstr>
      <vt:lpstr>Paralelismo</vt:lpstr>
      <vt:lpstr>Concorrência ou Paralelismo Potencial</vt:lpstr>
      <vt:lpstr>Paralelismo Implícito e Explicito</vt:lpstr>
      <vt:lpstr>Computação Paralela</vt:lpstr>
      <vt:lpstr>Taxonomia de Flynn</vt:lpstr>
      <vt:lpstr>SISD (Single Instruction Single Data):</vt:lpstr>
      <vt:lpstr>SIMD (Single Instruction Multiple Data):</vt:lpstr>
      <vt:lpstr>MISD (Multiple Instruction Single Data):</vt:lpstr>
      <vt:lpstr>MIMD (Multiple Instruction Multiple Data):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Sequencial </dc:title>
  <dc:creator>Giovanni Lourenzatto</dc:creator>
  <cp:lastModifiedBy>Felippe Giuliani Lourenço Rodrigues</cp:lastModifiedBy>
  <cp:revision>2</cp:revision>
  <dcterms:created xsi:type="dcterms:W3CDTF">2019-02-27T20:04:42Z</dcterms:created>
  <dcterms:modified xsi:type="dcterms:W3CDTF">2019-04-07T23:39:44Z</dcterms:modified>
</cp:coreProperties>
</file>