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E682-F9E9-4ECD-8330-C2414C7FF5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9EA5F-4A82-4291-A5AC-1FFC5576A09A}">
      <dgm:prSet/>
      <dgm:spPr/>
      <dgm:t>
        <a:bodyPr/>
        <a:lstStyle/>
        <a:p>
          <a:r>
            <a:rPr lang="pt-BR" b="1"/>
            <a:t>Uncached </a:t>
          </a:r>
          <a:endParaRPr lang="en-US"/>
        </a:p>
      </dgm:t>
    </dgm:pt>
    <dgm:pt modelId="{BB7230D2-B5E9-4EEF-92F2-FBBC58F3595D}" type="parTrans" cxnId="{A6D7C524-1C2E-4603-86C3-90C0F4756C30}">
      <dgm:prSet/>
      <dgm:spPr/>
      <dgm:t>
        <a:bodyPr/>
        <a:lstStyle/>
        <a:p>
          <a:endParaRPr lang="en-US"/>
        </a:p>
      </dgm:t>
    </dgm:pt>
    <dgm:pt modelId="{F8D734FE-7A43-4D6C-ABE7-7CD502F8D2F6}" type="sibTrans" cxnId="{A6D7C524-1C2E-4603-86C3-90C0F4756C30}">
      <dgm:prSet/>
      <dgm:spPr/>
      <dgm:t>
        <a:bodyPr/>
        <a:lstStyle/>
        <a:p>
          <a:endParaRPr lang="en-US"/>
        </a:p>
      </dgm:t>
    </dgm:pt>
    <dgm:pt modelId="{A1680F3B-370D-4D5A-BAD5-B03B71C71F39}">
      <dgm:prSet/>
      <dgm:spPr/>
      <dgm:t>
        <a:bodyPr/>
        <a:lstStyle/>
        <a:p>
          <a:r>
            <a:rPr lang="pt-BR"/>
            <a:t>Não está alocada em nenhum cache</a:t>
          </a:r>
          <a:endParaRPr lang="en-US"/>
        </a:p>
      </dgm:t>
    </dgm:pt>
    <dgm:pt modelId="{626FAEE4-567F-4E07-BCF0-8BFBB604C5D2}" type="parTrans" cxnId="{B4FAFF99-E457-40D7-ADA2-127BD4728CD9}">
      <dgm:prSet/>
      <dgm:spPr/>
      <dgm:t>
        <a:bodyPr/>
        <a:lstStyle/>
        <a:p>
          <a:endParaRPr lang="en-US"/>
        </a:p>
      </dgm:t>
    </dgm:pt>
    <dgm:pt modelId="{EC1BBB54-11C9-41A6-825E-FD075D4B3CAB}" type="sibTrans" cxnId="{B4FAFF99-E457-40D7-ADA2-127BD4728CD9}">
      <dgm:prSet/>
      <dgm:spPr/>
      <dgm:t>
        <a:bodyPr/>
        <a:lstStyle/>
        <a:p>
          <a:endParaRPr lang="en-US"/>
        </a:p>
      </dgm:t>
    </dgm:pt>
    <dgm:pt modelId="{A05AAF45-F590-4DD9-98E3-1036B6C172E0}">
      <dgm:prSet/>
      <dgm:spPr/>
      <dgm:t>
        <a:bodyPr/>
        <a:lstStyle/>
        <a:p>
          <a:r>
            <a:rPr lang="pt-BR" b="1"/>
            <a:t>Shared </a:t>
          </a:r>
          <a:endParaRPr lang="en-US"/>
        </a:p>
      </dgm:t>
    </dgm:pt>
    <dgm:pt modelId="{A175FDDD-7B8D-4DB6-859F-4B80EBE913EC}" type="parTrans" cxnId="{8CA7CACE-8FB3-4BC2-99C3-A7FC2D874A06}">
      <dgm:prSet/>
      <dgm:spPr/>
      <dgm:t>
        <a:bodyPr/>
        <a:lstStyle/>
        <a:p>
          <a:endParaRPr lang="en-US"/>
        </a:p>
      </dgm:t>
    </dgm:pt>
    <dgm:pt modelId="{4B473244-C795-42F6-88CC-B2C5CEF331EC}" type="sibTrans" cxnId="{8CA7CACE-8FB3-4BC2-99C3-A7FC2D874A06}">
      <dgm:prSet/>
      <dgm:spPr/>
      <dgm:t>
        <a:bodyPr/>
        <a:lstStyle/>
        <a:p>
          <a:endParaRPr lang="en-US"/>
        </a:p>
      </dgm:t>
    </dgm:pt>
    <dgm:pt modelId="{6EFC4459-CB6B-45A6-86A2-3CEBBC5D2C7B}">
      <dgm:prSet/>
      <dgm:spPr/>
      <dgm:t>
        <a:bodyPr/>
        <a:lstStyle/>
        <a:p>
          <a:r>
            <a:rPr lang="pt-BR"/>
            <a:t>Encontra-se alocado em 1 ou mais caches e está idêntico na memória</a:t>
          </a:r>
          <a:endParaRPr lang="en-US"/>
        </a:p>
      </dgm:t>
    </dgm:pt>
    <dgm:pt modelId="{922E0F81-2E6B-4975-AB5C-E9FFB295D50B}" type="parTrans" cxnId="{79877B82-FA61-49B2-865A-250EF831EA42}">
      <dgm:prSet/>
      <dgm:spPr/>
      <dgm:t>
        <a:bodyPr/>
        <a:lstStyle/>
        <a:p>
          <a:endParaRPr lang="en-US"/>
        </a:p>
      </dgm:t>
    </dgm:pt>
    <dgm:pt modelId="{D4FC77D5-CA1B-4342-AC73-ED09338D90F6}" type="sibTrans" cxnId="{79877B82-FA61-49B2-865A-250EF831EA42}">
      <dgm:prSet/>
      <dgm:spPr/>
      <dgm:t>
        <a:bodyPr/>
        <a:lstStyle/>
        <a:p>
          <a:endParaRPr lang="en-US"/>
        </a:p>
      </dgm:t>
    </dgm:pt>
    <dgm:pt modelId="{BD2F01B9-EC8F-4199-995F-8BCEFE061C54}">
      <dgm:prSet/>
      <dgm:spPr/>
      <dgm:t>
        <a:bodyPr/>
        <a:lstStyle/>
        <a:p>
          <a:r>
            <a:rPr lang="pt-BR" b="1"/>
            <a:t>Exclusivo</a:t>
          </a:r>
          <a:endParaRPr lang="en-US"/>
        </a:p>
      </dgm:t>
    </dgm:pt>
    <dgm:pt modelId="{C6E95FE0-07A3-4D44-912B-0585C385E0AD}" type="parTrans" cxnId="{041C182A-4B39-4FF6-8790-B9A50B6D94AC}">
      <dgm:prSet/>
      <dgm:spPr/>
      <dgm:t>
        <a:bodyPr/>
        <a:lstStyle/>
        <a:p>
          <a:endParaRPr lang="en-US"/>
        </a:p>
      </dgm:t>
    </dgm:pt>
    <dgm:pt modelId="{F6D3D9B6-2F5B-4CEE-82C3-0CA71F3E4323}" type="sibTrans" cxnId="{041C182A-4B39-4FF6-8790-B9A50B6D94AC}">
      <dgm:prSet/>
      <dgm:spPr/>
      <dgm:t>
        <a:bodyPr/>
        <a:lstStyle/>
        <a:p>
          <a:endParaRPr lang="en-US"/>
        </a:p>
      </dgm:t>
    </dgm:pt>
    <dgm:pt modelId="{76EF3CF4-F893-4167-A355-53667B52013B}">
      <dgm:prSet/>
      <dgm:spPr/>
      <dgm:t>
        <a:bodyPr/>
        <a:lstStyle/>
        <a:p>
          <a:r>
            <a:rPr lang="pt-BR"/>
            <a:t>Encontra-se no cache de apenas 1 processador e seu valor em memória está obsoleto</a:t>
          </a:r>
          <a:endParaRPr lang="en-US"/>
        </a:p>
      </dgm:t>
    </dgm:pt>
    <dgm:pt modelId="{B0BD2E6A-8A31-4E3E-89BA-8EB2370D8732}" type="parTrans" cxnId="{061EF407-B9DF-46D3-A5AF-FCBD741E4834}">
      <dgm:prSet/>
      <dgm:spPr/>
      <dgm:t>
        <a:bodyPr/>
        <a:lstStyle/>
        <a:p>
          <a:endParaRPr lang="en-US"/>
        </a:p>
      </dgm:t>
    </dgm:pt>
    <dgm:pt modelId="{10C8F3D8-B56E-4C44-AF36-1F277EFC4D98}" type="sibTrans" cxnId="{061EF407-B9DF-46D3-A5AF-FCBD741E4834}">
      <dgm:prSet/>
      <dgm:spPr/>
      <dgm:t>
        <a:bodyPr/>
        <a:lstStyle/>
        <a:p>
          <a:endParaRPr lang="en-US"/>
        </a:p>
      </dgm:t>
    </dgm:pt>
    <dgm:pt modelId="{86B173D3-F380-47A0-86DB-BD72FD358DA7}" type="pres">
      <dgm:prSet presAssocID="{6CD0E682-F9E9-4ECD-8330-C2414C7FF591}" presName="linear" presStyleCnt="0">
        <dgm:presLayoutVars>
          <dgm:dir/>
          <dgm:animLvl val="lvl"/>
          <dgm:resizeHandles val="exact"/>
        </dgm:presLayoutVars>
      </dgm:prSet>
      <dgm:spPr/>
    </dgm:pt>
    <dgm:pt modelId="{65ED423D-5D75-47F8-90F6-A7C9F4C157A0}" type="pres">
      <dgm:prSet presAssocID="{3709EA5F-4A82-4291-A5AC-1FFC5576A09A}" presName="parentLin" presStyleCnt="0"/>
      <dgm:spPr/>
    </dgm:pt>
    <dgm:pt modelId="{302B74A8-59AD-45E7-A738-AE92A668A2F4}" type="pres">
      <dgm:prSet presAssocID="{3709EA5F-4A82-4291-A5AC-1FFC5576A09A}" presName="parentLeftMargin" presStyleLbl="node1" presStyleIdx="0" presStyleCnt="3"/>
      <dgm:spPr/>
    </dgm:pt>
    <dgm:pt modelId="{75CB88F2-B0F4-4507-9385-781389FD15B1}" type="pres">
      <dgm:prSet presAssocID="{3709EA5F-4A82-4291-A5AC-1FFC5576A0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491A261-B4BA-4E57-9169-DEC8651CCAA1}" type="pres">
      <dgm:prSet presAssocID="{3709EA5F-4A82-4291-A5AC-1FFC5576A09A}" presName="negativeSpace" presStyleCnt="0"/>
      <dgm:spPr/>
    </dgm:pt>
    <dgm:pt modelId="{3D88624C-5A0A-485A-9C59-1F9F9DA6FBA9}" type="pres">
      <dgm:prSet presAssocID="{3709EA5F-4A82-4291-A5AC-1FFC5576A09A}" presName="childText" presStyleLbl="conFgAcc1" presStyleIdx="0" presStyleCnt="3">
        <dgm:presLayoutVars>
          <dgm:bulletEnabled val="1"/>
        </dgm:presLayoutVars>
      </dgm:prSet>
      <dgm:spPr/>
    </dgm:pt>
    <dgm:pt modelId="{0E62FD89-FFBC-4157-82D6-9561F9954E12}" type="pres">
      <dgm:prSet presAssocID="{F8D734FE-7A43-4D6C-ABE7-7CD502F8D2F6}" presName="spaceBetweenRectangles" presStyleCnt="0"/>
      <dgm:spPr/>
    </dgm:pt>
    <dgm:pt modelId="{F2F36447-AE3D-4457-9A84-57FB5AF06C2A}" type="pres">
      <dgm:prSet presAssocID="{A05AAF45-F590-4DD9-98E3-1036B6C172E0}" presName="parentLin" presStyleCnt="0"/>
      <dgm:spPr/>
    </dgm:pt>
    <dgm:pt modelId="{5C60041D-B3E2-467F-888C-1CB9E8B9FC21}" type="pres">
      <dgm:prSet presAssocID="{A05AAF45-F590-4DD9-98E3-1036B6C172E0}" presName="parentLeftMargin" presStyleLbl="node1" presStyleIdx="0" presStyleCnt="3"/>
      <dgm:spPr/>
    </dgm:pt>
    <dgm:pt modelId="{E9CD3901-49A3-4C54-949E-6FA5E824D59E}" type="pres">
      <dgm:prSet presAssocID="{A05AAF45-F590-4DD9-98E3-1036B6C17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9804BB-4560-418C-B0F7-3DA6ED22566A}" type="pres">
      <dgm:prSet presAssocID="{A05AAF45-F590-4DD9-98E3-1036B6C172E0}" presName="negativeSpace" presStyleCnt="0"/>
      <dgm:spPr/>
    </dgm:pt>
    <dgm:pt modelId="{3F6A9A19-D372-4232-B070-8DAB6C706235}" type="pres">
      <dgm:prSet presAssocID="{A05AAF45-F590-4DD9-98E3-1036B6C172E0}" presName="childText" presStyleLbl="conFgAcc1" presStyleIdx="1" presStyleCnt="3">
        <dgm:presLayoutVars>
          <dgm:bulletEnabled val="1"/>
        </dgm:presLayoutVars>
      </dgm:prSet>
      <dgm:spPr/>
    </dgm:pt>
    <dgm:pt modelId="{A323552C-0CF5-444B-B937-2D17A9066A79}" type="pres">
      <dgm:prSet presAssocID="{4B473244-C795-42F6-88CC-B2C5CEF331EC}" presName="spaceBetweenRectangles" presStyleCnt="0"/>
      <dgm:spPr/>
    </dgm:pt>
    <dgm:pt modelId="{52089F46-4345-4C9C-B030-8F7883898F43}" type="pres">
      <dgm:prSet presAssocID="{BD2F01B9-EC8F-4199-995F-8BCEFE061C54}" presName="parentLin" presStyleCnt="0"/>
      <dgm:spPr/>
    </dgm:pt>
    <dgm:pt modelId="{B0C8948F-B5D8-4251-B04D-3ED5142EC108}" type="pres">
      <dgm:prSet presAssocID="{BD2F01B9-EC8F-4199-995F-8BCEFE061C54}" presName="parentLeftMargin" presStyleLbl="node1" presStyleIdx="1" presStyleCnt="3"/>
      <dgm:spPr/>
    </dgm:pt>
    <dgm:pt modelId="{E37085D1-97AC-4DB9-8B58-31A9FB86021C}" type="pres">
      <dgm:prSet presAssocID="{BD2F01B9-EC8F-4199-995F-8BCEFE061C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A2D229-D715-4655-9284-DBA55E32AF91}" type="pres">
      <dgm:prSet presAssocID="{BD2F01B9-EC8F-4199-995F-8BCEFE061C54}" presName="negativeSpace" presStyleCnt="0"/>
      <dgm:spPr/>
    </dgm:pt>
    <dgm:pt modelId="{2DA5D883-8017-43A0-AEA1-A76F9DB6ABF5}" type="pres">
      <dgm:prSet presAssocID="{BD2F01B9-EC8F-4199-995F-8BCEFE061C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87DB01-FFC7-43E7-94A9-6EE215900230}" type="presOf" srcId="{3709EA5F-4A82-4291-A5AC-1FFC5576A09A}" destId="{75CB88F2-B0F4-4507-9385-781389FD15B1}" srcOrd="1" destOrd="0" presId="urn:microsoft.com/office/officeart/2005/8/layout/list1"/>
    <dgm:cxn modelId="{4D8E4105-77AE-4A44-802F-AB9AC6927D67}" type="presOf" srcId="{76EF3CF4-F893-4167-A355-53667B52013B}" destId="{2DA5D883-8017-43A0-AEA1-A76F9DB6ABF5}" srcOrd="0" destOrd="0" presId="urn:microsoft.com/office/officeart/2005/8/layout/list1"/>
    <dgm:cxn modelId="{061EF407-B9DF-46D3-A5AF-FCBD741E4834}" srcId="{BD2F01B9-EC8F-4199-995F-8BCEFE061C54}" destId="{76EF3CF4-F893-4167-A355-53667B52013B}" srcOrd="0" destOrd="0" parTransId="{B0BD2E6A-8A31-4E3E-89BA-8EB2370D8732}" sibTransId="{10C8F3D8-B56E-4C44-AF36-1F277EFC4D98}"/>
    <dgm:cxn modelId="{1D6A921A-7420-4573-B31D-B8956764C4A6}" type="presOf" srcId="{6CD0E682-F9E9-4ECD-8330-C2414C7FF591}" destId="{86B173D3-F380-47A0-86DB-BD72FD358DA7}" srcOrd="0" destOrd="0" presId="urn:microsoft.com/office/officeart/2005/8/layout/list1"/>
    <dgm:cxn modelId="{16BB721F-057A-4CC9-A7D0-F433187465AB}" type="presOf" srcId="{A05AAF45-F590-4DD9-98E3-1036B6C172E0}" destId="{E9CD3901-49A3-4C54-949E-6FA5E824D59E}" srcOrd="1" destOrd="0" presId="urn:microsoft.com/office/officeart/2005/8/layout/list1"/>
    <dgm:cxn modelId="{A6D7C524-1C2E-4603-86C3-90C0F4756C30}" srcId="{6CD0E682-F9E9-4ECD-8330-C2414C7FF591}" destId="{3709EA5F-4A82-4291-A5AC-1FFC5576A09A}" srcOrd="0" destOrd="0" parTransId="{BB7230D2-B5E9-4EEF-92F2-FBBC58F3595D}" sibTransId="{F8D734FE-7A43-4D6C-ABE7-7CD502F8D2F6}"/>
    <dgm:cxn modelId="{041C182A-4B39-4FF6-8790-B9A50B6D94AC}" srcId="{6CD0E682-F9E9-4ECD-8330-C2414C7FF591}" destId="{BD2F01B9-EC8F-4199-995F-8BCEFE061C54}" srcOrd="2" destOrd="0" parTransId="{C6E95FE0-07A3-4D44-912B-0585C385E0AD}" sibTransId="{F6D3D9B6-2F5B-4CEE-82C3-0CA71F3E4323}"/>
    <dgm:cxn modelId="{9E89156C-5EC1-425B-8E7B-E5B890959926}" type="presOf" srcId="{A1680F3B-370D-4D5A-BAD5-B03B71C71F39}" destId="{3D88624C-5A0A-485A-9C59-1F9F9DA6FBA9}" srcOrd="0" destOrd="0" presId="urn:microsoft.com/office/officeart/2005/8/layout/list1"/>
    <dgm:cxn modelId="{C9DB0F56-79AE-4BE5-84F9-DDD822478FFC}" type="presOf" srcId="{A05AAF45-F590-4DD9-98E3-1036B6C172E0}" destId="{5C60041D-B3E2-467F-888C-1CB9E8B9FC21}" srcOrd="0" destOrd="0" presId="urn:microsoft.com/office/officeart/2005/8/layout/list1"/>
    <dgm:cxn modelId="{79877B82-FA61-49B2-865A-250EF831EA42}" srcId="{A05AAF45-F590-4DD9-98E3-1036B6C172E0}" destId="{6EFC4459-CB6B-45A6-86A2-3CEBBC5D2C7B}" srcOrd="0" destOrd="0" parTransId="{922E0F81-2E6B-4975-AB5C-E9FFB295D50B}" sibTransId="{D4FC77D5-CA1B-4342-AC73-ED09338D90F6}"/>
    <dgm:cxn modelId="{B4FAFF99-E457-40D7-ADA2-127BD4728CD9}" srcId="{3709EA5F-4A82-4291-A5AC-1FFC5576A09A}" destId="{A1680F3B-370D-4D5A-BAD5-B03B71C71F39}" srcOrd="0" destOrd="0" parTransId="{626FAEE4-567F-4E07-BCF0-8BFBB604C5D2}" sibTransId="{EC1BBB54-11C9-41A6-825E-FD075D4B3CAB}"/>
    <dgm:cxn modelId="{DE12219F-06A5-4767-AB05-1E23A78841BD}" type="presOf" srcId="{BD2F01B9-EC8F-4199-995F-8BCEFE061C54}" destId="{E37085D1-97AC-4DB9-8B58-31A9FB86021C}" srcOrd="1" destOrd="0" presId="urn:microsoft.com/office/officeart/2005/8/layout/list1"/>
    <dgm:cxn modelId="{1665A8A9-FD16-4A92-B3FE-0261898B797D}" type="presOf" srcId="{BD2F01B9-EC8F-4199-995F-8BCEFE061C54}" destId="{B0C8948F-B5D8-4251-B04D-3ED5142EC108}" srcOrd="0" destOrd="0" presId="urn:microsoft.com/office/officeart/2005/8/layout/list1"/>
    <dgm:cxn modelId="{2AAC80BA-9253-470E-B2ED-28643A30ECB3}" type="presOf" srcId="{6EFC4459-CB6B-45A6-86A2-3CEBBC5D2C7B}" destId="{3F6A9A19-D372-4232-B070-8DAB6C706235}" srcOrd="0" destOrd="0" presId="urn:microsoft.com/office/officeart/2005/8/layout/list1"/>
    <dgm:cxn modelId="{8CA7CACE-8FB3-4BC2-99C3-A7FC2D874A06}" srcId="{6CD0E682-F9E9-4ECD-8330-C2414C7FF591}" destId="{A05AAF45-F590-4DD9-98E3-1036B6C172E0}" srcOrd="1" destOrd="0" parTransId="{A175FDDD-7B8D-4DB6-859F-4B80EBE913EC}" sibTransId="{4B473244-C795-42F6-88CC-B2C5CEF331EC}"/>
    <dgm:cxn modelId="{A298BCD9-EAF7-49AB-A5CD-BFFD6D0ACDBC}" type="presOf" srcId="{3709EA5F-4A82-4291-A5AC-1FFC5576A09A}" destId="{302B74A8-59AD-45E7-A738-AE92A668A2F4}" srcOrd="0" destOrd="0" presId="urn:microsoft.com/office/officeart/2005/8/layout/list1"/>
    <dgm:cxn modelId="{AF9BCDFE-C7FA-459C-8EBF-6CBB8A9F2DE9}" type="presParOf" srcId="{86B173D3-F380-47A0-86DB-BD72FD358DA7}" destId="{65ED423D-5D75-47F8-90F6-A7C9F4C157A0}" srcOrd="0" destOrd="0" presId="urn:microsoft.com/office/officeart/2005/8/layout/list1"/>
    <dgm:cxn modelId="{54D92C6D-58A8-4BD5-B86A-90665FD93DF6}" type="presParOf" srcId="{65ED423D-5D75-47F8-90F6-A7C9F4C157A0}" destId="{302B74A8-59AD-45E7-A738-AE92A668A2F4}" srcOrd="0" destOrd="0" presId="urn:microsoft.com/office/officeart/2005/8/layout/list1"/>
    <dgm:cxn modelId="{F6FB84C5-8E45-4896-B8A4-B962FE279B15}" type="presParOf" srcId="{65ED423D-5D75-47F8-90F6-A7C9F4C157A0}" destId="{75CB88F2-B0F4-4507-9385-781389FD15B1}" srcOrd="1" destOrd="0" presId="urn:microsoft.com/office/officeart/2005/8/layout/list1"/>
    <dgm:cxn modelId="{36BA88A2-54F1-4121-81B9-57FDB83D7FAD}" type="presParOf" srcId="{86B173D3-F380-47A0-86DB-BD72FD358DA7}" destId="{F491A261-B4BA-4E57-9169-DEC8651CCAA1}" srcOrd="1" destOrd="0" presId="urn:microsoft.com/office/officeart/2005/8/layout/list1"/>
    <dgm:cxn modelId="{97F1D550-48DF-4D97-A29E-73481B443DEE}" type="presParOf" srcId="{86B173D3-F380-47A0-86DB-BD72FD358DA7}" destId="{3D88624C-5A0A-485A-9C59-1F9F9DA6FBA9}" srcOrd="2" destOrd="0" presId="urn:microsoft.com/office/officeart/2005/8/layout/list1"/>
    <dgm:cxn modelId="{C62A3B3C-4324-4AFB-AEF2-17D11694AE93}" type="presParOf" srcId="{86B173D3-F380-47A0-86DB-BD72FD358DA7}" destId="{0E62FD89-FFBC-4157-82D6-9561F9954E12}" srcOrd="3" destOrd="0" presId="urn:microsoft.com/office/officeart/2005/8/layout/list1"/>
    <dgm:cxn modelId="{5880F311-EDBE-43FB-8783-EA7D35ADC7CA}" type="presParOf" srcId="{86B173D3-F380-47A0-86DB-BD72FD358DA7}" destId="{F2F36447-AE3D-4457-9A84-57FB5AF06C2A}" srcOrd="4" destOrd="0" presId="urn:microsoft.com/office/officeart/2005/8/layout/list1"/>
    <dgm:cxn modelId="{CDB2C64D-074E-44A2-A30D-90CBA7531A8F}" type="presParOf" srcId="{F2F36447-AE3D-4457-9A84-57FB5AF06C2A}" destId="{5C60041D-B3E2-467F-888C-1CB9E8B9FC21}" srcOrd="0" destOrd="0" presId="urn:microsoft.com/office/officeart/2005/8/layout/list1"/>
    <dgm:cxn modelId="{87483E1C-C527-48DA-A058-7DE02AC86626}" type="presParOf" srcId="{F2F36447-AE3D-4457-9A84-57FB5AF06C2A}" destId="{E9CD3901-49A3-4C54-949E-6FA5E824D59E}" srcOrd="1" destOrd="0" presId="urn:microsoft.com/office/officeart/2005/8/layout/list1"/>
    <dgm:cxn modelId="{4A683A0F-9AC0-45EB-BA80-953FEBCC9DDE}" type="presParOf" srcId="{86B173D3-F380-47A0-86DB-BD72FD358DA7}" destId="{E29804BB-4560-418C-B0F7-3DA6ED22566A}" srcOrd="5" destOrd="0" presId="urn:microsoft.com/office/officeart/2005/8/layout/list1"/>
    <dgm:cxn modelId="{6FADB034-1BC7-4E41-B8C8-261FD72D647A}" type="presParOf" srcId="{86B173D3-F380-47A0-86DB-BD72FD358DA7}" destId="{3F6A9A19-D372-4232-B070-8DAB6C706235}" srcOrd="6" destOrd="0" presId="urn:microsoft.com/office/officeart/2005/8/layout/list1"/>
    <dgm:cxn modelId="{77DD7EAF-8A17-4996-9C42-67AA40D1C8D8}" type="presParOf" srcId="{86B173D3-F380-47A0-86DB-BD72FD358DA7}" destId="{A323552C-0CF5-444B-B937-2D17A9066A79}" srcOrd="7" destOrd="0" presId="urn:microsoft.com/office/officeart/2005/8/layout/list1"/>
    <dgm:cxn modelId="{098C2B66-5D8C-413F-B1FE-DE7D790B0CE5}" type="presParOf" srcId="{86B173D3-F380-47A0-86DB-BD72FD358DA7}" destId="{52089F46-4345-4C9C-B030-8F7883898F43}" srcOrd="8" destOrd="0" presId="urn:microsoft.com/office/officeart/2005/8/layout/list1"/>
    <dgm:cxn modelId="{DEAE640A-0412-4945-A27F-7B74A9E70D5B}" type="presParOf" srcId="{52089F46-4345-4C9C-B030-8F7883898F43}" destId="{B0C8948F-B5D8-4251-B04D-3ED5142EC108}" srcOrd="0" destOrd="0" presId="urn:microsoft.com/office/officeart/2005/8/layout/list1"/>
    <dgm:cxn modelId="{C83E0B59-9AF8-4A45-A2E7-CD5B2AC07242}" type="presParOf" srcId="{52089F46-4345-4C9C-B030-8F7883898F43}" destId="{E37085D1-97AC-4DB9-8B58-31A9FB86021C}" srcOrd="1" destOrd="0" presId="urn:microsoft.com/office/officeart/2005/8/layout/list1"/>
    <dgm:cxn modelId="{9E3E7E8D-5157-466D-BD38-943C1AF27B55}" type="presParOf" srcId="{86B173D3-F380-47A0-86DB-BD72FD358DA7}" destId="{47A2D229-D715-4655-9284-DBA55E32AF91}" srcOrd="9" destOrd="0" presId="urn:microsoft.com/office/officeart/2005/8/layout/list1"/>
    <dgm:cxn modelId="{BEB7E380-113F-4243-A00A-8BA8FC8B506F}" type="presParOf" srcId="{86B173D3-F380-47A0-86DB-BD72FD358DA7}" destId="{2DA5D883-8017-43A0-AEA1-A76F9DB6AB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1A8C-C841-4300-AB3A-C240BF62D3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09BBC3-F93A-489F-939B-5D3D226506CD}">
      <dgm:prSet/>
      <dgm:spPr/>
      <dgm:t>
        <a:bodyPr/>
        <a:lstStyle/>
        <a:p>
          <a:r>
            <a:rPr lang="pt-BR"/>
            <a:t>Partilha de dados entre tarefas é conseguida de forma simples, uniforme e rápida </a:t>
          </a:r>
          <a:endParaRPr lang="en-US"/>
        </a:p>
      </dgm:t>
    </dgm:pt>
    <dgm:pt modelId="{4AC32238-06C3-4378-AB86-63A129E6917D}" type="parTrans" cxnId="{DC03D783-B78F-4C8F-8879-C289E847BCD4}">
      <dgm:prSet/>
      <dgm:spPr/>
      <dgm:t>
        <a:bodyPr/>
        <a:lstStyle/>
        <a:p>
          <a:endParaRPr lang="en-US"/>
        </a:p>
      </dgm:t>
    </dgm:pt>
    <dgm:pt modelId="{A4A0F57A-0D01-4343-9850-170E52DAD5D3}" type="sibTrans" cxnId="{DC03D783-B78F-4C8F-8879-C289E847BCD4}">
      <dgm:prSet/>
      <dgm:spPr/>
      <dgm:t>
        <a:bodyPr/>
        <a:lstStyle/>
        <a:p>
          <a:endParaRPr lang="en-US"/>
        </a:p>
      </dgm:t>
    </dgm:pt>
    <dgm:pt modelId="{04B32F55-572E-42EC-8F23-2F89E3E750DB}">
      <dgm:prSet/>
      <dgm:spPr/>
      <dgm:t>
        <a:bodyPr/>
        <a:lstStyle/>
        <a:p>
          <a:r>
            <a:rPr lang="pt-BR"/>
            <a:t>Precisa de sincronização para manusear os dados</a:t>
          </a:r>
          <a:endParaRPr lang="en-US"/>
        </a:p>
      </dgm:t>
    </dgm:pt>
    <dgm:pt modelId="{82B1E1BC-32A4-4C3B-BC81-1B96709A70CB}" type="parTrans" cxnId="{25D57537-05F4-4CF0-B542-2824C52B5861}">
      <dgm:prSet/>
      <dgm:spPr/>
      <dgm:t>
        <a:bodyPr/>
        <a:lstStyle/>
        <a:p>
          <a:endParaRPr lang="en-US"/>
        </a:p>
      </dgm:t>
    </dgm:pt>
    <dgm:pt modelId="{5085EB8E-8183-46CA-BF7F-38A676E1E2C7}" type="sibTrans" cxnId="{25D57537-05F4-4CF0-B542-2824C52B5861}">
      <dgm:prSet/>
      <dgm:spPr/>
      <dgm:t>
        <a:bodyPr/>
        <a:lstStyle/>
        <a:p>
          <a:endParaRPr lang="en-US"/>
        </a:p>
      </dgm:t>
    </dgm:pt>
    <dgm:pt modelId="{70DA0419-51AA-441B-AB30-13B76E812E2D}">
      <dgm:prSet/>
      <dgm:spPr/>
      <dgm:t>
        <a:bodyPr/>
        <a:lstStyle/>
        <a:p>
          <a:r>
            <a:rPr lang="pt-BR"/>
            <a:t>Pouco escalável. Quanto mais processadores maior a contenção de memória para mantê-las de forma coerente  </a:t>
          </a:r>
          <a:endParaRPr lang="en-US"/>
        </a:p>
      </dgm:t>
    </dgm:pt>
    <dgm:pt modelId="{689BDF9E-0E73-48B4-96D3-A6FE21BA7C3E}" type="parTrans" cxnId="{C3546DAD-530B-4A31-A703-20AFD89A2E43}">
      <dgm:prSet/>
      <dgm:spPr/>
      <dgm:t>
        <a:bodyPr/>
        <a:lstStyle/>
        <a:p>
          <a:endParaRPr lang="en-US"/>
        </a:p>
      </dgm:t>
    </dgm:pt>
    <dgm:pt modelId="{2275C2E0-C816-4FEB-BA3A-0E53C25F8D1A}" type="sibTrans" cxnId="{C3546DAD-530B-4A31-A703-20AFD89A2E43}">
      <dgm:prSet/>
      <dgm:spPr/>
      <dgm:t>
        <a:bodyPr/>
        <a:lstStyle/>
        <a:p>
          <a:endParaRPr lang="en-US"/>
        </a:p>
      </dgm:t>
    </dgm:pt>
    <dgm:pt modelId="{FB69D723-7A6F-4B4D-9CEA-8761E64A3996}">
      <dgm:prSet/>
      <dgm:spPr/>
      <dgm:t>
        <a:bodyPr/>
        <a:lstStyle/>
        <a:p>
          <a:r>
            <a:rPr lang="pt-BR" dirty="0"/>
            <a:t>Custo elevado. É caro e demorada a evolução da quantidade de computadores com maior número de processadores</a:t>
          </a:r>
          <a:endParaRPr lang="en-US" dirty="0"/>
        </a:p>
      </dgm:t>
    </dgm:pt>
    <dgm:pt modelId="{249B5834-AFB7-44D2-BB7E-D05EDAB7239C}" type="parTrans" cxnId="{FF4C04E9-77BB-46A9-A71A-A063CDD37871}">
      <dgm:prSet/>
      <dgm:spPr/>
      <dgm:t>
        <a:bodyPr/>
        <a:lstStyle/>
        <a:p>
          <a:endParaRPr lang="en-US"/>
        </a:p>
      </dgm:t>
    </dgm:pt>
    <dgm:pt modelId="{C7C43689-22DB-438C-9AAC-6D100C1E5CEC}" type="sibTrans" cxnId="{FF4C04E9-77BB-46A9-A71A-A063CDD37871}">
      <dgm:prSet/>
      <dgm:spPr/>
      <dgm:t>
        <a:bodyPr/>
        <a:lstStyle/>
        <a:p>
          <a:endParaRPr lang="en-US"/>
        </a:p>
      </dgm:t>
    </dgm:pt>
    <dgm:pt modelId="{3EA81E57-B981-438B-B2E1-F0A0D8035F08}" type="pres">
      <dgm:prSet presAssocID="{44541A8C-C841-4300-AB3A-C240BF62D318}" presName="linear" presStyleCnt="0">
        <dgm:presLayoutVars>
          <dgm:animLvl val="lvl"/>
          <dgm:resizeHandles val="exact"/>
        </dgm:presLayoutVars>
      </dgm:prSet>
      <dgm:spPr/>
    </dgm:pt>
    <dgm:pt modelId="{AD81549E-3C36-407F-A4E9-FE0D7E482A10}" type="pres">
      <dgm:prSet presAssocID="{9409BBC3-F93A-489F-939B-5D3D226506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72BF39-6406-44DF-96FD-6CE156F7E419}" type="pres">
      <dgm:prSet presAssocID="{A4A0F57A-0D01-4343-9850-170E52DAD5D3}" presName="spacer" presStyleCnt="0"/>
      <dgm:spPr/>
    </dgm:pt>
    <dgm:pt modelId="{FAF28286-868D-4E79-8853-87D11ED99721}" type="pres">
      <dgm:prSet presAssocID="{04B32F55-572E-42EC-8F23-2F89E3E750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17B274-2246-4FA9-9050-CC3C76A16FC5}" type="pres">
      <dgm:prSet presAssocID="{5085EB8E-8183-46CA-BF7F-38A676E1E2C7}" presName="spacer" presStyleCnt="0"/>
      <dgm:spPr/>
    </dgm:pt>
    <dgm:pt modelId="{D2210A46-6F24-4308-B62E-F3CBFC64A00E}" type="pres">
      <dgm:prSet presAssocID="{70DA0419-51AA-441B-AB30-13B76E812E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E81E45-DE34-4ADD-AC96-9A4945F4556A}" type="pres">
      <dgm:prSet presAssocID="{2275C2E0-C816-4FEB-BA3A-0E53C25F8D1A}" presName="spacer" presStyleCnt="0"/>
      <dgm:spPr/>
    </dgm:pt>
    <dgm:pt modelId="{96C5C2F4-C97D-409A-81F4-1002758E7E9E}" type="pres">
      <dgm:prSet presAssocID="{FB69D723-7A6F-4B4D-9CEA-8761E64A39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3DA61C-89FE-446C-A3B1-E9D1786F3119}" type="presOf" srcId="{9409BBC3-F93A-489F-939B-5D3D226506CD}" destId="{AD81549E-3C36-407F-A4E9-FE0D7E482A10}" srcOrd="0" destOrd="0" presId="urn:microsoft.com/office/officeart/2005/8/layout/vList2"/>
    <dgm:cxn modelId="{25D57537-05F4-4CF0-B542-2824C52B5861}" srcId="{44541A8C-C841-4300-AB3A-C240BF62D318}" destId="{04B32F55-572E-42EC-8F23-2F89E3E750DB}" srcOrd="1" destOrd="0" parTransId="{82B1E1BC-32A4-4C3B-BC81-1B96709A70CB}" sibTransId="{5085EB8E-8183-46CA-BF7F-38A676E1E2C7}"/>
    <dgm:cxn modelId="{4968C53B-CA63-48DE-AF0B-BCFF1C93D8A7}" type="presOf" srcId="{44541A8C-C841-4300-AB3A-C240BF62D318}" destId="{3EA81E57-B981-438B-B2E1-F0A0D8035F08}" srcOrd="0" destOrd="0" presId="urn:microsoft.com/office/officeart/2005/8/layout/vList2"/>
    <dgm:cxn modelId="{5513F641-3B3E-49BD-90DC-E6E08796066B}" type="presOf" srcId="{04B32F55-572E-42EC-8F23-2F89E3E750DB}" destId="{FAF28286-868D-4E79-8853-87D11ED99721}" srcOrd="0" destOrd="0" presId="urn:microsoft.com/office/officeart/2005/8/layout/vList2"/>
    <dgm:cxn modelId="{DC03D783-B78F-4C8F-8879-C289E847BCD4}" srcId="{44541A8C-C841-4300-AB3A-C240BF62D318}" destId="{9409BBC3-F93A-489F-939B-5D3D226506CD}" srcOrd="0" destOrd="0" parTransId="{4AC32238-06C3-4378-AB86-63A129E6917D}" sibTransId="{A4A0F57A-0D01-4343-9850-170E52DAD5D3}"/>
    <dgm:cxn modelId="{42E14D8C-FB41-476A-AE4C-0458EFEA2CD6}" type="presOf" srcId="{70DA0419-51AA-441B-AB30-13B76E812E2D}" destId="{D2210A46-6F24-4308-B62E-F3CBFC64A00E}" srcOrd="0" destOrd="0" presId="urn:microsoft.com/office/officeart/2005/8/layout/vList2"/>
    <dgm:cxn modelId="{C3546DAD-530B-4A31-A703-20AFD89A2E43}" srcId="{44541A8C-C841-4300-AB3A-C240BF62D318}" destId="{70DA0419-51AA-441B-AB30-13B76E812E2D}" srcOrd="2" destOrd="0" parTransId="{689BDF9E-0E73-48B4-96D3-A6FE21BA7C3E}" sibTransId="{2275C2E0-C816-4FEB-BA3A-0E53C25F8D1A}"/>
    <dgm:cxn modelId="{FF4C04E9-77BB-46A9-A71A-A063CDD37871}" srcId="{44541A8C-C841-4300-AB3A-C240BF62D318}" destId="{FB69D723-7A6F-4B4D-9CEA-8761E64A3996}" srcOrd="3" destOrd="0" parTransId="{249B5834-AFB7-44D2-BB7E-D05EDAB7239C}" sibTransId="{C7C43689-22DB-438C-9AAC-6D100C1E5CEC}"/>
    <dgm:cxn modelId="{18849CFD-D543-464E-A85C-77B038F56E34}" type="presOf" srcId="{FB69D723-7A6F-4B4D-9CEA-8761E64A3996}" destId="{96C5C2F4-C97D-409A-81F4-1002758E7E9E}" srcOrd="0" destOrd="0" presId="urn:microsoft.com/office/officeart/2005/8/layout/vList2"/>
    <dgm:cxn modelId="{BD699290-6E9E-4393-92F1-2D27D63CD549}" type="presParOf" srcId="{3EA81E57-B981-438B-B2E1-F0A0D8035F08}" destId="{AD81549E-3C36-407F-A4E9-FE0D7E482A10}" srcOrd="0" destOrd="0" presId="urn:microsoft.com/office/officeart/2005/8/layout/vList2"/>
    <dgm:cxn modelId="{FC184234-9474-46FF-B6F6-04814C47E751}" type="presParOf" srcId="{3EA81E57-B981-438B-B2E1-F0A0D8035F08}" destId="{8572BF39-6406-44DF-96FD-6CE156F7E419}" srcOrd="1" destOrd="0" presId="urn:microsoft.com/office/officeart/2005/8/layout/vList2"/>
    <dgm:cxn modelId="{248E898B-1611-483A-B7B6-97B317C1C63C}" type="presParOf" srcId="{3EA81E57-B981-438B-B2E1-F0A0D8035F08}" destId="{FAF28286-868D-4E79-8853-87D11ED99721}" srcOrd="2" destOrd="0" presId="urn:microsoft.com/office/officeart/2005/8/layout/vList2"/>
    <dgm:cxn modelId="{3E59CFB2-CD90-4FE2-8399-F8E3A4E69B9B}" type="presParOf" srcId="{3EA81E57-B981-438B-B2E1-F0A0D8035F08}" destId="{4A17B274-2246-4FA9-9050-CC3C76A16FC5}" srcOrd="3" destOrd="0" presId="urn:microsoft.com/office/officeart/2005/8/layout/vList2"/>
    <dgm:cxn modelId="{0D77D3E1-2980-485E-85CC-41E3672112CE}" type="presParOf" srcId="{3EA81E57-B981-438B-B2E1-F0A0D8035F08}" destId="{D2210A46-6F24-4308-B62E-F3CBFC64A00E}" srcOrd="4" destOrd="0" presId="urn:microsoft.com/office/officeart/2005/8/layout/vList2"/>
    <dgm:cxn modelId="{B6DEE77A-B978-49C9-A9EC-3FAF6D480CAF}" type="presParOf" srcId="{3EA81E57-B981-438B-B2E1-F0A0D8035F08}" destId="{B9E81E45-DE34-4ADD-AC96-9A4945F4556A}" srcOrd="5" destOrd="0" presId="urn:microsoft.com/office/officeart/2005/8/layout/vList2"/>
    <dgm:cxn modelId="{7C47E764-AB2C-4CC1-AE6A-3C6C44A4C40C}" type="presParOf" srcId="{3EA81E57-B981-438B-B2E1-F0A0D8035F08}" destId="{96C5C2F4-C97D-409A-81F4-1002758E7E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292F6-08E5-4DF1-863F-455AF2B55D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F6C4F8-BCD0-4860-BA6C-C41B82E9811A}">
      <dgm:prSet/>
      <dgm:spPr/>
      <dgm:t>
        <a:bodyPr/>
        <a:lstStyle/>
        <a:p>
          <a:r>
            <a:rPr lang="pt-BR" dirty="0"/>
            <a:t>Conjunto de computadores ligados em rede em que cada computador tem acesso a sua memória física</a:t>
          </a:r>
          <a:endParaRPr lang="en-US" dirty="0"/>
        </a:p>
      </dgm:t>
    </dgm:pt>
    <dgm:pt modelId="{49F3A0FF-5FA4-43B4-A192-D060EA28B054}" type="parTrans" cxnId="{CA690ABF-39FB-4C49-97F9-DFF88BF4464B}">
      <dgm:prSet/>
      <dgm:spPr/>
      <dgm:t>
        <a:bodyPr/>
        <a:lstStyle/>
        <a:p>
          <a:endParaRPr lang="en-US"/>
        </a:p>
      </dgm:t>
    </dgm:pt>
    <dgm:pt modelId="{ACFE5F97-AAB7-4E82-AD88-AC645E412786}" type="sibTrans" cxnId="{CA690ABF-39FB-4C49-97F9-DFF88BF4464B}">
      <dgm:prSet/>
      <dgm:spPr/>
      <dgm:t>
        <a:bodyPr/>
        <a:lstStyle/>
        <a:p>
          <a:endParaRPr lang="en-US"/>
        </a:p>
      </dgm:t>
    </dgm:pt>
    <dgm:pt modelId="{1FA9765A-7AA9-48D2-A549-7A2AA987F2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Espaço de endereçamento de cada computador não é partilhado entre os outros computadores</a:t>
          </a:r>
          <a:endParaRPr lang="en-US"/>
        </a:p>
      </dgm:t>
    </dgm:pt>
    <dgm:pt modelId="{F3147116-896A-4542-8495-62E064C1B837}" type="parTrans" cxnId="{D346DCA1-0F4B-48A3-BE38-796CDA71F1AE}">
      <dgm:prSet/>
      <dgm:spPr/>
      <dgm:t>
        <a:bodyPr/>
        <a:lstStyle/>
        <a:p>
          <a:endParaRPr lang="en-US"/>
        </a:p>
      </dgm:t>
    </dgm:pt>
    <dgm:pt modelId="{E4B34172-9FFA-461C-A279-5CD66A5B557A}" type="sibTrans" cxnId="{D346DCA1-0F4B-48A3-BE38-796CDA71F1AE}">
      <dgm:prSet/>
      <dgm:spPr/>
      <dgm:t>
        <a:bodyPr/>
        <a:lstStyle/>
        <a:p>
          <a:endParaRPr lang="en-US"/>
        </a:p>
      </dgm:t>
    </dgm:pt>
    <dgm:pt modelId="{BCB031DE-7DEA-415C-8CBC-58A0BB7643E7}">
      <dgm:prSet/>
      <dgm:spPr>
        <a:solidFill>
          <a:schemeClr val="accent3"/>
        </a:solidFill>
      </dgm:spPr>
      <dgm:t>
        <a:bodyPr/>
        <a:lstStyle/>
        <a:p>
          <a:r>
            <a:rPr lang="pt-BR" dirty="0"/>
            <a:t>As alterações sobre uma posição de memória não são visíveis pelos outros computadores, tornando desnecessário a sincronização/coerência dos caches </a:t>
          </a:r>
          <a:endParaRPr lang="en-US" dirty="0"/>
        </a:p>
      </dgm:t>
    </dgm:pt>
    <dgm:pt modelId="{41447383-05D9-4D8B-A8BF-0829036ADC6C}" type="parTrans" cxnId="{8EF60E24-33B8-4A98-BDFA-CB67C4E68906}">
      <dgm:prSet/>
      <dgm:spPr/>
      <dgm:t>
        <a:bodyPr/>
        <a:lstStyle/>
        <a:p>
          <a:endParaRPr lang="en-US"/>
        </a:p>
      </dgm:t>
    </dgm:pt>
    <dgm:pt modelId="{04AA2C82-0E36-473A-8490-B1718CB55AC3}" type="sibTrans" cxnId="{8EF60E24-33B8-4A98-BDFA-CB67C4E68906}">
      <dgm:prSet/>
      <dgm:spPr/>
      <dgm:t>
        <a:bodyPr/>
        <a:lstStyle/>
        <a:p>
          <a:endParaRPr lang="en-US"/>
        </a:p>
      </dgm:t>
    </dgm:pt>
    <dgm:pt modelId="{478FA2D0-50D2-40D9-A4A4-E3D86068DA01}" type="pres">
      <dgm:prSet presAssocID="{7C1292F6-08E5-4DF1-863F-455AF2B55DA2}" presName="linear" presStyleCnt="0">
        <dgm:presLayoutVars>
          <dgm:animLvl val="lvl"/>
          <dgm:resizeHandles val="exact"/>
        </dgm:presLayoutVars>
      </dgm:prSet>
      <dgm:spPr/>
    </dgm:pt>
    <dgm:pt modelId="{9BFC347F-2B2C-47A9-9ECE-2ABE81A0B283}" type="pres">
      <dgm:prSet presAssocID="{88F6C4F8-BCD0-4860-BA6C-C41B82E981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41F38A-D37D-4E1A-860D-0BBF46356F7E}" type="pres">
      <dgm:prSet presAssocID="{ACFE5F97-AAB7-4E82-AD88-AC645E412786}" presName="spacer" presStyleCnt="0"/>
      <dgm:spPr/>
    </dgm:pt>
    <dgm:pt modelId="{38AF9317-21E4-4183-9552-EB6EAC7F727A}" type="pres">
      <dgm:prSet presAssocID="{1FA9765A-7AA9-48D2-A549-7A2AA987F2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524DAD-ED8E-4C68-A4BB-3968E2BBF72F}" type="pres">
      <dgm:prSet presAssocID="{E4B34172-9FFA-461C-A279-5CD66A5B557A}" presName="spacer" presStyleCnt="0"/>
      <dgm:spPr/>
    </dgm:pt>
    <dgm:pt modelId="{13140789-A76D-4DB4-A7DC-76F9BBE66D5A}" type="pres">
      <dgm:prSet presAssocID="{BCB031DE-7DEA-415C-8CBC-58A0BB7643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F60E24-33B8-4A98-BDFA-CB67C4E68906}" srcId="{7C1292F6-08E5-4DF1-863F-455AF2B55DA2}" destId="{BCB031DE-7DEA-415C-8CBC-58A0BB7643E7}" srcOrd="2" destOrd="0" parTransId="{41447383-05D9-4D8B-A8BF-0829036ADC6C}" sibTransId="{04AA2C82-0E36-473A-8490-B1718CB55AC3}"/>
    <dgm:cxn modelId="{B4084E6E-8D4F-4FEB-81CB-F982D4B74A42}" type="presOf" srcId="{1FA9765A-7AA9-48D2-A549-7A2AA987F253}" destId="{38AF9317-21E4-4183-9552-EB6EAC7F727A}" srcOrd="0" destOrd="0" presId="urn:microsoft.com/office/officeart/2005/8/layout/vList2"/>
    <dgm:cxn modelId="{57CB2A7F-B292-4FCC-AEA7-B30F35CC6A86}" type="presOf" srcId="{88F6C4F8-BCD0-4860-BA6C-C41B82E9811A}" destId="{9BFC347F-2B2C-47A9-9ECE-2ABE81A0B283}" srcOrd="0" destOrd="0" presId="urn:microsoft.com/office/officeart/2005/8/layout/vList2"/>
    <dgm:cxn modelId="{D346DCA1-0F4B-48A3-BE38-796CDA71F1AE}" srcId="{7C1292F6-08E5-4DF1-863F-455AF2B55DA2}" destId="{1FA9765A-7AA9-48D2-A549-7A2AA987F253}" srcOrd="1" destOrd="0" parTransId="{F3147116-896A-4542-8495-62E064C1B837}" sibTransId="{E4B34172-9FFA-461C-A279-5CD66A5B557A}"/>
    <dgm:cxn modelId="{CA690ABF-39FB-4C49-97F9-DFF88BF4464B}" srcId="{7C1292F6-08E5-4DF1-863F-455AF2B55DA2}" destId="{88F6C4F8-BCD0-4860-BA6C-C41B82E9811A}" srcOrd="0" destOrd="0" parTransId="{49F3A0FF-5FA4-43B4-A192-D060EA28B054}" sibTransId="{ACFE5F97-AAB7-4E82-AD88-AC645E412786}"/>
    <dgm:cxn modelId="{66AC08DE-7DA4-44D7-BD46-A6886ABEE035}" type="presOf" srcId="{7C1292F6-08E5-4DF1-863F-455AF2B55DA2}" destId="{478FA2D0-50D2-40D9-A4A4-E3D86068DA01}" srcOrd="0" destOrd="0" presId="urn:microsoft.com/office/officeart/2005/8/layout/vList2"/>
    <dgm:cxn modelId="{08C20AF6-C85C-4136-B44A-4F0F389E4C73}" type="presOf" srcId="{BCB031DE-7DEA-415C-8CBC-58A0BB7643E7}" destId="{13140789-A76D-4DB4-A7DC-76F9BBE66D5A}" srcOrd="0" destOrd="0" presId="urn:microsoft.com/office/officeart/2005/8/layout/vList2"/>
    <dgm:cxn modelId="{DC8075BB-6795-418D-B573-F8C3A85FCBDF}" type="presParOf" srcId="{478FA2D0-50D2-40D9-A4A4-E3D86068DA01}" destId="{9BFC347F-2B2C-47A9-9ECE-2ABE81A0B283}" srcOrd="0" destOrd="0" presId="urn:microsoft.com/office/officeart/2005/8/layout/vList2"/>
    <dgm:cxn modelId="{0E5554E9-8B5F-4C54-9609-7BE7192E84B2}" type="presParOf" srcId="{478FA2D0-50D2-40D9-A4A4-E3D86068DA01}" destId="{C541F38A-D37D-4E1A-860D-0BBF46356F7E}" srcOrd="1" destOrd="0" presId="urn:microsoft.com/office/officeart/2005/8/layout/vList2"/>
    <dgm:cxn modelId="{858EBF21-ED5A-4638-AD79-D2CB82E68249}" type="presParOf" srcId="{478FA2D0-50D2-40D9-A4A4-E3D86068DA01}" destId="{38AF9317-21E4-4183-9552-EB6EAC7F727A}" srcOrd="2" destOrd="0" presId="urn:microsoft.com/office/officeart/2005/8/layout/vList2"/>
    <dgm:cxn modelId="{E2D7F259-FABB-4D4C-B5DC-036918370B9D}" type="presParOf" srcId="{478FA2D0-50D2-40D9-A4A4-E3D86068DA01}" destId="{46524DAD-ED8E-4C68-A4BB-3968E2BBF72F}" srcOrd="3" destOrd="0" presId="urn:microsoft.com/office/officeart/2005/8/layout/vList2"/>
    <dgm:cxn modelId="{7AC040DC-431C-414E-A4FE-8E47912CBD82}" type="presParOf" srcId="{478FA2D0-50D2-40D9-A4A4-E3D86068DA01}" destId="{13140789-A76D-4DB4-A7DC-76F9BBE66D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39D4C8-576B-4E6B-AA68-55EDE35E2FC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A514CE-CD7B-4509-8D3B-E335A2BC2D52}">
      <dgm:prSet/>
      <dgm:spPr/>
      <dgm:t>
        <a:bodyPr/>
        <a:lstStyle/>
        <a:p>
          <a:r>
            <a:rPr lang="pt-BR"/>
            <a:t>Aumento da quantidade de computadores aumenta proporcionalmente a quantidade de memória sem a necessidade de mecanismos de sincronização/coerência de cache</a:t>
          </a:r>
          <a:endParaRPr lang="en-US"/>
        </a:p>
      </dgm:t>
    </dgm:pt>
    <dgm:pt modelId="{902B7CAE-51AD-4B10-939D-D243A15E1DC4}" type="parTrans" cxnId="{04A0892F-89C1-4200-B632-CC7D67010A2B}">
      <dgm:prSet/>
      <dgm:spPr/>
      <dgm:t>
        <a:bodyPr/>
        <a:lstStyle/>
        <a:p>
          <a:endParaRPr lang="en-US"/>
        </a:p>
      </dgm:t>
    </dgm:pt>
    <dgm:pt modelId="{7735665B-9920-4120-913B-D59D46B4CA1B}" type="sibTrans" cxnId="{04A0892F-89C1-4200-B632-CC7D67010A2B}">
      <dgm:prSet/>
      <dgm:spPr/>
      <dgm:t>
        <a:bodyPr/>
        <a:lstStyle/>
        <a:p>
          <a:endParaRPr lang="en-US"/>
        </a:p>
      </dgm:t>
    </dgm:pt>
    <dgm:pt modelId="{9F564299-E290-48A4-9930-E456229E69E8}">
      <dgm:prSet/>
      <dgm:spPr/>
      <dgm:t>
        <a:bodyPr/>
        <a:lstStyle/>
        <a:p>
          <a:r>
            <a:rPr lang="pt-BR"/>
            <a:t>Fácil escalabilidade e baixo custo</a:t>
          </a:r>
          <a:endParaRPr lang="en-US"/>
        </a:p>
      </dgm:t>
    </dgm:pt>
    <dgm:pt modelId="{C1DCF940-496C-4B26-82CE-DD409DB27724}" type="parTrans" cxnId="{70885B80-B3FE-4DCF-9C83-BAD3B9931F7A}">
      <dgm:prSet/>
      <dgm:spPr/>
      <dgm:t>
        <a:bodyPr/>
        <a:lstStyle/>
        <a:p>
          <a:endParaRPr lang="en-US"/>
        </a:p>
      </dgm:t>
    </dgm:pt>
    <dgm:pt modelId="{5C588070-FF3C-49C0-A0CE-4A56E92AFDBF}" type="sibTrans" cxnId="{70885B80-B3FE-4DCF-9C83-BAD3B9931F7A}">
      <dgm:prSet/>
      <dgm:spPr/>
      <dgm:t>
        <a:bodyPr/>
        <a:lstStyle/>
        <a:p>
          <a:endParaRPr lang="en-US"/>
        </a:p>
      </dgm:t>
    </dgm:pt>
    <dgm:pt modelId="{D3895A9C-FA1A-473C-8201-0BF5EFF07F41}">
      <dgm:prSet/>
      <dgm:spPr/>
      <dgm:t>
        <a:bodyPr/>
        <a:lstStyle/>
        <a:p>
          <a:r>
            <a:rPr lang="pt-BR"/>
            <a:t>Necessita de mecanismos de mensageria (comunicação) para partilha de dados entre tarefas em diferentes computadores</a:t>
          </a:r>
          <a:endParaRPr lang="en-US"/>
        </a:p>
      </dgm:t>
    </dgm:pt>
    <dgm:pt modelId="{9647EBF2-1732-4DE3-85D4-BC014511A03D}" type="parTrans" cxnId="{C70F7067-95A8-4A48-88B2-13E3D7CAAF01}">
      <dgm:prSet/>
      <dgm:spPr/>
      <dgm:t>
        <a:bodyPr/>
        <a:lstStyle/>
        <a:p>
          <a:endParaRPr lang="en-US"/>
        </a:p>
      </dgm:t>
    </dgm:pt>
    <dgm:pt modelId="{97FF6BFB-3FB8-4AA6-AAD4-9A55F981B67F}" type="sibTrans" cxnId="{C70F7067-95A8-4A48-88B2-13E3D7CAAF01}">
      <dgm:prSet/>
      <dgm:spPr/>
      <dgm:t>
        <a:bodyPr/>
        <a:lstStyle/>
        <a:p>
          <a:endParaRPr lang="en-US"/>
        </a:p>
      </dgm:t>
    </dgm:pt>
    <dgm:pt modelId="{99524462-1789-44EA-9913-34DA9CFB178D}">
      <dgm:prSet/>
      <dgm:spPr/>
      <dgm:t>
        <a:bodyPr/>
        <a:lstStyle/>
        <a:p>
          <a:r>
            <a:rPr lang="pt-BR"/>
            <a:t>O tempo de acesso a informação em diferentes computadores é mais lenta</a:t>
          </a:r>
          <a:endParaRPr lang="en-US"/>
        </a:p>
      </dgm:t>
    </dgm:pt>
    <dgm:pt modelId="{C5AED010-F222-4A76-8D32-AE3ED1AD51D2}" type="parTrans" cxnId="{F1621C28-D221-43BB-A7D8-BFF6A48D4B91}">
      <dgm:prSet/>
      <dgm:spPr/>
      <dgm:t>
        <a:bodyPr/>
        <a:lstStyle/>
        <a:p>
          <a:endParaRPr lang="en-US"/>
        </a:p>
      </dgm:t>
    </dgm:pt>
    <dgm:pt modelId="{E63FEE3B-70BE-41C0-80E8-AE2778B50135}" type="sibTrans" cxnId="{F1621C28-D221-43BB-A7D8-BFF6A48D4B91}">
      <dgm:prSet/>
      <dgm:spPr/>
      <dgm:t>
        <a:bodyPr/>
        <a:lstStyle/>
        <a:p>
          <a:endParaRPr lang="en-US"/>
        </a:p>
      </dgm:t>
    </dgm:pt>
    <dgm:pt modelId="{38FC8A06-4791-413B-AA95-4C4BB7E1A51C}">
      <dgm:prSet/>
      <dgm:spPr/>
      <dgm:t>
        <a:bodyPr/>
        <a:lstStyle/>
        <a:p>
          <a:r>
            <a:rPr lang="pt-BR"/>
            <a:t>Difícil absorção de estruturas especificas de memória compartilhada </a:t>
          </a:r>
          <a:endParaRPr lang="en-US"/>
        </a:p>
      </dgm:t>
    </dgm:pt>
    <dgm:pt modelId="{64DBDFA3-1973-4787-83C0-42271F0A7EA7}" type="parTrans" cxnId="{BD59DF00-A1F5-4647-A190-A845E992B0D9}">
      <dgm:prSet/>
      <dgm:spPr/>
      <dgm:t>
        <a:bodyPr/>
        <a:lstStyle/>
        <a:p>
          <a:endParaRPr lang="en-US"/>
        </a:p>
      </dgm:t>
    </dgm:pt>
    <dgm:pt modelId="{CD150812-F205-4CB6-BA9E-5A3BA8AEE100}" type="sibTrans" cxnId="{BD59DF00-A1F5-4647-A190-A845E992B0D9}">
      <dgm:prSet/>
      <dgm:spPr/>
      <dgm:t>
        <a:bodyPr/>
        <a:lstStyle/>
        <a:p>
          <a:endParaRPr lang="en-US"/>
        </a:p>
      </dgm:t>
    </dgm:pt>
    <dgm:pt modelId="{4C0584CC-541B-4084-AE86-C28A095B5D40}" type="pres">
      <dgm:prSet presAssocID="{A639D4C8-576B-4E6B-AA68-55EDE35E2FCB}" presName="diagram" presStyleCnt="0">
        <dgm:presLayoutVars>
          <dgm:dir/>
          <dgm:resizeHandles val="exact"/>
        </dgm:presLayoutVars>
      </dgm:prSet>
      <dgm:spPr/>
    </dgm:pt>
    <dgm:pt modelId="{7008FB36-D84F-47ED-9052-1ABDFCAABBD9}" type="pres">
      <dgm:prSet presAssocID="{BEA514CE-CD7B-4509-8D3B-E335A2BC2D52}" presName="node" presStyleLbl="node1" presStyleIdx="0" presStyleCnt="5">
        <dgm:presLayoutVars>
          <dgm:bulletEnabled val="1"/>
        </dgm:presLayoutVars>
      </dgm:prSet>
      <dgm:spPr/>
    </dgm:pt>
    <dgm:pt modelId="{37C0AB0D-279F-4572-AB8D-ED40C31CD844}" type="pres">
      <dgm:prSet presAssocID="{7735665B-9920-4120-913B-D59D46B4CA1B}" presName="sibTrans" presStyleCnt="0"/>
      <dgm:spPr/>
    </dgm:pt>
    <dgm:pt modelId="{D4875392-EF2E-4DF2-8DA7-91277B1409FF}" type="pres">
      <dgm:prSet presAssocID="{9F564299-E290-48A4-9930-E456229E69E8}" presName="node" presStyleLbl="node1" presStyleIdx="1" presStyleCnt="5">
        <dgm:presLayoutVars>
          <dgm:bulletEnabled val="1"/>
        </dgm:presLayoutVars>
      </dgm:prSet>
      <dgm:spPr/>
    </dgm:pt>
    <dgm:pt modelId="{C174444A-A7EE-4044-B33E-26397C7932E6}" type="pres">
      <dgm:prSet presAssocID="{5C588070-FF3C-49C0-A0CE-4A56E92AFDBF}" presName="sibTrans" presStyleCnt="0"/>
      <dgm:spPr/>
    </dgm:pt>
    <dgm:pt modelId="{C5F55BE0-7E1A-4DF9-9AC9-F0C326442C3A}" type="pres">
      <dgm:prSet presAssocID="{D3895A9C-FA1A-473C-8201-0BF5EFF07F41}" presName="node" presStyleLbl="node1" presStyleIdx="2" presStyleCnt="5">
        <dgm:presLayoutVars>
          <dgm:bulletEnabled val="1"/>
        </dgm:presLayoutVars>
      </dgm:prSet>
      <dgm:spPr/>
    </dgm:pt>
    <dgm:pt modelId="{12746F0B-58E7-4588-AFFE-F0D036D73201}" type="pres">
      <dgm:prSet presAssocID="{97FF6BFB-3FB8-4AA6-AAD4-9A55F981B67F}" presName="sibTrans" presStyleCnt="0"/>
      <dgm:spPr/>
    </dgm:pt>
    <dgm:pt modelId="{4E48C297-2E0E-4CC3-B126-03963B8E40B2}" type="pres">
      <dgm:prSet presAssocID="{99524462-1789-44EA-9913-34DA9CFB178D}" presName="node" presStyleLbl="node1" presStyleIdx="3" presStyleCnt="5">
        <dgm:presLayoutVars>
          <dgm:bulletEnabled val="1"/>
        </dgm:presLayoutVars>
      </dgm:prSet>
      <dgm:spPr/>
    </dgm:pt>
    <dgm:pt modelId="{F6CAA1A0-643A-46DB-92B0-E6C65344AFD8}" type="pres">
      <dgm:prSet presAssocID="{E63FEE3B-70BE-41C0-80E8-AE2778B50135}" presName="sibTrans" presStyleCnt="0"/>
      <dgm:spPr/>
    </dgm:pt>
    <dgm:pt modelId="{15D6E864-78A5-40F4-B034-6506FEE5B484}" type="pres">
      <dgm:prSet presAssocID="{38FC8A06-4791-413B-AA95-4C4BB7E1A51C}" presName="node" presStyleLbl="node1" presStyleIdx="4" presStyleCnt="5">
        <dgm:presLayoutVars>
          <dgm:bulletEnabled val="1"/>
        </dgm:presLayoutVars>
      </dgm:prSet>
      <dgm:spPr/>
    </dgm:pt>
  </dgm:ptLst>
  <dgm:cxnLst>
    <dgm:cxn modelId="{BD59DF00-A1F5-4647-A190-A845E992B0D9}" srcId="{A639D4C8-576B-4E6B-AA68-55EDE35E2FCB}" destId="{38FC8A06-4791-413B-AA95-4C4BB7E1A51C}" srcOrd="4" destOrd="0" parTransId="{64DBDFA3-1973-4787-83C0-42271F0A7EA7}" sibTransId="{CD150812-F205-4CB6-BA9E-5A3BA8AEE100}"/>
    <dgm:cxn modelId="{F1621C28-D221-43BB-A7D8-BFF6A48D4B91}" srcId="{A639D4C8-576B-4E6B-AA68-55EDE35E2FCB}" destId="{99524462-1789-44EA-9913-34DA9CFB178D}" srcOrd="3" destOrd="0" parTransId="{C5AED010-F222-4A76-8D32-AE3ED1AD51D2}" sibTransId="{E63FEE3B-70BE-41C0-80E8-AE2778B50135}"/>
    <dgm:cxn modelId="{21E9AE29-C671-4824-9384-396D1C9464CF}" type="presOf" srcId="{A639D4C8-576B-4E6B-AA68-55EDE35E2FCB}" destId="{4C0584CC-541B-4084-AE86-C28A095B5D40}" srcOrd="0" destOrd="0" presId="urn:microsoft.com/office/officeart/2005/8/layout/default"/>
    <dgm:cxn modelId="{04A0892F-89C1-4200-B632-CC7D67010A2B}" srcId="{A639D4C8-576B-4E6B-AA68-55EDE35E2FCB}" destId="{BEA514CE-CD7B-4509-8D3B-E335A2BC2D52}" srcOrd="0" destOrd="0" parTransId="{902B7CAE-51AD-4B10-939D-D243A15E1DC4}" sibTransId="{7735665B-9920-4120-913B-D59D46B4CA1B}"/>
    <dgm:cxn modelId="{73919D36-CCCD-4723-B901-876A966C919D}" type="presOf" srcId="{D3895A9C-FA1A-473C-8201-0BF5EFF07F41}" destId="{C5F55BE0-7E1A-4DF9-9AC9-F0C326442C3A}" srcOrd="0" destOrd="0" presId="urn:microsoft.com/office/officeart/2005/8/layout/default"/>
    <dgm:cxn modelId="{C70F7067-95A8-4A48-88B2-13E3D7CAAF01}" srcId="{A639D4C8-576B-4E6B-AA68-55EDE35E2FCB}" destId="{D3895A9C-FA1A-473C-8201-0BF5EFF07F41}" srcOrd="2" destOrd="0" parTransId="{9647EBF2-1732-4DE3-85D4-BC014511A03D}" sibTransId="{97FF6BFB-3FB8-4AA6-AAD4-9A55F981B67F}"/>
    <dgm:cxn modelId="{52057B4B-F3ED-429D-9E05-290C7B636BCF}" type="presOf" srcId="{38FC8A06-4791-413B-AA95-4C4BB7E1A51C}" destId="{15D6E864-78A5-40F4-B034-6506FEE5B484}" srcOrd="0" destOrd="0" presId="urn:microsoft.com/office/officeart/2005/8/layout/default"/>
    <dgm:cxn modelId="{70885B80-B3FE-4DCF-9C83-BAD3B9931F7A}" srcId="{A639D4C8-576B-4E6B-AA68-55EDE35E2FCB}" destId="{9F564299-E290-48A4-9930-E456229E69E8}" srcOrd="1" destOrd="0" parTransId="{C1DCF940-496C-4B26-82CE-DD409DB27724}" sibTransId="{5C588070-FF3C-49C0-A0CE-4A56E92AFDBF}"/>
    <dgm:cxn modelId="{239E9CB3-E000-48FF-92AA-500BFEF69C7F}" type="presOf" srcId="{99524462-1789-44EA-9913-34DA9CFB178D}" destId="{4E48C297-2E0E-4CC3-B126-03963B8E40B2}" srcOrd="0" destOrd="0" presId="urn:microsoft.com/office/officeart/2005/8/layout/default"/>
    <dgm:cxn modelId="{02880BCC-BBFE-43B6-9331-CC2DC001FEC9}" type="presOf" srcId="{9F564299-E290-48A4-9930-E456229E69E8}" destId="{D4875392-EF2E-4DF2-8DA7-91277B1409FF}" srcOrd="0" destOrd="0" presId="urn:microsoft.com/office/officeart/2005/8/layout/default"/>
    <dgm:cxn modelId="{C94878DD-E430-4B3D-9191-C5F7661E862B}" type="presOf" srcId="{BEA514CE-CD7B-4509-8D3B-E335A2BC2D52}" destId="{7008FB36-D84F-47ED-9052-1ABDFCAABBD9}" srcOrd="0" destOrd="0" presId="urn:microsoft.com/office/officeart/2005/8/layout/default"/>
    <dgm:cxn modelId="{9BC29EA9-B11C-4260-B580-A6AFEBF40C38}" type="presParOf" srcId="{4C0584CC-541B-4084-AE86-C28A095B5D40}" destId="{7008FB36-D84F-47ED-9052-1ABDFCAABBD9}" srcOrd="0" destOrd="0" presId="urn:microsoft.com/office/officeart/2005/8/layout/default"/>
    <dgm:cxn modelId="{2F1BE29D-A78D-4D3E-90C9-5BB709206D10}" type="presParOf" srcId="{4C0584CC-541B-4084-AE86-C28A095B5D40}" destId="{37C0AB0D-279F-4572-AB8D-ED40C31CD844}" srcOrd="1" destOrd="0" presId="urn:microsoft.com/office/officeart/2005/8/layout/default"/>
    <dgm:cxn modelId="{35605276-FB6A-4EF8-8EDA-F7342F62CD65}" type="presParOf" srcId="{4C0584CC-541B-4084-AE86-C28A095B5D40}" destId="{D4875392-EF2E-4DF2-8DA7-91277B1409FF}" srcOrd="2" destOrd="0" presId="urn:microsoft.com/office/officeart/2005/8/layout/default"/>
    <dgm:cxn modelId="{34BB906D-E150-4A53-8C53-63AAAEF12A8D}" type="presParOf" srcId="{4C0584CC-541B-4084-AE86-C28A095B5D40}" destId="{C174444A-A7EE-4044-B33E-26397C7932E6}" srcOrd="3" destOrd="0" presId="urn:microsoft.com/office/officeart/2005/8/layout/default"/>
    <dgm:cxn modelId="{025EE3E7-0204-44E1-BD27-DCFB0CFB6692}" type="presParOf" srcId="{4C0584CC-541B-4084-AE86-C28A095B5D40}" destId="{C5F55BE0-7E1A-4DF9-9AC9-F0C326442C3A}" srcOrd="4" destOrd="0" presId="urn:microsoft.com/office/officeart/2005/8/layout/default"/>
    <dgm:cxn modelId="{83ADB851-1E02-44B6-91A9-6EF3EF62D305}" type="presParOf" srcId="{4C0584CC-541B-4084-AE86-C28A095B5D40}" destId="{12746F0B-58E7-4588-AFFE-F0D036D73201}" srcOrd="5" destOrd="0" presId="urn:microsoft.com/office/officeart/2005/8/layout/default"/>
    <dgm:cxn modelId="{8528606C-23B6-43A7-A107-D6487EEA46B9}" type="presParOf" srcId="{4C0584CC-541B-4084-AE86-C28A095B5D40}" destId="{4E48C297-2E0E-4CC3-B126-03963B8E40B2}" srcOrd="6" destOrd="0" presId="urn:microsoft.com/office/officeart/2005/8/layout/default"/>
    <dgm:cxn modelId="{EAA5812C-E6D1-44C6-804B-91FCF32FC87E}" type="presParOf" srcId="{4C0584CC-541B-4084-AE86-C28A095B5D40}" destId="{F6CAA1A0-643A-46DB-92B0-E6C65344AFD8}" srcOrd="7" destOrd="0" presId="urn:microsoft.com/office/officeart/2005/8/layout/default"/>
    <dgm:cxn modelId="{6EB6AD18-431C-44F5-A176-B64D649C99E8}" type="presParOf" srcId="{4C0584CC-541B-4084-AE86-C28A095B5D40}" destId="{15D6E864-78A5-40F4-B034-6506FEE5B4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8624C-5A0A-485A-9C59-1F9F9DA6FBA9}">
      <dsp:nvSpPr>
        <dsp:cNvPr id="0" name=""/>
        <dsp:cNvSpPr/>
      </dsp:nvSpPr>
      <dsp:spPr>
        <a:xfrm>
          <a:off x="0" y="379206"/>
          <a:ext cx="6797675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/>
            <a:t>Não está alocada em nenhum cache</a:t>
          </a:r>
          <a:endParaRPr lang="en-US" sz="2500" kern="1200"/>
        </a:p>
      </dsp:txBody>
      <dsp:txXfrm>
        <a:off x="0" y="379206"/>
        <a:ext cx="6797675" cy="1063125"/>
      </dsp:txXfrm>
    </dsp:sp>
    <dsp:sp modelId="{75CB88F2-B0F4-4507-9385-781389FD15B1}">
      <dsp:nvSpPr>
        <dsp:cNvPr id="0" name=""/>
        <dsp:cNvSpPr/>
      </dsp:nvSpPr>
      <dsp:spPr>
        <a:xfrm>
          <a:off x="339883" y="10206"/>
          <a:ext cx="475837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Uncached </a:t>
          </a:r>
          <a:endParaRPr lang="en-US" sz="2500" kern="1200"/>
        </a:p>
      </dsp:txBody>
      <dsp:txXfrm>
        <a:off x="375909" y="46232"/>
        <a:ext cx="4686320" cy="665948"/>
      </dsp:txXfrm>
    </dsp:sp>
    <dsp:sp modelId="{3F6A9A19-D372-4232-B070-8DAB6C706235}">
      <dsp:nvSpPr>
        <dsp:cNvPr id="0" name=""/>
        <dsp:cNvSpPr/>
      </dsp:nvSpPr>
      <dsp:spPr>
        <a:xfrm>
          <a:off x="0" y="1946331"/>
          <a:ext cx="679767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/>
            <a:t>Encontra-se alocado em 1 ou mais caches e está idêntico na memória</a:t>
          </a:r>
          <a:endParaRPr lang="en-US" sz="2500" kern="1200"/>
        </a:p>
      </dsp:txBody>
      <dsp:txXfrm>
        <a:off x="0" y="1946331"/>
        <a:ext cx="6797675" cy="1417500"/>
      </dsp:txXfrm>
    </dsp:sp>
    <dsp:sp modelId="{E9CD3901-49A3-4C54-949E-6FA5E824D59E}">
      <dsp:nvSpPr>
        <dsp:cNvPr id="0" name=""/>
        <dsp:cNvSpPr/>
      </dsp:nvSpPr>
      <dsp:spPr>
        <a:xfrm>
          <a:off x="339883" y="1577331"/>
          <a:ext cx="475837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Shared </a:t>
          </a:r>
          <a:endParaRPr lang="en-US" sz="2500" kern="1200"/>
        </a:p>
      </dsp:txBody>
      <dsp:txXfrm>
        <a:off x="375909" y="1613357"/>
        <a:ext cx="4686320" cy="665948"/>
      </dsp:txXfrm>
    </dsp:sp>
    <dsp:sp modelId="{2DA5D883-8017-43A0-AEA1-A76F9DB6ABF5}">
      <dsp:nvSpPr>
        <dsp:cNvPr id="0" name=""/>
        <dsp:cNvSpPr/>
      </dsp:nvSpPr>
      <dsp:spPr>
        <a:xfrm>
          <a:off x="0" y="3867831"/>
          <a:ext cx="6797675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/>
            <a:t>Encontra-se no cache de apenas 1 processador e seu valor em memória está obsoleto</a:t>
          </a:r>
          <a:endParaRPr lang="en-US" sz="2500" kern="1200"/>
        </a:p>
      </dsp:txBody>
      <dsp:txXfrm>
        <a:off x="0" y="3867831"/>
        <a:ext cx="6797675" cy="1771875"/>
      </dsp:txXfrm>
    </dsp:sp>
    <dsp:sp modelId="{E37085D1-97AC-4DB9-8B58-31A9FB86021C}">
      <dsp:nvSpPr>
        <dsp:cNvPr id="0" name=""/>
        <dsp:cNvSpPr/>
      </dsp:nvSpPr>
      <dsp:spPr>
        <a:xfrm>
          <a:off x="339883" y="3498831"/>
          <a:ext cx="475837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Exclusivo</a:t>
          </a:r>
          <a:endParaRPr lang="en-US" sz="2500" kern="1200"/>
        </a:p>
      </dsp:txBody>
      <dsp:txXfrm>
        <a:off x="375909" y="3534857"/>
        <a:ext cx="4686320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549E-3C36-407F-A4E9-FE0D7E482A10}">
      <dsp:nvSpPr>
        <dsp:cNvPr id="0" name=""/>
        <dsp:cNvSpPr/>
      </dsp:nvSpPr>
      <dsp:spPr>
        <a:xfrm>
          <a:off x="0" y="36126"/>
          <a:ext cx="6797675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Partilha de dados entre tarefas é conseguida de forma simples, uniforme e rápida </a:t>
          </a:r>
          <a:endParaRPr lang="en-US" sz="2400" kern="1200"/>
        </a:p>
      </dsp:txBody>
      <dsp:txXfrm>
        <a:off x="65539" y="101665"/>
        <a:ext cx="6666597" cy="1211496"/>
      </dsp:txXfrm>
    </dsp:sp>
    <dsp:sp modelId="{FAF28286-868D-4E79-8853-87D11ED99721}">
      <dsp:nvSpPr>
        <dsp:cNvPr id="0" name=""/>
        <dsp:cNvSpPr/>
      </dsp:nvSpPr>
      <dsp:spPr>
        <a:xfrm>
          <a:off x="0" y="1447821"/>
          <a:ext cx="6797675" cy="1342574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Precisa de sincronização para manusear os dados</a:t>
          </a:r>
          <a:endParaRPr lang="en-US" sz="2400" kern="1200"/>
        </a:p>
      </dsp:txBody>
      <dsp:txXfrm>
        <a:off x="65539" y="1513360"/>
        <a:ext cx="6666597" cy="1211496"/>
      </dsp:txXfrm>
    </dsp:sp>
    <dsp:sp modelId="{D2210A46-6F24-4308-B62E-F3CBFC64A00E}">
      <dsp:nvSpPr>
        <dsp:cNvPr id="0" name=""/>
        <dsp:cNvSpPr/>
      </dsp:nvSpPr>
      <dsp:spPr>
        <a:xfrm>
          <a:off x="0" y="2859516"/>
          <a:ext cx="6797675" cy="1342574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Pouco escalável. Quanto mais processadores maior a contenção de memória para mantê-las de forma coerente  </a:t>
          </a:r>
          <a:endParaRPr lang="en-US" sz="2400" kern="1200"/>
        </a:p>
      </dsp:txBody>
      <dsp:txXfrm>
        <a:off x="65539" y="2925055"/>
        <a:ext cx="6666597" cy="1211496"/>
      </dsp:txXfrm>
    </dsp:sp>
    <dsp:sp modelId="{96C5C2F4-C97D-409A-81F4-1002758E7E9E}">
      <dsp:nvSpPr>
        <dsp:cNvPr id="0" name=""/>
        <dsp:cNvSpPr/>
      </dsp:nvSpPr>
      <dsp:spPr>
        <a:xfrm>
          <a:off x="0" y="4271211"/>
          <a:ext cx="6797675" cy="134257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Custo elevado. É caro e demorada a evolução da quantidade de computadores com maior número de processadores</a:t>
          </a:r>
          <a:endParaRPr lang="en-US" sz="2400" kern="1200" dirty="0"/>
        </a:p>
      </dsp:txBody>
      <dsp:txXfrm>
        <a:off x="65539" y="4336750"/>
        <a:ext cx="6666597" cy="121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C347F-2B2C-47A9-9ECE-2ABE81A0B283}">
      <dsp:nvSpPr>
        <dsp:cNvPr id="0" name=""/>
        <dsp:cNvSpPr/>
      </dsp:nvSpPr>
      <dsp:spPr>
        <a:xfrm>
          <a:off x="0" y="2294"/>
          <a:ext cx="6797675" cy="1831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Conjunto de computadores ligados em rede em que cada computador tem acesso a sua memória física</a:t>
          </a:r>
          <a:endParaRPr lang="en-US" sz="2600" kern="1200" dirty="0"/>
        </a:p>
      </dsp:txBody>
      <dsp:txXfrm>
        <a:off x="89424" y="91718"/>
        <a:ext cx="6618827" cy="1653006"/>
      </dsp:txXfrm>
    </dsp:sp>
    <dsp:sp modelId="{38AF9317-21E4-4183-9552-EB6EAC7F727A}">
      <dsp:nvSpPr>
        <dsp:cNvPr id="0" name=""/>
        <dsp:cNvSpPr/>
      </dsp:nvSpPr>
      <dsp:spPr>
        <a:xfrm>
          <a:off x="0" y="1909028"/>
          <a:ext cx="6797675" cy="1831854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Espaço de endereçamento de cada computador não é partilhado entre os outros computadores</a:t>
          </a:r>
          <a:endParaRPr lang="en-US" sz="2600" kern="1200"/>
        </a:p>
      </dsp:txBody>
      <dsp:txXfrm>
        <a:off x="89424" y="1998452"/>
        <a:ext cx="6618827" cy="1653006"/>
      </dsp:txXfrm>
    </dsp:sp>
    <dsp:sp modelId="{13140789-A76D-4DB4-A7DC-76F9BBE66D5A}">
      <dsp:nvSpPr>
        <dsp:cNvPr id="0" name=""/>
        <dsp:cNvSpPr/>
      </dsp:nvSpPr>
      <dsp:spPr>
        <a:xfrm>
          <a:off x="0" y="3815763"/>
          <a:ext cx="6797675" cy="1831854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As alterações sobre uma posição de memória não são visíveis pelos outros computadores, tornando desnecessário a sincronização/coerência dos caches </a:t>
          </a:r>
          <a:endParaRPr lang="en-US" sz="2600" kern="1200" dirty="0"/>
        </a:p>
      </dsp:txBody>
      <dsp:txXfrm>
        <a:off x="89424" y="3905187"/>
        <a:ext cx="6618827" cy="165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8FB36-D84F-47ED-9052-1ABDFCAABBD9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Aumento da quantidade de computadores aumenta proporcionalmente a quantidade de memória sem a necessidade de mecanismos de sincronização/coerência de cache</a:t>
          </a:r>
          <a:endParaRPr lang="en-US" sz="1600" kern="1200"/>
        </a:p>
      </dsp:txBody>
      <dsp:txXfrm>
        <a:off x="377190" y="3160"/>
        <a:ext cx="2907506" cy="1744503"/>
      </dsp:txXfrm>
    </dsp:sp>
    <dsp:sp modelId="{D4875392-EF2E-4DF2-8DA7-91277B1409FF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Fácil escalabilidade e baixo custo</a:t>
          </a:r>
          <a:endParaRPr lang="en-US" sz="1600" kern="1200"/>
        </a:p>
      </dsp:txBody>
      <dsp:txXfrm>
        <a:off x="3575446" y="3160"/>
        <a:ext cx="2907506" cy="1744503"/>
      </dsp:txXfrm>
    </dsp:sp>
    <dsp:sp modelId="{C5F55BE0-7E1A-4DF9-9AC9-F0C326442C3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Necessita de mecanismos de mensageria (comunicação) para partilha de dados entre tarefas em diferentes computadores</a:t>
          </a:r>
          <a:endParaRPr lang="en-US" sz="1600" kern="1200"/>
        </a:p>
      </dsp:txBody>
      <dsp:txXfrm>
        <a:off x="6773703" y="3160"/>
        <a:ext cx="2907506" cy="1744503"/>
      </dsp:txXfrm>
    </dsp:sp>
    <dsp:sp modelId="{4E48C297-2E0E-4CC3-B126-03963B8E40B2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 tempo de acesso a informação em diferentes computadores é mais lenta</a:t>
          </a:r>
          <a:endParaRPr lang="en-US" sz="1600" kern="1200"/>
        </a:p>
      </dsp:txBody>
      <dsp:txXfrm>
        <a:off x="1976318" y="2038415"/>
        <a:ext cx="2907506" cy="1744503"/>
      </dsp:txXfrm>
    </dsp:sp>
    <dsp:sp modelId="{15D6E864-78A5-40F4-B034-6506FEE5B484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Difícil absorção de estruturas especificas de memória compartilhada </a:t>
          </a:r>
          <a:endParaRPr lang="en-US" sz="1600" kern="1200"/>
        </a:p>
      </dsp:txBody>
      <dsp:txXfrm>
        <a:off x="5174575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1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1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6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3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1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5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7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5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745A79-2D52-4C05-A025-502C6981FB3D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5086C2-1D65-4BD2-B338-2F72A8467F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03D2E0-4354-4338-9D28-0949835A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MULTIPROCESSOR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53693-24E5-41B3-AB0A-E11A1FA73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78400"/>
            <a:ext cx="5451627" cy="27811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748AB16-16D1-41E9-8562-AE207A3C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Computador em que todos os processos compartilham da mesma memória</a:t>
            </a:r>
          </a:p>
          <a:p>
            <a:pPr lvl="1"/>
            <a:r>
              <a:rPr lang="pt-BR" dirty="0"/>
              <a:t>Qualquer intervenção/alteração de uma unidade de memória será de conhecimento de todos os processos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86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D552F22-FE63-4BE1-B326-CD999E32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MULTICOMPUTERS :  VANTAGENS E INCONVENIENTES</a:t>
            </a: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ACA047FA-A3DD-457D-8C4B-2D607800F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328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A55367-E9EA-48F4-9036-5C22F826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MULTIPROCESSOR – 2 TIPOS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C79ABE1-A7D2-4E75-8271-9C5B07F9C2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b="1" dirty="0"/>
              <a:t>UMA</a:t>
            </a:r>
            <a:r>
              <a:rPr lang="pt-BR" sz="2400" dirty="0"/>
              <a:t> (</a:t>
            </a:r>
            <a:r>
              <a:rPr lang="pt-BR" sz="2400" dirty="0" err="1"/>
              <a:t>Uniform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r>
              <a:rPr lang="pt-BR" sz="2400" dirty="0"/>
              <a:t> Access </a:t>
            </a:r>
            <a:r>
              <a:rPr lang="pt-BR" sz="2400" dirty="0" err="1"/>
              <a:t>Multiprocessor</a:t>
            </a:r>
            <a:r>
              <a:rPr lang="pt-BR" sz="2400" dirty="0"/>
              <a:t>)</a:t>
            </a:r>
          </a:p>
          <a:p>
            <a:pPr marL="201168" lvl="1" indent="0">
              <a:buNone/>
            </a:pPr>
            <a:r>
              <a:rPr lang="pt-BR" sz="2400" dirty="0"/>
              <a:t>		        ou</a:t>
            </a:r>
          </a:p>
          <a:p>
            <a:pPr lvl="1"/>
            <a:r>
              <a:rPr lang="pt-BR" sz="2400" b="1" dirty="0"/>
              <a:t>CC-UMA</a:t>
            </a:r>
            <a:r>
              <a:rPr lang="pt-BR" sz="2400" dirty="0"/>
              <a:t> (Cache </a:t>
            </a:r>
            <a:r>
              <a:rPr lang="pt-BR" sz="2400" dirty="0" err="1"/>
              <a:t>Coherent</a:t>
            </a:r>
            <a:r>
              <a:rPr lang="pt-BR" sz="2400" dirty="0"/>
              <a:t> </a:t>
            </a:r>
            <a:r>
              <a:rPr lang="pt-BR" sz="2400" dirty="0" err="1"/>
              <a:t>Uniform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r>
              <a:rPr lang="pt-BR" sz="2400" dirty="0"/>
              <a:t> </a:t>
            </a:r>
            <a:r>
              <a:rPr lang="pt-BR" sz="2400" dirty="0" err="1"/>
              <a:t>Multiprocessor</a:t>
            </a:r>
            <a:r>
              <a:rPr lang="pt-BR" sz="2400" dirty="0"/>
              <a:t>)</a:t>
            </a:r>
          </a:p>
          <a:p>
            <a:pPr marL="201168" lvl="1" indent="0">
              <a:buNone/>
            </a:pPr>
            <a:r>
              <a:rPr lang="pt-BR" sz="2400" dirty="0"/>
              <a:t>		        ou</a:t>
            </a:r>
          </a:p>
          <a:p>
            <a:pPr lvl="1"/>
            <a:r>
              <a:rPr lang="pt-BR" sz="2400" b="1" dirty="0"/>
              <a:t>SMP</a:t>
            </a:r>
            <a:r>
              <a:rPr lang="pt-BR" sz="2400" dirty="0"/>
              <a:t> (</a:t>
            </a:r>
            <a:r>
              <a:rPr lang="pt-BR" sz="2400" dirty="0" err="1"/>
              <a:t>Symmetrical</a:t>
            </a:r>
            <a:r>
              <a:rPr lang="pt-BR" sz="2400" dirty="0"/>
              <a:t> </a:t>
            </a:r>
            <a:r>
              <a:rPr lang="pt-BR" sz="2400" dirty="0" err="1"/>
              <a:t>Multiprocessor</a:t>
            </a:r>
            <a:r>
              <a:rPr lang="pt-BR" sz="2400" dirty="0"/>
              <a:t>)</a:t>
            </a:r>
          </a:p>
          <a:p>
            <a:pPr marL="201168" lvl="1" indent="0">
              <a:buNone/>
            </a:pPr>
            <a:r>
              <a:rPr lang="pt-BR" sz="2400" dirty="0"/>
              <a:t>		        ou</a:t>
            </a:r>
          </a:p>
          <a:p>
            <a:pPr lvl="1"/>
            <a:r>
              <a:rPr lang="pt-BR" sz="2400" dirty="0" err="1"/>
              <a:t>Centralized</a:t>
            </a:r>
            <a:r>
              <a:rPr lang="pt-BR" sz="2400" dirty="0"/>
              <a:t> </a:t>
            </a:r>
            <a:r>
              <a:rPr lang="pt-BR" sz="2400" dirty="0" err="1"/>
              <a:t>Multiprocessor</a:t>
            </a:r>
            <a:endParaRPr lang="pt-BR" sz="24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03461D-9F11-4D58-A1C5-8D6940914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b="1" dirty="0"/>
              <a:t>NUMA</a:t>
            </a:r>
            <a:r>
              <a:rPr lang="pt-BR" sz="2400" dirty="0"/>
              <a:t> (Non-</a:t>
            </a:r>
            <a:r>
              <a:rPr lang="pt-BR" sz="2400" dirty="0" err="1"/>
              <a:t>Uniform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r>
              <a:rPr lang="pt-BR" sz="2400" dirty="0"/>
              <a:t> Access </a:t>
            </a:r>
            <a:r>
              <a:rPr lang="pt-BR" sz="2400" dirty="0" err="1"/>
              <a:t>Multiprocessor</a:t>
            </a:r>
            <a:r>
              <a:rPr lang="pt-BR" sz="2400" dirty="0"/>
              <a:t>)</a:t>
            </a:r>
          </a:p>
          <a:p>
            <a:pPr marL="201168" lvl="1" indent="0">
              <a:buNone/>
            </a:pPr>
            <a:r>
              <a:rPr lang="pt-BR" sz="2400" dirty="0"/>
              <a:t>		       ou</a:t>
            </a:r>
          </a:p>
          <a:p>
            <a:pPr lvl="1"/>
            <a:r>
              <a:rPr lang="pt-BR" sz="2400" dirty="0" err="1"/>
              <a:t>Distributed</a:t>
            </a:r>
            <a:r>
              <a:rPr lang="pt-BR" sz="2400" dirty="0"/>
              <a:t> </a:t>
            </a:r>
            <a:r>
              <a:rPr lang="pt-BR" sz="2400" dirty="0" err="1"/>
              <a:t>Multiprocessor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71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B0E689A-DF5E-47BF-BB4A-8D59C40C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5F2EF6-C1E9-4DD4-A74B-4EFAA474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691513"/>
            <a:ext cx="5451627" cy="3154932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EE7A4-676C-40E4-82ED-E8BE82EC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Todos os processadores tem o mesmo tempo de acesso a memória</a:t>
            </a:r>
          </a:p>
          <a:p>
            <a:pPr lvl="1"/>
            <a:r>
              <a:rPr lang="pt-BR" sz="2400" dirty="0"/>
              <a:t>A sincronização das memórias cache é implementada pelo hardware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74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D7C55-E7E5-4FA3-AE88-98B5C3E9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UMA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317CB-06AE-4B33-8C7A-D3F0ECDB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Utiliza o </a:t>
            </a:r>
            <a:r>
              <a:rPr lang="pt-BR" b="1" dirty="0"/>
              <a:t>WIP</a:t>
            </a:r>
            <a:r>
              <a:rPr lang="pt-BR" dirty="0"/>
              <a:t> (Write </a:t>
            </a:r>
            <a:r>
              <a:rPr lang="pt-BR" dirty="0" err="1"/>
              <a:t>Invalidate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 – Antes de uma CPU gravar uma informação na memória, todos os caches das outras CPU são invalidados, causando um cache-miss e forçando essas CPU a buscarem a informação atualizada na memória</a:t>
            </a:r>
          </a:p>
        </p:txBody>
      </p:sp>
    </p:spTree>
    <p:extLst>
      <p:ext uri="{BB962C8B-B14F-4D97-AF65-F5344CB8AC3E}">
        <p14:creationId xmlns:p14="http://schemas.microsoft.com/office/powerpoint/2010/main" val="7281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FA622-EC3C-42CD-8E22-5443B44F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NUMA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5A90AA-1F4C-42B3-95AD-65FA9213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52917"/>
            <a:ext cx="6909801" cy="5288733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88678-6C01-4425-8955-E9BE24A1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Os processadores possuem tempos diferentes de acesso a diferentes partes da memória</a:t>
            </a:r>
          </a:p>
          <a:p>
            <a:pPr lvl="1"/>
            <a:r>
              <a:rPr lang="pt-BR" dirty="0"/>
              <a:t>Se a coerência dos caches for implementada por hardware (</a:t>
            </a:r>
            <a:r>
              <a:rPr lang="pt-BR" dirty="0" err="1"/>
              <a:t>Directory-Based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 também são conhecidos por</a:t>
            </a:r>
            <a:r>
              <a:rPr lang="pt-BR" b="1" dirty="0"/>
              <a:t> CC-NUMA</a:t>
            </a:r>
            <a:r>
              <a:rPr lang="pt-BR" dirty="0"/>
              <a:t> (Cache </a:t>
            </a:r>
            <a:r>
              <a:rPr lang="pt-BR" dirty="0" err="1"/>
              <a:t>Coherent</a:t>
            </a:r>
            <a:r>
              <a:rPr lang="pt-BR" dirty="0"/>
              <a:t> NUMA)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75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0E3305-E413-44AB-81F1-43EA115B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ESTADOS DOS DIRETÓRIOS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A4367F1-4540-4B10-94B1-2C7577D03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016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0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27D7E-990A-4F77-8A66-54B19C07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000" dirty="0">
                <a:solidFill>
                  <a:srgbClr val="FFFFFF"/>
                </a:solidFill>
              </a:rPr>
              <a:t>MULTIPROCESSOR :  VANTAGENS E INCONVENIENTES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A5E89F71-0742-45AC-AEEF-8E47F24BB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0663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62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D6F96C-1072-4F2F-8483-A7B1B922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2800">
                <a:solidFill>
                  <a:srgbClr val="FFFFFF"/>
                </a:solidFill>
              </a:rPr>
              <a:t>MULTICOMPUTERS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DBA7B3DD-2D07-4606-8699-4A97B6896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25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39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A3288-25CD-46E7-8369-A2B2A000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MULTICOMPUTERS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51E1446-C341-4ACA-8D1E-774064746B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pt-BR" sz="2400" b="1" dirty="0" err="1"/>
              <a:t>Distributed</a:t>
            </a:r>
            <a:r>
              <a:rPr lang="pt-BR" sz="2400" b="1" dirty="0"/>
              <a:t> </a:t>
            </a:r>
            <a:r>
              <a:rPr lang="pt-BR" sz="2400" b="1" dirty="0" err="1"/>
              <a:t>Multicomputer</a:t>
            </a:r>
            <a:endParaRPr lang="pt-BR" sz="2400" b="1" dirty="0"/>
          </a:p>
          <a:p>
            <a:pPr lvl="1"/>
            <a:r>
              <a:rPr lang="pt-BR" sz="2000" dirty="0"/>
              <a:t>Onde cada computador trabalha com apenas um processador ou sem paralelismo local.</a:t>
            </a:r>
          </a:p>
          <a:p>
            <a:pPr marL="201168" lvl="1" indent="0">
              <a:buNone/>
            </a:pPr>
            <a:endParaRPr lang="pt-BR" sz="2000" b="1" dirty="0"/>
          </a:p>
          <a:p>
            <a:pPr marL="201168" lvl="1" indent="0">
              <a:buNone/>
            </a:pPr>
            <a:endParaRPr lang="pt-BR" sz="20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4C786BB-168C-4CEB-8F44-8132CBA43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pt-BR" sz="2400" b="1" dirty="0" err="1"/>
              <a:t>Distributed-share</a:t>
            </a:r>
            <a:r>
              <a:rPr lang="pt-BR" sz="2400" b="1" dirty="0"/>
              <a:t> </a:t>
            </a:r>
            <a:r>
              <a:rPr lang="pt-BR" sz="2400" b="1" dirty="0" err="1"/>
              <a:t>Multicomputers</a:t>
            </a:r>
            <a:endParaRPr lang="pt-BR" sz="2400" dirty="0"/>
          </a:p>
          <a:p>
            <a:pPr lvl="1"/>
            <a:r>
              <a:rPr lang="pt-BR" sz="2000" dirty="0"/>
              <a:t>Sistema “</a:t>
            </a:r>
            <a:r>
              <a:rPr lang="pt-BR" sz="2000" dirty="0" err="1"/>
              <a:t>Multicomputer</a:t>
            </a:r>
            <a:r>
              <a:rPr lang="pt-BR" sz="2000" dirty="0"/>
              <a:t>” onde cada computador trabalha com “</a:t>
            </a:r>
            <a:r>
              <a:rPr lang="pt-BR" sz="2000" dirty="0" err="1"/>
              <a:t>Multiprocessors</a:t>
            </a:r>
            <a:r>
              <a:rPr lang="pt-BR" sz="2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00878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Retrospectiva</vt:lpstr>
      <vt:lpstr>MULTIPROCESSOR</vt:lpstr>
      <vt:lpstr>MULTIPROCESSOR – 2 TIPOS</vt:lpstr>
      <vt:lpstr>UMA</vt:lpstr>
      <vt:lpstr>UMA</vt:lpstr>
      <vt:lpstr>NUMA</vt:lpstr>
      <vt:lpstr>ESTADOS DOS DIRETÓRIOS</vt:lpstr>
      <vt:lpstr>MULTIPROCESSOR :  VANTAGENS E INCONVENIENTES</vt:lpstr>
      <vt:lpstr>MULTICOMPUTERS</vt:lpstr>
      <vt:lpstr>TIPOS DE MULTICOMPUTERS</vt:lpstr>
      <vt:lpstr>MULTICOMPUTERS :  VANTAGENS E 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</dc:title>
  <dc:creator>Giovanni Lourenzatto</dc:creator>
  <cp:lastModifiedBy>Giovanni Lourenzatto</cp:lastModifiedBy>
  <cp:revision>1</cp:revision>
  <dcterms:created xsi:type="dcterms:W3CDTF">2019-03-27T07:10:14Z</dcterms:created>
  <dcterms:modified xsi:type="dcterms:W3CDTF">2019-03-27T07:11:04Z</dcterms:modified>
</cp:coreProperties>
</file>