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D31"/>
    <a:srgbClr val="070B16"/>
    <a:srgbClr val="23272A"/>
    <a:srgbClr val="1E1F22"/>
    <a:srgbClr val="646464"/>
    <a:srgbClr val="FFDE57"/>
    <a:srgbClr val="41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43554-8266-4A22-BEE8-6B96C3D702B5}" v="75" dt="2024-04-11T18:28:22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70FD9-8111-43D0-AAAF-897D337F0C48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12B97-CFB2-426F-94D2-49A862979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8C31-B725-66C9-2FF6-E8A8A76B6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218B6-104A-B85B-F3BF-8FF82C9CB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1D12-65AF-D1C9-B92C-4A2C52C3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57A-CC1F-44C2-B107-32FAF653082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0E70C-B888-E0C6-CF4A-2E65BD53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49C6D-14BD-BA62-6AE1-1F2DCFE2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504-95CB-408F-93A0-C558D34F8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8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7A33-55A7-1287-B5CE-7509BB51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63398-F9A2-3490-5C41-46592C0D9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D27FF-7E9F-677A-17FE-57AD443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57A-CC1F-44C2-B107-32FAF653082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51C62-7F96-D0D2-7F3B-5567137C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DBF1B-E2CA-6E01-12AB-407BF5D2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504-95CB-408F-93A0-C558D34F8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CD75B-9E4C-595C-3AEA-00D325320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F8FCD-FC2C-5929-11FF-BA87E67E8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8C1E5-A90F-53C5-E228-082F22BA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57A-CC1F-44C2-B107-32FAF653082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01DC1-70B3-B064-CA6E-D87A5341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40E1-B476-A251-8C4E-0DC46C86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504-95CB-408F-93A0-C558D34F8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9AE1-088D-1441-3B7F-8D245D3D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154E-075F-505B-C413-6BA1170E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F3040-AC23-D35B-5479-84CD92A1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57A-CC1F-44C2-B107-32FAF653082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0B00D-E0F7-5348-18F2-145E402A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F3355-543F-BE9C-6C00-FEFE6A98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504-95CB-408F-93A0-C558D34F8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CD67-44A1-D24D-019A-A0693835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7C5E2-62F7-10CF-DBBC-92DD9609B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05EF6-490F-5B95-2C23-B4974AAF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57A-CC1F-44C2-B107-32FAF653082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7B3A-9B40-71CA-BE66-6521A077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D8BA5-3EE2-9551-AB5E-50A4B4B9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504-95CB-408F-93A0-C558D34F8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2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63C0-1219-4C2F-CA1D-1229041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829E-8ADC-5F06-54B9-976769E11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B182D-501E-7357-3514-5F2A67D23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5907C-983C-6296-6C2B-79FB8F83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57A-CC1F-44C2-B107-32FAF653082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C0EFA-9C67-2D36-E0D5-F99BB092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8CA0A-66CC-FDA2-20C9-83E6FE63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504-95CB-408F-93A0-C558D34F8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7BCF-0E80-0C71-4FBE-300546A3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6BEFC-EC3A-91FE-2C76-A175E60EF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9AA43-170B-F5C7-336A-0A8243805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33435-42F4-EAA3-CA2B-98A24FD9E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A933B-AC20-3975-9280-201CBFE41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0D7E8-B937-F719-0A0A-B5D78537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57A-CC1F-44C2-B107-32FAF653082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EB4E7-B5E4-6232-EC5B-35315FA0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EB2DD-22AD-AF77-325E-13979E3B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504-95CB-408F-93A0-C558D34F8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4694-F9D8-3668-6AF6-2257E953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A6DCF-C600-2010-B1B6-506FE3BA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57A-CC1F-44C2-B107-32FAF653082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64D5B-3ADC-CCB0-3345-137AE9AB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89F95-5EA7-2E51-EC61-B9C43FF3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504-95CB-408F-93A0-C558D34F8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1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08F35-EAE6-2070-1BFE-C1D92D34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57A-CC1F-44C2-B107-32FAF653082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4ACF3-525A-127B-F8B5-8B28E927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D8D9C-68DB-B1F9-1E27-6321C142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504-95CB-408F-93A0-C558D34F8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0C85-EE3E-25D8-606E-41184D3D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8094-48F3-632B-6AED-9C8CBB42E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B7B78-C55B-6501-0CF9-54C30C4C6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FF72-DCD4-6236-C8C6-F83B0C17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57A-CC1F-44C2-B107-32FAF653082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D854A-EFAB-3F85-B92E-FB294493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56F6B-6236-50F5-0E9E-AABCFB8F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504-95CB-408F-93A0-C558D34F8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2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4481-DDF1-9B95-F065-C8BA1E8C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7E9E4-25BD-5C66-D165-4765D8A89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8E472-6974-1A6C-CEF3-0D0D7B8BB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A9BD4-F0DA-8D9D-B562-2242EC54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57A-CC1F-44C2-B107-32FAF653082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C2163-AC40-55E8-DE31-0704EE48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88894-1F83-231D-4BB0-6234A0D1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C504-95CB-408F-93A0-C558D34F8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7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1DAB1-2F5E-6B49-092C-6DE99934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52244-4836-615A-1738-78F2C441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FDEB5-E554-C418-E6F4-333302BE6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4257A-CC1F-44C2-B107-32FAF653082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625F4-09A0-972B-EA77-F787D6759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36745-7171-2234-F714-363B8F9E3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8C504-95CB-408F-93A0-C558D34F8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iversity of Scranton Association for Computing Machinery Student Chapter logo">
            <a:extLst>
              <a:ext uri="{FF2B5EF4-FFF2-40B4-BE49-F238E27FC236}">
                <a16:creationId xmlns:a16="http://schemas.microsoft.com/office/drawing/2014/main" id="{20BDBF3B-BD05-D611-BE90-B3F786E90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3" b="24295"/>
          <a:stretch/>
        </p:blipFill>
        <p:spPr>
          <a:xfrm>
            <a:off x="0" y="0"/>
            <a:ext cx="12192000" cy="355327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64F3405-E805-A776-5997-668DEC2C8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327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41B3FF"/>
                </a:solidFill>
                <a:latin typeface="Aptos Mono" panose="020B0009020202020204" pitchFamily="49" charset="0"/>
              </a:rPr>
              <a:t>Pick up </a:t>
            </a:r>
            <a:r>
              <a:rPr lang="en-US" b="1" dirty="0">
                <a:solidFill>
                  <a:srgbClr val="FFDE57"/>
                </a:solidFill>
                <a:latin typeface="Aptos Mono" panose="020B0009020202020204" pitchFamily="49" charset="0"/>
              </a:rPr>
              <a:t>Python Event</a:t>
            </a:r>
          </a:p>
        </p:txBody>
      </p:sp>
      <p:pic>
        <p:nvPicPr>
          <p:cNvPr id="9" name="Content Placeholder 4" descr="A purple diamond with white text&#10;&#10;Description automatically generated">
            <a:extLst>
              <a:ext uri="{FF2B5EF4-FFF2-40B4-BE49-F238E27FC236}">
                <a16:creationId xmlns:a16="http://schemas.microsoft.com/office/drawing/2014/main" id="{E0E661A4-85F8-AD20-B993-067EFA2A5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959"/>
            <a:ext cx="3510314" cy="35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1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DABC-133A-1E7F-6D46-622B46EA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9C2F9-9372-D84A-9566-F3B022C3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3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2207-E823-D1FF-F5A3-14F02AA6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vs.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389D-E0CD-6C7D-D680-7D2F6D92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8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BF40709-A5CB-389A-0C7D-BE91F36980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" t="626" r="896" b="1759"/>
          <a:stretch/>
        </p:blipFill>
        <p:spPr>
          <a:xfrm>
            <a:off x="0" y="0"/>
            <a:ext cx="12210246" cy="6858000"/>
          </a:xfrm>
          <a:prstGeom prst="rect">
            <a:avLst/>
          </a:prstGeom>
        </p:spPr>
      </p:pic>
      <p:pic>
        <p:nvPicPr>
          <p:cNvPr id="8" name="Content Placeholder 4" descr="A purple diamond with white text&#10;&#10;Description automatically generated">
            <a:extLst>
              <a:ext uri="{FF2B5EF4-FFF2-40B4-BE49-F238E27FC236}">
                <a16:creationId xmlns:a16="http://schemas.microsoft.com/office/drawing/2014/main" id="{DE825119-3F07-1C2B-4224-E10E7B1E8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959"/>
            <a:ext cx="3510314" cy="3510314"/>
          </a:xfrm>
          <a:prstGeom prst="rect">
            <a:avLst/>
          </a:prstGeom>
        </p:spPr>
      </p:pic>
      <p:pic>
        <p:nvPicPr>
          <p:cNvPr id="19" name="Picture 1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9CA1D43-98E4-0280-1794-A3F943FA4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700" y="6305270"/>
            <a:ext cx="2908300" cy="5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438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-0.07044 -0.1287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-64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0B2E8A-0EE5-2D53-76AA-A7D529451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9" b="5306"/>
          <a:stretch/>
        </p:blipFill>
        <p:spPr>
          <a:xfrm>
            <a:off x="0" y="1390"/>
            <a:ext cx="12300944" cy="685661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436026B-D117-B02C-DFA8-0F0160350FA7}"/>
              </a:ext>
            </a:extLst>
          </p:cNvPr>
          <p:cNvGrpSpPr/>
          <p:nvPr/>
        </p:nvGrpSpPr>
        <p:grpSpPr>
          <a:xfrm>
            <a:off x="0" y="589935"/>
            <a:ext cx="2045110" cy="11260561"/>
            <a:chOff x="0" y="589935"/>
            <a:chExt cx="2045110" cy="1126056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A25276-78E4-C8E0-F464-FB61CD3C7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44" r="1947"/>
            <a:stretch/>
          </p:blipFill>
          <p:spPr>
            <a:xfrm>
              <a:off x="0" y="5921401"/>
              <a:ext cx="2045110" cy="592909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7051150-1D82-930D-21D1-7BAF76607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54" r="2767"/>
            <a:stretch/>
          </p:blipFill>
          <p:spPr>
            <a:xfrm>
              <a:off x="0" y="589935"/>
              <a:ext cx="2045110" cy="5875675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BF9958E-1A06-688A-7606-F2F16AB9A9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01" t="13831" r="1642" b="11726"/>
          <a:stretch/>
        </p:blipFill>
        <p:spPr>
          <a:xfrm>
            <a:off x="0" y="6405485"/>
            <a:ext cx="2045110" cy="4525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05E870-70FD-50D6-9B26-191BB4740C7D}"/>
              </a:ext>
            </a:extLst>
          </p:cNvPr>
          <p:cNvSpPr/>
          <p:nvPr/>
        </p:nvSpPr>
        <p:spPr>
          <a:xfrm>
            <a:off x="10306050" y="1466850"/>
            <a:ext cx="1885950" cy="2838450"/>
          </a:xfrm>
          <a:prstGeom prst="rect">
            <a:avLst/>
          </a:prstGeom>
          <a:solidFill>
            <a:srgbClr val="2B2D31"/>
          </a:solidFill>
          <a:ln>
            <a:solidFill>
              <a:srgbClr val="2B2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8C77229-48A7-841A-FD3F-4D6D659A35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0"/>
          <a:stretch/>
        </p:blipFill>
        <p:spPr>
          <a:xfrm>
            <a:off x="-253063" y="0"/>
            <a:ext cx="2298173" cy="5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4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4.16667E-6 -0.4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761E-1432-F09E-F14B-11A1CE47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7B4F-8951-83F9-3D60-BB53893F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47992-EC0A-C7E4-008D-121EB8DBE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8" b="5306"/>
          <a:stretch/>
        </p:blipFill>
        <p:spPr>
          <a:xfrm>
            <a:off x="0" y="1390"/>
            <a:ext cx="12288227" cy="68566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18884D-7383-95CC-E2DB-B08FF906DBFB}"/>
              </a:ext>
            </a:extLst>
          </p:cNvPr>
          <p:cNvSpPr/>
          <p:nvPr/>
        </p:nvSpPr>
        <p:spPr>
          <a:xfrm>
            <a:off x="10306050" y="1466850"/>
            <a:ext cx="1885950" cy="2838450"/>
          </a:xfrm>
          <a:prstGeom prst="rect">
            <a:avLst/>
          </a:prstGeom>
          <a:solidFill>
            <a:srgbClr val="2B2D31"/>
          </a:solidFill>
          <a:ln>
            <a:solidFill>
              <a:srgbClr val="2B2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FD9D6B08-BCE5-C8D2-C522-7C43453CD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553014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20A3-711D-1BB9-1B5C-A39973BC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the actual event!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597D-7D88-AF64-0CF3-DA58B77A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4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E3A4-D3B6-54DA-2AE2-8B2E28B8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Prerequisities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2C75-629D-562B-9061-067D47606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8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CE77-6974-6975-4ED8-1EF52497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7C9D6-BDD0-04C4-68F9-EEF4D2AB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A89-CE1D-BF48-2663-1D0D6DE0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E18F-C6FE-4EE5-BD05-4AF5E7CC5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3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21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Aptos Mono</vt:lpstr>
      <vt:lpstr>Arial</vt:lpstr>
      <vt:lpstr>Office Theme</vt:lpstr>
      <vt:lpstr>Pick up Python Event</vt:lpstr>
      <vt:lpstr>PowerPoint Presentation</vt:lpstr>
      <vt:lpstr>PowerPoint Presentation</vt:lpstr>
      <vt:lpstr>PowerPoint Presentation</vt:lpstr>
      <vt:lpstr>PowerPoint Presentation</vt:lpstr>
      <vt:lpstr>Now for the actual event!</vt:lpstr>
      <vt:lpstr>Prerequisities</vt:lpstr>
      <vt:lpstr>The Basics</vt:lpstr>
      <vt:lpstr>Classes and Objects</vt:lpstr>
      <vt:lpstr>Libraries</vt:lpstr>
      <vt:lpstr>Compilation vs.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M. Scott III</dc:creator>
  <cp:lastModifiedBy>Bernard M. Scott III</cp:lastModifiedBy>
  <cp:revision>2</cp:revision>
  <dcterms:created xsi:type="dcterms:W3CDTF">2024-04-11T13:58:04Z</dcterms:created>
  <dcterms:modified xsi:type="dcterms:W3CDTF">2024-04-12T17:00:18Z</dcterms:modified>
</cp:coreProperties>
</file>