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e87d85c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e87d85c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e87d85c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e87d85c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e87d85c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e87d85c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e87d85c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e87d85c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e87d85c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e87d85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e87d85c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e87d85c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e87d85c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e87d85c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e87d85c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e87d85c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e87d85c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e87d85c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e87d85c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e87d85c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 somware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e87d85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e87d85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e87d85c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e87d85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e87d85c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e87d85c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e87d85c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e87d85c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e87d85c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e87d85c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.to/tmr232/adventures-in-rust-56f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lab.com/My-/year3_projec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hyperlink" Target="https://andre.arko.net/2018/10/25/parsing-logs-230x-faster-with-ru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in Rust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Bernard Wong &amp; Mindaugas Sarskus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that use Rust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Mozilla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Migrating our Push connection infrastructure to Rust has provided us with an easier to maintain code-base with a focus on correctness while delivering fantastic performance. We are now handling up to 20 million websocket connections at once during peak hours with Rust servers.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JavaScript implementation [of the source-map library] has accumulated convoluted code in the name of performance, and we replaced it with idiomatic Rust. Rust does not force us to choose between clearly expressing intent and runtime performance.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Dropbox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[Rust’s] properties make it easy to embed the DivANS codec in a webpage with WASM, as shown above.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Several components of the Dropbox core file-storage system were written in Rust as one step in part of a larger project to pursue greater datacenter efficiency. It’s currently used by all Dropbox storage today, serving &gt;500 million users.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25" y="1233250"/>
            <a:ext cx="297426" cy="2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597" y="3059600"/>
            <a:ext cx="297424" cy="27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choose Rust?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92675" y="1435300"/>
            <a:ext cx="85206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“</a:t>
            </a:r>
            <a:r>
              <a:rPr lang="en" sz="2400">
                <a:solidFill>
                  <a:srgbClr val="000000"/>
                </a:solidFill>
              </a:rPr>
              <a:t>A language that doesn't affect the way you think about programming, is not worth knowing.” - Alan Perlis (Epigrams on Programming, No. 19)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Try something new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Challenging and unique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Interesting memory management concept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Some developer’s thoughts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38" y="54900"/>
            <a:ext cx="2027531" cy="2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Technology</a:t>
            </a:r>
            <a:endParaRPr/>
          </a:p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Invented by a person/group of people using the name Satoshi Nakamoto.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 as the public transaction ledger of cryptocurrencies.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simple yet ingenious way of passing information from A to B in a fully automated and safe manner.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01" y="2715425"/>
            <a:ext cx="1758800" cy="17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Block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Data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Hash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Hash of previous block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Act as a database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Decentralized and distributed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</a:t>
            </a:r>
            <a:r>
              <a:rPr lang="en" sz="1600">
                <a:solidFill>
                  <a:srgbClr val="000000"/>
                </a:solidFill>
              </a:rPr>
              <a:t>annot be altered easily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17725"/>
            <a:ext cx="4527600" cy="19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86450" y="70025"/>
            <a:ext cx="8171100" cy="14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</a:rPr>
              <a:t>Why is Blockchain safe?</a:t>
            </a:r>
            <a:endParaRPr sz="6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325" y="152400"/>
            <a:ext cx="562335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325" y="152400"/>
            <a:ext cx="5623350" cy="483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325" y="152400"/>
            <a:ext cx="5623350" cy="483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0325" y="152404"/>
            <a:ext cx="5623350" cy="483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0321" y="152400"/>
            <a:ext cx="56233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750" y="54900"/>
            <a:ext cx="2002500" cy="2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389600"/>
            <a:ext cx="3795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container technology that package and ship applications and run on existing hardware.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to VM but different: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Virtualize OS kernel, not the hardware.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Cannot run 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 not need to install OS for every application.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Cheap resource.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Easy to duplicate instances.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containers are describe in a file called “Dockerfile”. The Docker engine builds and run the Dockerfile into a Docker image.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running instance of an image is called a container.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50" y="754534"/>
            <a:ext cx="746200" cy="5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300" y="898577"/>
            <a:ext cx="4470750" cy="140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7300" y="2357745"/>
            <a:ext cx="4669400" cy="200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What we’ve learned: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Rust is a really complex and hard to learn language.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So is Blockchain.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What it takes to learn new programming language ourselves.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Adapt and improvise problems.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Teamwork organization.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GitLab link: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https://gitlab.com/My-/year3_project</a:t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195" name="Google Shape;195;p32"/>
          <p:cNvCxnSpPr/>
          <p:nvPr/>
        </p:nvCxnSpPr>
        <p:spPr>
          <a:xfrm>
            <a:off x="408800" y="1017725"/>
            <a:ext cx="17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very much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74000"/>
            <a:ext cx="85206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research based.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</a:t>
            </a:r>
            <a:r>
              <a:rPr lang="en">
                <a:solidFill>
                  <a:srgbClr val="000000"/>
                </a:solidFill>
              </a:rPr>
              <a:t>earn Rust Programming Language and Blockchain technology.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demonstrate and visualize the project, we built a Rust messaging application based on the Blockchain technology concept.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used: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Rust programming language (Cargo package management tool)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Blockchain technology concept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GitLab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Docker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Rocket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Vue.js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Programming Language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750" y="196000"/>
            <a:ext cx="2002501" cy="20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Rust?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83200" y="1410975"/>
            <a:ext cx="311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Released in 7</a:t>
            </a:r>
            <a:r>
              <a:rPr baseline="30000" lang="en" sz="1300">
                <a:solidFill>
                  <a:srgbClr val="000000"/>
                </a:solidFill>
              </a:rPr>
              <a:t>th</a:t>
            </a:r>
            <a:r>
              <a:rPr lang="en" sz="1300">
                <a:solidFill>
                  <a:srgbClr val="000000"/>
                </a:solidFill>
              </a:rPr>
              <a:t> July 2010.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Low level programming language.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Syntactically similar to C++.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“Most loved programming language” for 4 years since 2016.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Designed to provide better memory safety while maintaining high performance.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Package management tool “Cargo”.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Still maturing, but there is strong community support.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00" y="152400"/>
            <a:ext cx="5441100" cy="36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287950" y="3285700"/>
            <a:ext cx="1966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Ferris the crab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65500" y="1205825"/>
            <a:ext cx="40452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Features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939500" y="1026475"/>
            <a:ext cx="3837000" cy="1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Ownership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Borrowing and lifetime mechanism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Garbage Collection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Speed</a:t>
            </a:r>
            <a:endParaRPr sz="1600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1989151"/>
            <a:ext cx="40452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Rust so special?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46" y="2571749"/>
            <a:ext cx="1603299" cy="10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939575" y="266200"/>
            <a:ext cx="3837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Memory Management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939500" y="2424375"/>
            <a:ext cx="3837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Cargo package manager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75" y="3203850"/>
            <a:ext cx="3837000" cy="13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Companion packaging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 dependencies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Compiles packages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Upload package to community package registry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205825"/>
            <a:ext cx="40452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Disadvantage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939500" y="527650"/>
            <a:ext cx="3837000" cy="3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is not newbie friendly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maturing, unstable libraries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1989151"/>
            <a:ext cx="40452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Rust bad at?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46" y="2571749"/>
            <a:ext cx="1603299" cy="106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4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on android mobile phone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214900" y="718250"/>
            <a:ext cx="21189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Compile and run cargo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350" y="1134650"/>
            <a:ext cx="1852000" cy="370397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5922675" y="718250"/>
            <a:ext cx="21189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Build release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112" y="1134650"/>
            <a:ext cx="1852024" cy="370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performance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84" y="1017725"/>
            <a:ext cx="5869824" cy="277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637075" y="3902775"/>
            <a:ext cx="58698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examples: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Parsing logs 230x faster with Rust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