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arvalho" userId="13a2a594-68c5-4e39-949f-4d113b967902" providerId="ADAL" clId="{6E144D94-0C34-45D5-B4E4-F5B76FFA0311}"/>
    <pc:docChg chg="addSld modSld sldOrd">
      <pc:chgData name="Bernardo Carvalho" userId="13a2a594-68c5-4e39-949f-4d113b967902" providerId="ADAL" clId="{6E144D94-0C34-45D5-B4E4-F5B76FFA0311}" dt="2024-04-04T07:06:55.078" v="3"/>
      <pc:docMkLst>
        <pc:docMk/>
      </pc:docMkLst>
      <pc:sldChg chg="addSp new mod ord">
        <pc:chgData name="Bernardo Carvalho" userId="13a2a594-68c5-4e39-949f-4d113b967902" providerId="ADAL" clId="{6E144D94-0C34-45D5-B4E4-F5B76FFA0311}" dt="2024-04-04T07:06:55.078" v="3"/>
        <pc:sldMkLst>
          <pc:docMk/>
          <pc:sldMk cId="2784495472" sldId="258"/>
        </pc:sldMkLst>
        <pc:picChg chg="add">
          <ac:chgData name="Bernardo Carvalho" userId="13a2a594-68c5-4e39-949f-4d113b967902" providerId="ADAL" clId="{6E144D94-0C34-45D5-B4E4-F5B76FFA0311}" dt="2024-04-04T07:06:52.799" v="1" actId="22"/>
          <ac:picMkLst>
            <pc:docMk/>
            <pc:sldMk cId="2784495472" sldId="258"/>
            <ac:picMk id="5" creationId="{7DE02D04-E307-EF98-BBC6-79ED631F29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EB0-A00F-BC4A-BE69-0C93C890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B8B44-CA29-4504-A36D-2E69CA95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C2BE-E74A-69C0-BFDA-7288B91E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1927-EA00-E1AC-4247-66BD8915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F6B-E79E-29E2-2336-4C2B9D98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E6DA-3381-199B-ACB3-906E6769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1DEC-A19D-6D9B-8874-7E713BB0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E9CF-FB9F-A99B-47D8-18BCB196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BF58-9512-2674-A435-D69B8D81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5D12-7B12-C294-F2BF-7A2D91B6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5A1BB-B686-A248-EFA1-76D53B83F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747AF-2F34-7B5B-CC73-3D61C625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477F-BE6C-6F1C-D501-C657F073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4E79-22CD-CAE8-9F6F-CD4A9D65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EB9D-B730-9A21-3CA1-BBC86BAE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1BA0-8E8A-A691-47B6-33759B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4779-5E07-DC20-FB36-D8220F09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00BC-0B11-5496-F6BC-E748A560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E2CC-4376-A517-6D9C-15857ADB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2FD5-5D65-3201-3887-06005FA9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1F7-8381-0AF8-4E9C-866639E2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3241-6370-2AD0-E09D-4BA80472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BE6C-86F0-0653-E1CE-290E2A6E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8098-91EC-A379-5801-3247292A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45F2-B717-7621-E793-E04A4319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7270-E2C6-4B1B-0896-FE522378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4D51-8728-4D59-8531-796A8684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5ECB-633D-BD05-BF03-0EC24A23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706F-1582-85F9-6831-37C31C61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C009A-2D3F-AA07-41A0-CE16644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CF17-9FC9-1D33-FFC7-820FA6E5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A2-3239-0B6B-2AC3-6FE4354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00DDC-F7FC-BDED-BEEE-985EE022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D0CBF-95CB-D442-DBAA-2DB5EE9F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C05B1-5E16-7379-6523-7466F4337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826CF-056F-72B7-952C-84652822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2CBFA-CF9A-36E3-0901-CAFD54EC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51F04-B5AD-E53F-EE97-AE502094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4C2F-E65E-0457-C926-81FBD9A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00BB-AEAB-15F4-7E6A-3DC1ED32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382B-2DBA-8D3B-D9D9-A6924269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C23A6-8307-63EF-C154-1C7F2678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52A8F-BFF9-C7E2-FB64-93F7987E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A91D2-F0EB-4459-A482-AD036AC1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1E2A-4E83-1884-C855-DC4BC66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5B856-9D6C-8C79-56D8-BDDFDA3D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4F4E-A0F5-9646-AA52-B190504B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06EE-BD1C-4347-AB14-964F3B5B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D6FBC-8CCB-A683-FFAB-AFAB0B94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13A5B-FFE0-5B18-29EF-4D7E2DEF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1AA9-243A-413C-AE56-031BF2B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2545-13DE-728E-CFA7-0BE8FBD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0049-90A1-AD5F-ECEB-B491DE43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981E1-7C2D-82C6-7C1E-9FFD1B9E1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C8D4F-C761-81DD-0275-F72C0C8E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FA6AD-313C-2A80-863F-0AEF38A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0B30-30E1-C144-4E0E-60342241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C4828-A8D5-5538-34CF-819FB68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B95D-0656-746E-AECF-C7C38BBD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3D05-5CFD-564F-A32C-AB1A3795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7C6A-59A1-4F49-15B5-96758E4F6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C1B7C-EC68-4914-96C3-A3786C43F3E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6525-F561-7C46-07DA-47E68886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F7FC-6D15-25AD-A0DC-21AFDD2E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FCC08-B37C-4843-B6CA-DB6B73CD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F80F-632A-964C-4416-364A1B264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1467-6DE3-CD79-061F-FB2382D24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F92-C9BD-79EA-DC0F-9BFC3F79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491"/>
            <a:ext cx="12192000" cy="61850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B3766E-7972-4F3A-9EF2-03326CFA0B13}"/>
              </a:ext>
            </a:extLst>
          </p:cNvPr>
          <p:cNvSpPr/>
          <p:nvPr/>
        </p:nvSpPr>
        <p:spPr>
          <a:xfrm>
            <a:off x="10021455" y="360218"/>
            <a:ext cx="1348509" cy="489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80EB-4FDB-4FB7-16B0-E467B14D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E60B-D5D8-31B0-8EA2-85041F5D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301"/>
            <a:ext cx="12192000" cy="580139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3611C79-9C22-3170-C8B2-0202EDCA7561}"/>
              </a:ext>
            </a:extLst>
          </p:cNvPr>
          <p:cNvSpPr/>
          <p:nvPr/>
        </p:nvSpPr>
        <p:spPr>
          <a:xfrm>
            <a:off x="3928380" y="2098603"/>
            <a:ext cx="397164" cy="38053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EFF53-89FB-BC45-9926-B6108CF057CE}"/>
              </a:ext>
            </a:extLst>
          </p:cNvPr>
          <p:cNvSpPr/>
          <p:nvPr/>
        </p:nvSpPr>
        <p:spPr>
          <a:xfrm>
            <a:off x="8944824" y="5287224"/>
            <a:ext cx="1982709" cy="61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tx1"/>
                </a:solidFill>
                <a:effectLst/>
                <a:latin typeface="Segoe WPC"/>
              </a:rPr>
              <a:t>general_mql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EF93-7FA9-1528-3837-1B5343A9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7912-2CB0-B8F9-F53E-8E80EE54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02D04-E307-EF98-BBC6-79ED631F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1"/>
            <a:ext cx="12192000" cy="65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WPC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Carvalho</dc:creator>
  <cp:lastModifiedBy>Bernardo Carvalho</cp:lastModifiedBy>
  <cp:revision>1</cp:revision>
  <dcterms:created xsi:type="dcterms:W3CDTF">2024-04-03T19:29:45Z</dcterms:created>
  <dcterms:modified xsi:type="dcterms:W3CDTF">2024-04-04T07:06:56Z</dcterms:modified>
</cp:coreProperties>
</file>