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E0A0-D859-4B1F-99C1-E0ACA1F2E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460A2-45EA-4BA4-A48D-F58C633F3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B3524-7B03-48A8-8686-036D4D61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5661-C71D-42FB-8A6B-6677A137ABD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B544-EA10-4B06-8D2C-0FDB83B5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8714-AF15-4875-B55A-5E04A15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985-C79B-4DD9-8999-283F76A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6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DB01-AAAD-4E36-A742-12BE0402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C35B-DD65-49ED-B858-FD0250345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4006-4FE6-4150-A224-57B99B6C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5661-C71D-42FB-8A6B-6677A137ABD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54DF-8FA1-4D87-BB32-0D04B444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DF7E-A221-4E5E-B221-27193D7D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985-C79B-4DD9-8999-283F76A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A348A-F535-4F7E-9C9C-3E49179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FB272-BE57-451F-B588-3E08D11A1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C31C-4051-4EF5-9A84-81C4F85F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5661-C71D-42FB-8A6B-6677A137ABD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6543-3B20-49D0-8182-ED1235FF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F222-CDF6-4E96-909A-1A4C0C3A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985-C79B-4DD9-8999-283F76A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2814-E6AC-4047-A52C-BE1D338C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6E81-04D2-457B-8E22-069F7899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F978-B8B0-47AA-8D71-39C1B6AE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5661-C71D-42FB-8A6B-6677A137ABD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B9D5-056A-4EE5-BC61-4AB74ECA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FFFA-F30A-4365-B810-2BD872C2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985-C79B-4DD9-8999-283F76A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8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0D82-ADE0-42B5-A850-31C9F9C0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20E0B-92B9-47C2-9C4C-D437D6F4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EEAA-08B2-4477-8BBC-DAE3E7AC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5661-C71D-42FB-8A6B-6677A137ABD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7A4A4-FA77-468E-B15B-EDC0FB49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6DD9-5785-44E1-B24D-E45DD9E5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985-C79B-4DD9-8999-283F76A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C35E-2FAE-4532-9720-C4BCF4B6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4ECA-6151-4D49-BFD9-D805EF2F4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0F82B-6A4A-4323-A1E9-705E92DC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F7405-1939-4066-8CA6-883D568B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5661-C71D-42FB-8A6B-6677A137ABD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24B4E-CBB3-4C97-B687-98C2CFD0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83431-1E00-4A9C-8EE7-57490237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985-C79B-4DD9-8999-283F76A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F7C6-FC46-4308-B742-4D77041A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4A9D-B966-4C09-95E8-543156ED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1C9C9-A0F6-4CE8-AD68-8C8A8FB7F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3728C-FE08-4659-9FED-23125A7CA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3AFCC-D32F-48CD-BAEF-0405CE3FF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3909-7A1F-4EE9-BEF7-12386B27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5661-C71D-42FB-8A6B-6677A137ABD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AC4A7-039D-4473-8D9F-D6E16061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8577A-BA28-495C-8EE7-884C83B8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985-C79B-4DD9-8999-283F76A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0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2972-05ED-4083-B443-FA7B7350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19B9C-CB36-4963-80BD-B06C6C8C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5661-C71D-42FB-8A6B-6677A137ABD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18213-19B3-4BB1-9EC2-4640D938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CDAFD-D5ED-4ABE-8F29-B87A4A5C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985-C79B-4DD9-8999-283F76A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3A186-3F7B-4ACC-98EF-1FF1093D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5661-C71D-42FB-8A6B-6677A137ABD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FD6B0-6335-45B1-8754-0731D412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D0C21-09BC-43B1-88FD-3ABF91A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985-C79B-4DD9-8999-283F76A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6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161B-53A6-4E2D-99BA-6FF94700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7FED-61BC-4C87-8A2D-0805E507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7AD6D-91E6-45D5-932D-50E8D4474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EB0CB-8BE7-4A0D-82B5-04D98042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5661-C71D-42FB-8A6B-6677A137ABD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7D518-7E1E-4C3F-BA46-00724F48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9F0BF-7DF6-4CD1-B854-7FD304B3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985-C79B-4DD9-8999-283F76A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6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E305-48F1-42D7-B885-A913F6D4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0F05F-961E-4D43-8219-33627079D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CBBF1-8A42-4B21-A065-93E6F63F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3474-88ED-48F6-9229-34D4C644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5661-C71D-42FB-8A6B-6677A137ABD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5A107-9F82-4B0A-BF7E-7A12EA19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0BCC1-17F7-4980-80C9-8D2BFF04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5985-C79B-4DD9-8999-283F76A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FAE23-07D2-4107-9DA0-15CAB76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34276-9A99-4C76-9F61-F4FF2246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43C5-A86F-4117-B103-82B143E11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85661-C71D-42FB-8A6B-6677A137ABD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02A7-35E4-4217-B629-19B8FD9D1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17082-3EB1-4A55-ADA4-763F0E22A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F5985-C79B-4DD9-8999-283F76AE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9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71AA-370E-42F3-A7D9-2CAC7206B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7F13C-7B6C-4DE0-80BB-C457B5DEB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Projeto exemplo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8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1</cp:revision>
  <dcterms:created xsi:type="dcterms:W3CDTF">2024-03-20T01:28:33Z</dcterms:created>
  <dcterms:modified xsi:type="dcterms:W3CDTF">2024-03-20T01:29:06Z</dcterms:modified>
</cp:coreProperties>
</file>