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4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347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48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49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50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5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52" r:id="rId88"/>
    <p:sldId id="339" r:id="rId89"/>
    <p:sldId id="340" r:id="rId90"/>
    <p:sldId id="341" r:id="rId91"/>
    <p:sldId id="342" r:id="rId92"/>
    <p:sldId id="353" r:id="rId93"/>
    <p:sldId id="343" r:id="rId94"/>
    <p:sldId id="344" r:id="rId95"/>
    <p:sldId id="345" r:id="rId96"/>
    <p:sldId id="346" r:id="rId97"/>
    <p:sldId id="354" r:id="rId98"/>
    <p:sldId id="355" r:id="rId99"/>
    <p:sldId id="356" r:id="rId100"/>
    <p:sldId id="357" r:id="rId101"/>
    <p:sldId id="358" r:id="rId102"/>
    <p:sldId id="359" r:id="rId103"/>
    <p:sldId id="434" r:id="rId104"/>
    <p:sldId id="360" r:id="rId105"/>
    <p:sldId id="361" r:id="rId106"/>
    <p:sldId id="362" r:id="rId107"/>
    <p:sldId id="363" r:id="rId108"/>
    <p:sldId id="364" r:id="rId109"/>
    <p:sldId id="365" r:id="rId110"/>
    <p:sldId id="435" r:id="rId111"/>
    <p:sldId id="436" r:id="rId112"/>
    <p:sldId id="437" r:id="rId113"/>
    <p:sldId id="438" r:id="rId114"/>
    <p:sldId id="439" r:id="rId115"/>
    <p:sldId id="440" r:id="rId116"/>
    <p:sldId id="445" r:id="rId117"/>
    <p:sldId id="441" r:id="rId118"/>
    <p:sldId id="442" r:id="rId119"/>
    <p:sldId id="443" r:id="rId120"/>
    <p:sldId id="444" r:id="rId121"/>
    <p:sldId id="446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7" r:id="rId134"/>
    <p:sldId id="378" r:id="rId135"/>
    <p:sldId id="379" r:id="rId136"/>
    <p:sldId id="380" r:id="rId137"/>
    <p:sldId id="381" r:id="rId138"/>
    <p:sldId id="382" r:id="rId139"/>
    <p:sldId id="383" r:id="rId140"/>
    <p:sldId id="384" r:id="rId141"/>
    <p:sldId id="385" r:id="rId142"/>
    <p:sldId id="386" r:id="rId143"/>
    <p:sldId id="387" r:id="rId144"/>
    <p:sldId id="388" r:id="rId145"/>
    <p:sldId id="389" r:id="rId146"/>
    <p:sldId id="390" r:id="rId147"/>
    <p:sldId id="391" r:id="rId148"/>
    <p:sldId id="392" r:id="rId149"/>
    <p:sldId id="393" r:id="rId150"/>
    <p:sldId id="394" r:id="rId151"/>
    <p:sldId id="395" r:id="rId152"/>
    <p:sldId id="396" r:id="rId153"/>
    <p:sldId id="397" r:id="rId154"/>
    <p:sldId id="398" r:id="rId155"/>
    <p:sldId id="399" r:id="rId156"/>
    <p:sldId id="400" r:id="rId157"/>
    <p:sldId id="401" r:id="rId158"/>
    <p:sldId id="402" r:id="rId159"/>
    <p:sldId id="403" r:id="rId160"/>
    <p:sldId id="404" r:id="rId161"/>
    <p:sldId id="405" r:id="rId162"/>
    <p:sldId id="406" r:id="rId163"/>
    <p:sldId id="407" r:id="rId164"/>
    <p:sldId id="408" r:id="rId165"/>
    <p:sldId id="409" r:id="rId166"/>
    <p:sldId id="410" r:id="rId167"/>
    <p:sldId id="411" r:id="rId168"/>
    <p:sldId id="412" r:id="rId169"/>
    <p:sldId id="413" r:id="rId170"/>
    <p:sldId id="414" r:id="rId171"/>
    <p:sldId id="415" r:id="rId172"/>
    <p:sldId id="416" r:id="rId173"/>
    <p:sldId id="417" r:id="rId174"/>
    <p:sldId id="418" r:id="rId175"/>
    <p:sldId id="419" r:id="rId176"/>
    <p:sldId id="420" r:id="rId177"/>
    <p:sldId id="421" r:id="rId178"/>
    <p:sldId id="422" r:id="rId179"/>
    <p:sldId id="423" r:id="rId180"/>
    <p:sldId id="424" r:id="rId181"/>
    <p:sldId id="425" r:id="rId182"/>
    <p:sldId id="426" r:id="rId183"/>
    <p:sldId id="427" r:id="rId184"/>
    <p:sldId id="428" r:id="rId185"/>
    <p:sldId id="429" r:id="rId186"/>
    <p:sldId id="430" r:id="rId187"/>
    <p:sldId id="431" r:id="rId188"/>
    <p:sldId id="432" r:id="rId189"/>
    <p:sldId id="433" r:id="rId1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AEB9A7C-0FA7-4AEA-9A38-A8E92F1D70E0}">
          <p14:sldIdLst>
            <p14:sldId id="256"/>
          </p14:sldIdLst>
        </p14:section>
        <p14:section name="Introduccion" id="{C6C3142F-564E-4A7B-BEF9-7B19F63C5C89}">
          <p14:sldIdLst>
            <p14:sldId id="257"/>
            <p14:sldId id="260"/>
            <p14:sldId id="261"/>
          </p14:sldIdLst>
        </p14:section>
        <p14:section name="In Animada" id="{9209D7EF-EF9C-4574-8AC6-C1EDF3F16E3F}">
          <p14:sldIdLst>
            <p14:sldId id="262"/>
            <p14:sldId id="263"/>
            <p14:sldId id="266"/>
            <p14:sldId id="264"/>
          </p14:sldIdLst>
        </p14:section>
        <p14:section name="Codigo" id="{C31B48F9-5316-4CD3-9330-AA55B8184118}">
          <p14:sldIdLst>
            <p14:sldId id="259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Automatico" id="{B800DEEA-5EBD-41BB-AF41-9789C4A50060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rimer for i=1" id="{CBE3D409-D222-4BCD-95FA-0B7AD5BFC628}">
          <p14:sldIdLst>
            <p14:sldId id="285"/>
          </p14:sldIdLst>
        </p14:section>
        <p14:section name="Automatico" id="{057D1C08-5ABE-4AE9-A663-78E784F278E5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47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48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49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50"/>
            <p14:sldId id="325"/>
            <p14:sldId id="326"/>
            <p14:sldId id="327"/>
            <p14:sldId id="328"/>
            <p14:sldId id="329"/>
            <p14:sldId id="330"/>
            <p14:sldId id="331"/>
            <p14:sldId id="351"/>
            <p14:sldId id="332"/>
            <p14:sldId id="333"/>
            <p14:sldId id="334"/>
            <p14:sldId id="335"/>
            <p14:sldId id="336"/>
            <p14:sldId id="337"/>
            <p14:sldId id="338"/>
            <p14:sldId id="352"/>
            <p14:sldId id="339"/>
            <p14:sldId id="340"/>
            <p14:sldId id="341"/>
            <p14:sldId id="342"/>
            <p14:sldId id="353"/>
            <p14:sldId id="343"/>
            <p14:sldId id="344"/>
            <p14:sldId id="345"/>
            <p14:sldId id="346"/>
            <p14:sldId id="354"/>
          </p14:sldIdLst>
        </p14:section>
        <p14:section name="Fin" id="{348193C6-7E80-48D4-9639-4CF403A81486}">
          <p14:sldIdLst>
            <p14:sldId id="355"/>
            <p14:sldId id="356"/>
            <p14:sldId id="357"/>
            <p14:sldId id="358"/>
            <p14:sldId id="359"/>
            <p14:sldId id="434"/>
            <p14:sldId id="360"/>
            <p14:sldId id="361"/>
            <p14:sldId id="362"/>
            <p14:sldId id="363"/>
            <p14:sldId id="364"/>
            <p14:sldId id="365"/>
            <p14:sldId id="435"/>
            <p14:sldId id="436"/>
            <p14:sldId id="437"/>
            <p14:sldId id="438"/>
            <p14:sldId id="439"/>
            <p14:sldId id="440"/>
            <p14:sldId id="445"/>
            <p14:sldId id="441"/>
            <p14:sldId id="442"/>
            <p14:sldId id="443"/>
            <p14:sldId id="444"/>
            <p14:sldId id="446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50" d="100"/>
          <a:sy n="50" d="100"/>
        </p:scale>
        <p:origin x="225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D4DDB-CCBD-46D9-BCD8-E14444A5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380F4-424E-4F4C-8648-3793AF4CA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BE5F7-B035-4368-927A-DCBEC825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141DC-FA5A-4C31-ACA2-739573BA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A25D5F-8931-4882-98CC-5C90309A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18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190E-77E9-46F1-9EAB-2857B504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D5F91B-457C-4474-AEFD-3B0EB0C1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192BD-EA53-4FE2-A04B-51D8FF88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D9E12-BEFE-4C0F-8CBA-7B78A1AA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84CEF-D10B-4491-89B7-20CADD15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86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272F4E-7650-45C1-9C51-EEE111382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B76E96-989C-48DB-A8E4-8FF326FFB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9538E-44F1-4409-B766-0CC13E92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1323E-A00B-42AD-8BF8-BB48589C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7472C-809B-46DA-B695-6877C724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9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E9F25-8D1B-4226-968E-FCCD12BD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2BAB-E70C-44C5-8488-35FD4DB5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23E042-1F97-410B-B7CA-19D14E74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4D5C7F-1A38-4539-9E76-DFA0BCD6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233057-956C-4A3C-B06F-0A8330DD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80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F697A-CF4E-4B0C-97F7-2D933712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9691BF-C5D0-4F4E-BE34-49243E1C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243C88-A5BD-4A80-BC22-34E09BCA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6FB6B-4EBD-4DD8-B988-EC2656DF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CE41C-673B-4263-9FE7-7BD5804B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5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3FF54-635F-42F2-9489-9A0D33F2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3F6DD1-C759-487B-9A0B-47B649259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A62A4-4381-49BF-AC61-39B7D6CDC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AD151-CE91-48BE-A0C8-76DC3452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33FFE1-D0F9-49FC-9FAE-4014F8D6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E347C0-7CF4-4FB1-8D1D-AC206752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5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CD976-A18A-416B-B811-11DD5DF9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C4A3D-B0FB-4B05-A989-EE4CC5470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D05E4F-C326-46FA-83C7-C6E7DD555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92ADE5-6B9F-4A54-A511-78562B5D3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16820A-6D8F-475F-95C5-757294A56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441BC8-17BD-4B02-9AED-A64D814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EC8FDD-FC13-4E9B-B878-FB544AB6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C1E225-B8C4-4D0B-88DA-77A7A6B6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50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61616-B8AF-4CA5-AD43-4C8F668F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1D01D6-4BB4-4925-83EB-BA9192DC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A7BE5-214E-439A-B4E3-B5D326BC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EC4B1D-00C2-494A-B7EA-FCB552F2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54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A7C7C3-827F-41E9-84E9-9C218128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4A24D1-BD99-44B6-A14E-25FCC452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E1AB77-0148-4BB9-95AC-68A76601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2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13D49-78FA-48BB-AB38-C0613366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D56F0-EA4F-498D-B729-E6613F3B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D56416-7F8E-4C48-B4D5-F6A1C83E5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FD292A-FB36-475C-B15C-78EDBFE9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E2285-E3CB-41E4-A8D3-24757317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4AB36A-4E20-49F1-A73D-5B764765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93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EA666-7F86-48B4-B4A3-25EF3461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A48B6E-9D03-41A5-8435-37FA12358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0DE4FA-3913-4599-93E0-39E8C761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9A28CF-3504-41DC-A5A7-79B65FEC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729C6-3653-4ED5-BC36-0F3F6434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9B7BC-9F70-44A0-91E6-36A84A6E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7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0BFE54-C8DF-453E-B326-F086FFD1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37BF40-A7ED-4DFD-AA18-5D4F68E8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EE957-2447-4E4E-B0DF-1155E6EF3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7201-617E-4104-BF2B-7C30984124BB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65628-34B9-40CB-991C-E8866867C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53414E-3A46-4C73-8CA6-648A361A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EC85-3E2D-47E4-94BF-769924651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3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F2FB8364-9D31-4675-9664-CF30150CB39C}"/>
              </a:ext>
            </a:extLst>
          </p:cNvPr>
          <p:cNvGrpSpPr/>
          <p:nvPr/>
        </p:nvGrpSpPr>
        <p:grpSpPr>
          <a:xfrm rot="20700000">
            <a:off x="5129292" y="-1628830"/>
            <a:ext cx="5998366" cy="9014304"/>
            <a:chOff x="4626467" y="1390389"/>
            <a:chExt cx="2242159" cy="3369501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E78ECBA0-6803-43A7-B2D8-D6FA2669DFC8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344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sz="5400" dirty="0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F35ECE57-722B-45E9-8420-506AB4831925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49" name="Gráfico 48" descr="Corazón">
                <a:extLst>
                  <a:ext uri="{FF2B5EF4-FFF2-40B4-BE49-F238E27FC236}">
                    <a16:creationId xmlns:a16="http://schemas.microsoft.com/office/drawing/2014/main" id="{65AC96B2-6738-4A04-BC22-194BDB2B1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50" name="Triángulo isósceles 7">
                <a:extLst>
                  <a:ext uri="{FF2B5EF4-FFF2-40B4-BE49-F238E27FC236}">
                    <a16:creationId xmlns:a16="http://schemas.microsoft.com/office/drawing/2014/main" id="{614C199F-8C7E-4AAA-91AB-E5F7109E764D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6C69766-C816-4557-8C83-2162AAA58C0C}"/>
              </a:ext>
            </a:extLst>
          </p:cNvPr>
          <p:cNvSpPr txBox="1"/>
          <p:nvPr/>
        </p:nvSpPr>
        <p:spPr>
          <a:xfrm>
            <a:off x="646890" y="4304823"/>
            <a:ext cx="83720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Century Gothic" panose="020B0502020202020204" pitchFamily="34" charset="0"/>
              </a:rPr>
              <a:t>Algoritmo</a:t>
            </a:r>
          </a:p>
          <a:p>
            <a:r>
              <a:rPr lang="es-MX" sz="6600" dirty="0" err="1">
                <a:latin typeface="Century Gothic" panose="020B0502020202020204" pitchFamily="34" charset="0"/>
              </a:rPr>
              <a:t>Bubble</a:t>
            </a:r>
            <a:r>
              <a:rPr lang="es-MX" sz="6600" dirty="0">
                <a:latin typeface="Century Gothic" panose="020B0502020202020204" pitchFamily="34" charset="0"/>
              </a:rPr>
              <a:t> </a:t>
            </a:r>
            <a:r>
              <a:rPr lang="es-MX" sz="6600" dirty="0" err="1">
                <a:latin typeface="Century Gothic" panose="020B0502020202020204" pitchFamily="34" charset="0"/>
              </a:rPr>
              <a:t>Sort</a:t>
            </a:r>
            <a:endParaRPr lang="es-MX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6670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42973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9347639-52B2-4CC9-8C96-7157BA7A348F}"/>
              </a:ext>
            </a:extLst>
          </p:cNvPr>
          <p:cNvSpPr/>
          <p:nvPr/>
        </p:nvSpPr>
        <p:spPr>
          <a:xfrm>
            <a:off x="967707" y="4280469"/>
            <a:ext cx="6603445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448E91-41FB-4D36-81B8-99480266AC76}"/>
              </a:ext>
            </a:extLst>
          </p:cNvPr>
          <p:cNvSpPr txBox="1"/>
          <p:nvPr/>
        </p:nvSpPr>
        <p:spPr>
          <a:xfrm>
            <a:off x="8008559" y="4401100"/>
            <a:ext cx="185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n= 8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0" y="4000501"/>
            <a:ext cx="967707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9BEC007-82B3-474C-975C-85ADEAEF04EC}"/>
              </a:ext>
            </a:extLst>
          </p:cNvPr>
          <p:cNvSpPr/>
          <p:nvPr/>
        </p:nvSpPr>
        <p:spPr>
          <a:xfrm>
            <a:off x="7828767" y="4939708"/>
            <a:ext cx="1540701" cy="538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0318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6670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42973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9347639-52B2-4CC9-8C96-7157BA7A348F}"/>
              </a:ext>
            </a:extLst>
          </p:cNvPr>
          <p:cNvSpPr/>
          <p:nvPr/>
        </p:nvSpPr>
        <p:spPr>
          <a:xfrm>
            <a:off x="967707" y="4560435"/>
            <a:ext cx="6603445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448E91-41FB-4D36-81B8-99480266AC76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0" y="4000501"/>
            <a:ext cx="967707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71070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6670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42973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9347639-52B2-4CC9-8C96-7157BA7A348F}"/>
              </a:ext>
            </a:extLst>
          </p:cNvPr>
          <p:cNvSpPr/>
          <p:nvPr/>
        </p:nvSpPr>
        <p:spPr>
          <a:xfrm>
            <a:off x="967707" y="4840404"/>
            <a:ext cx="6603445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6959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69590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BDCDE05-6F6E-4984-A0C4-7BBE4376F444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228561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6670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42973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6959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322C2D4-21B5-42F6-829A-784EF075446A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286514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005965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908840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6959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D2EECE3-AFDF-40E7-B3A2-A3B4F9DD2323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187199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6959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D2EECE3-AFDF-40E7-B3A2-A3B4F9DD2323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416930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93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6959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69590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D2854A3-D98C-4471-B2CB-199B434FBE10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221355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93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6350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69590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389E0B-C10E-4C83-A930-73902E9CEC4E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138333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305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8835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69590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DA36AA3-BAC1-4BFA-9920-0FC0F59F9AF4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416371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305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00165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69590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F5C8E10-56B2-4B44-AB39-522B7A427DF5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52642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017204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12466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305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00165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0443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C63B1AA-98F7-4A79-94F5-CCF2E1A2E041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760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6670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42973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9347639-52B2-4CC9-8C96-7157BA7A348F}"/>
              </a:ext>
            </a:extLst>
          </p:cNvPr>
          <p:cNvSpPr/>
          <p:nvPr/>
        </p:nvSpPr>
        <p:spPr>
          <a:xfrm>
            <a:off x="967707" y="4560435"/>
            <a:ext cx="6603445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448E91-41FB-4D36-81B8-99480266AC76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0" y="4000501"/>
            <a:ext cx="967707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6191590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305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00165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0443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C63B1AA-98F7-4A79-94F5-CCF2E1A2E041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301274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9291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0443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1296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1AD400-5D75-4EFE-80A2-37D9A2C9E829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232427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9291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1296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3353FF5-5888-45CB-83A3-49873D9E43B1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117339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485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80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1296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18DE8AD-23F6-4140-B7F4-CA3F838996AA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191788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485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094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1296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2B66305-DF3F-4F7E-8540-6B4092CCAC4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62543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885708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03329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485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094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F234A58-13CB-4D27-B3F7-4F49F65A655E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355395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485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094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F234A58-13CB-4D27-B3F7-4F49F65A655E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190392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3509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29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6504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3509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128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29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790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901549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29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F76617B-8005-495F-A8A9-8CCDD681A40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880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6670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42973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9347639-52B2-4CC9-8C96-7157BA7A348F}"/>
              </a:ext>
            </a:extLst>
          </p:cNvPr>
          <p:cNvSpPr/>
          <p:nvPr/>
        </p:nvSpPr>
        <p:spPr>
          <a:xfrm>
            <a:off x="967707" y="4840404"/>
            <a:ext cx="6603445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6959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69590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BDCDE05-6F6E-4984-A0C4-7BBE4376F444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31543136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901549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215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29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F76617B-8005-495F-A8A9-8CCDD681A40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9650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1006456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934250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901549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215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117948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901549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215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326300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>
            <a:extLst>
              <a:ext uri="{FF2B5EF4-FFF2-40B4-BE49-F238E27FC236}">
                <a16:creationId xmlns:a16="http://schemas.microsoft.com/office/drawing/2014/main" id="{E4BD6FC3-0B7B-48C0-89F0-121154BD78BA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2E32321C-4D07-4695-82DF-05FD15B4687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1" name="Rombo 70">
              <a:extLst>
                <a:ext uri="{FF2B5EF4-FFF2-40B4-BE49-F238E27FC236}">
                  <a16:creationId xmlns:a16="http://schemas.microsoft.com/office/drawing/2014/main" id="{F1CCEFC5-5A67-4549-BCD6-94B5D71456ED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2074A54-4116-4F90-B2E4-469ECE0306EC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901549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677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215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35067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296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658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296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9450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296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212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848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76073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279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679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545106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2594795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80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369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6670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42973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6959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322C2D4-21B5-42F6-829A-784EF075446A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25979549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80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865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2296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80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2429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2296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7018880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3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212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60303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73247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188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60303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5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546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627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5240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202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627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69243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3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932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2063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4212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112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2063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1901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150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835632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847394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2063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1901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2215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601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6959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D2EECE3-AFDF-40E7-B3A2-A3B4F9DD2323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4269460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2063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1901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2215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978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6770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1901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2215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DBC8A25A-4188-494C-90D4-56E74C355FCA}"/>
              </a:ext>
            </a:extLst>
          </p:cNvPr>
          <p:cNvSpPr/>
          <p:nvPr/>
        </p:nvSpPr>
        <p:spPr>
          <a:xfrm>
            <a:off x="752063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96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28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3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2215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082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28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93714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10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630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288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9146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8896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6561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700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825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700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29703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15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9186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491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9186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215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8758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93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6959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69590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D2854A3-D98C-4471-B2CB-199B434FBE10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28805383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6070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394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6070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902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1769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978655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848342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6070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902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833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6070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902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314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6070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726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902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497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87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9422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87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05813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77617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783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869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356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869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7600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75570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4941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0617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985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93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6350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69590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389E0B-C10E-4C83-A930-73902E9CEC4E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425036303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0617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5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7609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2995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8141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305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8141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716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7609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827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5385220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5495155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8141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716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953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8141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716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483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8141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7652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716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2246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3117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6556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3117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9843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123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5125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163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5125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0338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991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607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305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8835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69590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DA36AA3-BAC1-4BFA-9920-0FC0F59F9AF4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36008502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098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383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098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621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6555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092877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97560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098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621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621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7652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591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098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621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621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7652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244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098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6709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621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621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63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03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7873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621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464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03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16523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118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0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7873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621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5601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0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212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80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24498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60912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0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212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4212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295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305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00165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69590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F5C8E10-56B2-4B44-AB39-522B7A427DF5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8980399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73639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0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212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4212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008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73639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0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76546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212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4212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416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73639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4212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9419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73639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016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943887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999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890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3967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56019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2273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3967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56019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4111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967703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119343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3967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56019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4111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823916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962872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72653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3967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56019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4111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823916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731466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962872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194541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3967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56019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4111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823916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731466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731466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39066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2" grpId="0" uiExpand="1" build="p"/>
      <p:bldP spid="45" grpId="0"/>
      <p:bldP spid="55" grpId="0" animBg="1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305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00165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0443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C63B1AA-98F7-4A79-94F5-CCF2E1A2E041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2057175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050503" y="2197070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7473930" y="2197069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4526776" y="2197070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003687" y="2197069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3393404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7816831" y="1425948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4869677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6346588" y="1425948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2940754" y="1137676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402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43" grpId="0" animBg="1"/>
      <p:bldP spid="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9291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0443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1296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1AD400-5D75-4EFE-80A2-37D9A2C9E829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212501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9291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1296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3353FF5-5888-45CB-83A3-49873D9E43B1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114982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485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80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1296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18DE8AD-23F6-4140-B7F4-CA3F838996AA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239064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485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094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1296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2B66305-DF3F-4F7E-8540-6B4092CCAC4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244920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485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094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F234A58-13CB-4D27-B3F7-4F49F65A655E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</p:spTree>
    <p:extLst>
      <p:ext uri="{BB962C8B-B14F-4D97-AF65-F5344CB8AC3E}">
        <p14:creationId xmlns:p14="http://schemas.microsoft.com/office/powerpoint/2010/main" val="95243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3509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29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981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3509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128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29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8E49B2-D100-4F0C-A5C3-06E38834DB06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7271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901549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29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F76617B-8005-495F-A8A9-8CCDD681A40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596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901549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215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2970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F76617B-8005-495F-A8A9-8CCDD681A40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183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901549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215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421658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535670" y="2197070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7473930" y="2197069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3050355" y="2197070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003687" y="2197069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3393404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7816831" y="1425948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4869677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6346588" y="1425948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2940754" y="1137676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2494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12188 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88 4.07407E-6 L 0.24245 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>
            <a:extLst>
              <a:ext uri="{FF2B5EF4-FFF2-40B4-BE49-F238E27FC236}">
                <a16:creationId xmlns:a16="http://schemas.microsoft.com/office/drawing/2014/main" id="{E4BD6FC3-0B7B-48C0-89F0-121154BD78BA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2E32321C-4D07-4695-82DF-05FD15B4687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1" name="Rombo 70">
              <a:extLst>
                <a:ext uri="{FF2B5EF4-FFF2-40B4-BE49-F238E27FC236}">
                  <a16:creationId xmlns:a16="http://schemas.microsoft.com/office/drawing/2014/main" id="{F1CCEFC5-5A67-4549-BCD6-94B5D71456ED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2074A54-4116-4F90-B2E4-469ECE0306EC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901549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677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215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155739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296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8716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296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12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862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296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212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480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76073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868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174911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8208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59026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414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545106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2594795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80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137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69590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80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72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2296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808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339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2296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7018880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3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801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535670" y="2197070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6003687" y="2197069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3050355" y="2197070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7479056" y="2197069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3393404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7816831" y="1425948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4869677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6346588" y="1425948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5896307" y="1137676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697C4B7-D284-4EFF-B8A2-92E857983E44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1715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60303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73247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779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603030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5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634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627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5240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6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46278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69243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3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428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2063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4212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3337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91113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7640577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2063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1901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28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835632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847394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2063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1901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2215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022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752063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8080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1901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2215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930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6770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1901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2215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DBC8A25A-4188-494C-90D4-56E74C355FCA}"/>
              </a:ext>
            </a:extLst>
          </p:cNvPr>
          <p:cNvSpPr/>
          <p:nvPr/>
        </p:nvSpPr>
        <p:spPr>
          <a:xfrm>
            <a:off x="752063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60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28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3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82215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894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535670" y="2197070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6003687" y="2197069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3050355" y="2197070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7479056" y="2197069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3393404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7816831" y="1425948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4869677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6346588" y="1425948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2948522" y="1137676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49E7F36-C14B-48A1-8437-EA108140B769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3729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28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93714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227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630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359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322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9146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8896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351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700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988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14832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700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29703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332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9186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724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9186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215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664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6070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146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387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157863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763226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6070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902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829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6978655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848342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6070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902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880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535670" y="2197070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6003687" y="2197069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3050355" y="2197070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7479056" y="2197069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3393404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7816831" y="1425948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4869677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6346588" y="1425948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426064" y="1137676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57BF8C7-EBE0-40FD-8B67-C9BE1896B1A2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61702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6070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82215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902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3332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606070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726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9027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3027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87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37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87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05813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77617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6542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869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928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8693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7600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75570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736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0617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423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0617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5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7609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1463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8141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704587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396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6165838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4700318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8141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716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7609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88351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1227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6002635" y="2197070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526776" y="2197069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3050355" y="2197070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7479056" y="2197069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3393404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7816831" y="1425948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4869677" y="142594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6346588" y="1425948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426064" y="1137676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AD74816-122C-4B4D-B498-AB04942B3F19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05496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5385220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5495155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8141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716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375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8141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76073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716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680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4581412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7652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2716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4444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3117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282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3117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9843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151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5125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3837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45125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0338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991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593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098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93714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147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3213558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468385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098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621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6327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092877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97560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098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621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621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7652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56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6012710" y="2197070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528373" y="2197069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3050355" y="2197070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7479056" y="2197069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3393404" y="142594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7816831" y="1425948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4869677" y="142594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6346588" y="1425948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2950750" y="1137676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2622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098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0096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621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621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76525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6323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3110989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67091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56211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621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2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733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03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7873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621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723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036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816523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210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0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7873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56211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008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1740659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3207195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0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212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1652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086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24498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60912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0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212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4212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1158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73639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0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695905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212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4212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05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73639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631014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976546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42124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4212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812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73639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967702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42124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494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6670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42973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9347639-52B2-4CC9-8C96-7157BA7A348F}"/>
              </a:ext>
            </a:extLst>
          </p:cNvPr>
          <p:cNvSpPr/>
          <p:nvPr/>
        </p:nvSpPr>
        <p:spPr>
          <a:xfrm>
            <a:off x="967707" y="4000501"/>
            <a:ext cx="6603445" cy="279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448E91-41FB-4D36-81B8-99480266AC76}"/>
              </a:ext>
            </a:extLst>
          </p:cNvPr>
          <p:cNvSpPr txBox="1"/>
          <p:nvPr/>
        </p:nvSpPr>
        <p:spPr>
          <a:xfrm>
            <a:off x="8008559" y="4401100"/>
            <a:ext cx="185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n= 8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0" y="4000501"/>
            <a:ext cx="967707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9BEC007-82B3-474C-975C-85ADEAEF04EC}"/>
              </a:ext>
            </a:extLst>
          </p:cNvPr>
          <p:cNvSpPr/>
          <p:nvPr/>
        </p:nvSpPr>
        <p:spPr>
          <a:xfrm>
            <a:off x="7828767" y="4280468"/>
            <a:ext cx="1540701" cy="119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83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"/>
                            </p:stCondLst>
                            <p:childTnLst>
                              <p:par>
                                <p:cTn id="80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8" grpId="0" animBg="1"/>
      <p:bldP spid="2" grpId="0"/>
      <p:bldP spid="3" grpId="0"/>
      <p:bldP spid="5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26084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736391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967702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742124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9270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943887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99914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249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3967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56019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967702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695901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4959CF1-DADC-4EC0-AB4F-D88F9B4F07A7}"/>
              </a:ext>
            </a:extLst>
          </p:cNvPr>
          <p:cNvSpPr txBox="1"/>
          <p:nvPr/>
        </p:nvSpPr>
        <p:spPr>
          <a:xfrm>
            <a:off x="130845" y="633554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827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"/>
    </mc:Choice>
    <mc:Fallback>
      <p:transition advTm="1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3967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56019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4111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967703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695901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63407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3967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56019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4111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823916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962872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695901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412011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50"/>
    </mc:Choice>
    <mc:Fallback>
      <p:transition advTm="25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3967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56019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4111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823916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731466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962872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170125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50"/>
    </mc:Choice>
    <mc:Fallback>
      <p:transition advTm="25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A6DB051E-3319-442B-A227-A32D5786099F}"/>
              </a:ext>
            </a:extLst>
          </p:cNvPr>
          <p:cNvGrpSpPr/>
          <p:nvPr/>
        </p:nvGrpSpPr>
        <p:grpSpPr>
          <a:xfrm>
            <a:off x="10582051" y="1180061"/>
            <a:ext cx="1413707" cy="2124509"/>
            <a:chOff x="9638715" y="1390389"/>
            <a:chExt cx="2242159" cy="3369501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2706714-3462-4E73-A73F-81BF601F33F9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72" name="Rombo 71">
              <a:extLst>
                <a:ext uri="{FF2B5EF4-FFF2-40B4-BE49-F238E27FC236}">
                  <a16:creationId xmlns:a16="http://schemas.microsoft.com/office/drawing/2014/main" id="{A8B97F83-9859-422B-AFBC-F7D15ABA83D3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576106C-2C52-41D5-A2E9-8D696C34E38B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21C887-1A76-4170-AD90-AC6DB0CB6CF2}"/>
              </a:ext>
            </a:extLst>
          </p:cNvPr>
          <p:cNvSpPr txBox="1"/>
          <p:nvPr/>
        </p:nvSpPr>
        <p:spPr>
          <a:xfrm>
            <a:off x="8008558" y="4401100"/>
            <a:ext cx="2922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n-1     = 7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n-(i+1) =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4700081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3219880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44601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39679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256019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6166267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9110572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202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8EB82C4-D99E-4AF9-97FA-D9E1FCA7296A}"/>
              </a:ext>
            </a:extLst>
          </p:cNvPr>
          <p:cNvSpPr/>
          <p:nvPr/>
        </p:nvSpPr>
        <p:spPr>
          <a:xfrm>
            <a:off x="-6695901" y="4000501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413C10A-3DDF-4C4C-96E6-856C6550B6B6}"/>
              </a:ext>
            </a:extLst>
          </p:cNvPr>
          <p:cNvSpPr/>
          <p:nvPr/>
        </p:nvSpPr>
        <p:spPr>
          <a:xfrm>
            <a:off x="-6969402" y="4280469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1A912-3BC7-4681-BFA0-E12EC6A40A84}"/>
              </a:ext>
            </a:extLst>
          </p:cNvPr>
          <p:cNvSpPr/>
          <p:nvPr/>
        </p:nvSpPr>
        <p:spPr>
          <a:xfrm>
            <a:off x="-6788349" y="4560437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DA424B5-9F2D-4CCB-96E3-D9429B021A28}"/>
              </a:ext>
            </a:extLst>
          </p:cNvPr>
          <p:cNvSpPr/>
          <p:nvPr/>
        </p:nvSpPr>
        <p:spPr>
          <a:xfrm>
            <a:off x="-6768506" y="4840405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7E6A9B-2D6B-46EC-83BA-CCF8AEF05F41}"/>
              </a:ext>
            </a:extLst>
          </p:cNvPr>
          <p:cNvSpPr/>
          <p:nvPr/>
        </p:nvSpPr>
        <p:spPr>
          <a:xfrm>
            <a:off x="-6841113" y="5120372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23D0786-E2CE-4D13-855E-2D2BCC0172E9}"/>
              </a:ext>
            </a:extLst>
          </p:cNvPr>
          <p:cNvSpPr/>
          <p:nvPr/>
        </p:nvSpPr>
        <p:spPr>
          <a:xfrm>
            <a:off x="-6823916" y="5400340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F96D41C-A86E-4FC8-AF3F-4275A232E361}"/>
              </a:ext>
            </a:extLst>
          </p:cNvPr>
          <p:cNvSpPr/>
          <p:nvPr/>
        </p:nvSpPr>
        <p:spPr>
          <a:xfrm>
            <a:off x="-6731466" y="5680308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77339-768B-4238-906A-99D541E91E5B}"/>
              </a:ext>
            </a:extLst>
          </p:cNvPr>
          <p:cNvSpPr/>
          <p:nvPr/>
        </p:nvSpPr>
        <p:spPr>
          <a:xfrm>
            <a:off x="-6731466" y="5960276"/>
            <a:ext cx="6603449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565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-92450" y="4000501"/>
            <a:ext cx="1060153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309560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2" grpId="0" uiExpand="1" build="p"/>
      <p:bldP spid="45" grpId="0"/>
      <p:bldP spid="55" grpId="0" animBg="1"/>
      <p:bldP spid="5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ón de acción: en blanco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9D8E978-55DF-4944-82E2-586D5C12AF2A}"/>
              </a:ext>
            </a:extLst>
          </p:cNvPr>
          <p:cNvSpPr/>
          <p:nvPr/>
        </p:nvSpPr>
        <p:spPr>
          <a:xfrm>
            <a:off x="990600" y="2907792"/>
            <a:ext cx="4229100" cy="104241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Desde el principio</a:t>
            </a:r>
          </a:p>
        </p:txBody>
      </p:sp>
      <p:sp>
        <p:nvSpPr>
          <p:cNvPr id="5" name="Botón de acción: en blanco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2759C0B-E565-4A07-A113-837593E55829}"/>
              </a:ext>
            </a:extLst>
          </p:cNvPr>
          <p:cNvSpPr/>
          <p:nvPr/>
        </p:nvSpPr>
        <p:spPr>
          <a:xfrm>
            <a:off x="6972300" y="2907792"/>
            <a:ext cx="4229100" cy="104241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animación sin interrupciones</a:t>
            </a:r>
          </a:p>
        </p:txBody>
      </p:sp>
    </p:spTree>
    <p:extLst>
      <p:ext uri="{BB962C8B-B14F-4D97-AF65-F5344CB8AC3E}">
        <p14:creationId xmlns:p14="http://schemas.microsoft.com/office/powerpoint/2010/main" val="11542653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6670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42973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9347639-52B2-4CC9-8C96-7157BA7A348F}"/>
              </a:ext>
            </a:extLst>
          </p:cNvPr>
          <p:cNvSpPr/>
          <p:nvPr/>
        </p:nvSpPr>
        <p:spPr>
          <a:xfrm>
            <a:off x="967707" y="4000501"/>
            <a:ext cx="6603445" cy="279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448E91-41FB-4D36-81B8-99480266AC76}"/>
              </a:ext>
            </a:extLst>
          </p:cNvPr>
          <p:cNvSpPr txBox="1"/>
          <p:nvPr/>
        </p:nvSpPr>
        <p:spPr>
          <a:xfrm>
            <a:off x="8008559" y="4401100"/>
            <a:ext cx="185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n= 8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0" y="4000501"/>
            <a:ext cx="967707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9BEC007-82B3-474C-975C-85ADEAEF04EC}"/>
              </a:ext>
            </a:extLst>
          </p:cNvPr>
          <p:cNvSpPr/>
          <p:nvPr/>
        </p:nvSpPr>
        <p:spPr>
          <a:xfrm>
            <a:off x="7828767" y="4280468"/>
            <a:ext cx="1540701" cy="119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83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"/>
                            </p:stCondLst>
                            <p:childTnLst>
                              <p:par>
                                <p:cTn id="80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8" grpId="0" animBg="1"/>
      <p:bldP spid="2" grpId="0"/>
      <p:bldP spid="3" grpId="0"/>
      <p:bldP spid="5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C753C56-D3A5-464C-8B07-2DE3D149C1F4}"/>
              </a:ext>
            </a:extLst>
          </p:cNvPr>
          <p:cNvSpPr/>
          <p:nvPr/>
        </p:nvSpPr>
        <p:spPr>
          <a:xfrm>
            <a:off x="0" y="4000501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B21D1D-499B-48EB-B0A5-49103EE8A429}"/>
              </a:ext>
            </a:extLst>
          </p:cNvPr>
          <p:cNvSpPr/>
          <p:nvPr/>
        </p:nvSpPr>
        <p:spPr>
          <a:xfrm>
            <a:off x="0" y="4280469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4FF0A7-BDE1-4211-AB7C-C05620E64558}"/>
              </a:ext>
            </a:extLst>
          </p:cNvPr>
          <p:cNvSpPr/>
          <p:nvPr/>
        </p:nvSpPr>
        <p:spPr>
          <a:xfrm>
            <a:off x="0" y="4560437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A759F4-30A1-44CD-8479-77F4821D1A49}"/>
              </a:ext>
            </a:extLst>
          </p:cNvPr>
          <p:cNvSpPr/>
          <p:nvPr/>
        </p:nvSpPr>
        <p:spPr>
          <a:xfrm>
            <a:off x="0" y="4840405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4.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6AFA1AD-8D5C-480D-8CEE-9335085586EC}"/>
              </a:ext>
            </a:extLst>
          </p:cNvPr>
          <p:cNvSpPr/>
          <p:nvPr/>
        </p:nvSpPr>
        <p:spPr>
          <a:xfrm>
            <a:off x="0" y="5120372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08E6F0C-B79A-405F-9A00-F68D04DCCD7A}"/>
              </a:ext>
            </a:extLst>
          </p:cNvPr>
          <p:cNvSpPr/>
          <p:nvPr/>
        </p:nvSpPr>
        <p:spPr>
          <a:xfrm>
            <a:off x="0" y="5400340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5B9A3D-D7AF-4EE1-92A9-5AEE78C5E3CC}"/>
              </a:ext>
            </a:extLst>
          </p:cNvPr>
          <p:cNvSpPr/>
          <p:nvPr/>
        </p:nvSpPr>
        <p:spPr>
          <a:xfrm>
            <a:off x="0" y="5680308"/>
            <a:ext cx="7571152" cy="27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D2E15D2-B89C-4204-AEA4-2EE6AF11DF3E}"/>
              </a:ext>
            </a:extLst>
          </p:cNvPr>
          <p:cNvSpPr/>
          <p:nvPr/>
        </p:nvSpPr>
        <p:spPr>
          <a:xfrm>
            <a:off x="0" y="5960276"/>
            <a:ext cx="7571152" cy="279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</a:rPr>
              <a:t>8.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05D7FF7-D58A-4C38-AA5F-D7BDC7628189}"/>
              </a:ext>
            </a:extLst>
          </p:cNvPr>
          <p:cNvGrpSpPr/>
          <p:nvPr/>
        </p:nvGrpSpPr>
        <p:grpSpPr>
          <a:xfrm>
            <a:off x="266700" y="1180063"/>
            <a:ext cx="1413707" cy="2124509"/>
            <a:chOff x="2120343" y="1390389"/>
            <a:chExt cx="2242159" cy="33695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A6C05DC-1978-4D34-8995-DBC0CA77D56D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latin typeface="Castellar" panose="020A0402060406010301" pitchFamily="18" charset="0"/>
                </a:rPr>
                <a:t>9</a:t>
              </a:r>
              <a:endParaRPr lang="es-MX" dirty="0">
                <a:latin typeface="Castellar" panose="020A0402060406010301" pitchFamily="18" charset="0"/>
              </a:endParaRPr>
            </a:p>
          </p:txBody>
        </p:sp>
        <p:pic>
          <p:nvPicPr>
            <p:cNvPr id="6" name="Gráfico 5" descr="Corazón">
              <a:extLst>
                <a:ext uri="{FF2B5EF4-FFF2-40B4-BE49-F238E27FC236}">
                  <a16:creationId xmlns:a16="http://schemas.microsoft.com/office/drawing/2014/main" id="{4E307B42-FC1E-4637-900D-DFE59D6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84FC12-1EED-454F-A83F-26287BD67EEC}"/>
              </a:ext>
            </a:extLst>
          </p:cNvPr>
          <p:cNvGrpSpPr/>
          <p:nvPr/>
        </p:nvGrpSpPr>
        <p:grpSpPr>
          <a:xfrm>
            <a:off x="4690127" y="1180062"/>
            <a:ext cx="1413707" cy="2124509"/>
            <a:chOff x="4626467" y="1390389"/>
            <a:chExt cx="2242159" cy="336950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78F709-F438-42F3-8A11-D939278BC7C0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5</a:t>
              </a:r>
              <a:endParaRPr lang="es-MX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C288405-FBBA-4227-9F30-460123F28A58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7" name="Gráfico 6" descr="Corazón">
                <a:extLst>
                  <a:ext uri="{FF2B5EF4-FFF2-40B4-BE49-F238E27FC236}">
                    <a16:creationId xmlns:a16="http://schemas.microsoft.com/office/drawing/2014/main" id="{05E78687-FE55-47BF-8D63-FFD9D98A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66D2545D-F376-4069-B7A1-77E3AAD895C6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B3793B-FECD-422C-BE91-156B67597F1B}"/>
              </a:ext>
            </a:extLst>
          </p:cNvPr>
          <p:cNvGrpSpPr/>
          <p:nvPr/>
        </p:nvGrpSpPr>
        <p:grpSpPr>
          <a:xfrm>
            <a:off x="7638760" y="1180061"/>
            <a:ext cx="1413707" cy="2124509"/>
            <a:chOff x="7132591" y="1390389"/>
            <a:chExt cx="2242159" cy="336950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DC8F66F7-DAD3-4D04-8A94-D6BC3FEE1508}"/>
                </a:ext>
              </a:extLst>
            </p:cNvPr>
            <p:cNvSpPr/>
            <p:nvPr/>
          </p:nvSpPr>
          <p:spPr>
            <a:xfrm>
              <a:off x="7132591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J</a:t>
              </a:r>
              <a:endParaRPr lang="es-MX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26ADC80-7023-4F4D-A82F-C6471F6B785B}"/>
                </a:ext>
              </a:extLst>
            </p:cNvPr>
            <p:cNvGrpSpPr/>
            <p:nvPr/>
          </p:nvGrpSpPr>
          <p:grpSpPr>
            <a:xfrm>
              <a:off x="8561046" y="3983742"/>
              <a:ext cx="630458" cy="618289"/>
              <a:chOff x="5690261" y="3983742"/>
              <a:chExt cx="630458" cy="618289"/>
            </a:xfrm>
          </p:grpSpPr>
          <p:sp>
            <p:nvSpPr>
              <p:cNvPr id="10" name="Triángulo isósceles 7">
                <a:extLst>
                  <a:ext uri="{FF2B5EF4-FFF2-40B4-BE49-F238E27FC236}">
                    <a16:creationId xmlns:a16="http://schemas.microsoft.com/office/drawing/2014/main" id="{90A4D6C5-60F0-40EA-808C-8B2027B0BBAB}"/>
                  </a:ext>
                </a:extLst>
              </p:cNvPr>
              <p:cNvSpPr/>
              <p:nvPr/>
            </p:nvSpPr>
            <p:spPr>
              <a:xfrm>
                <a:off x="5925606" y="4148397"/>
                <a:ext cx="170394" cy="453634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2DDBA2E-543D-4F19-B1DF-26215E5E96D5}"/>
                  </a:ext>
                </a:extLst>
              </p:cNvPr>
              <p:cNvSpPr/>
              <p:nvPr/>
            </p:nvSpPr>
            <p:spPr>
              <a:xfrm>
                <a:off x="5690261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B232122-3663-49B3-BC04-15770E9BF7F6}"/>
                  </a:ext>
                </a:extLst>
              </p:cNvPr>
              <p:cNvSpPr/>
              <p:nvPr/>
            </p:nvSpPr>
            <p:spPr>
              <a:xfrm>
                <a:off x="6005490" y="4217599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32CA455-F7C4-4FC1-B63E-FFA9B475D4C1}"/>
                  </a:ext>
                </a:extLst>
              </p:cNvPr>
              <p:cNvSpPr/>
              <p:nvPr/>
            </p:nvSpPr>
            <p:spPr>
              <a:xfrm>
                <a:off x="5847875" y="3983742"/>
                <a:ext cx="315229" cy="3152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0B858E-1B76-42AE-BA80-2317CBCF06FA}"/>
              </a:ext>
            </a:extLst>
          </p:cNvPr>
          <p:cNvGrpSpPr/>
          <p:nvPr/>
        </p:nvGrpSpPr>
        <p:grpSpPr>
          <a:xfrm>
            <a:off x="9115033" y="1180061"/>
            <a:ext cx="1413707" cy="2124509"/>
            <a:chOff x="9638715" y="1390389"/>
            <a:chExt cx="2242159" cy="336950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E5CA09D-983E-4839-93F7-3F9C1D3A3B13}"/>
                </a:ext>
              </a:extLst>
            </p:cNvPr>
            <p:cNvSpPr/>
            <p:nvPr/>
          </p:nvSpPr>
          <p:spPr>
            <a:xfrm>
              <a:off x="9638715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K</a:t>
              </a:r>
              <a:endParaRPr lang="es-MX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6E48E96-8C87-4BB9-BD87-FEB89928CBDF}"/>
                </a:ext>
              </a:extLst>
            </p:cNvPr>
            <p:cNvSpPr/>
            <p:nvPr/>
          </p:nvSpPr>
          <p:spPr>
            <a:xfrm>
              <a:off x="11038550" y="3983742"/>
              <a:ext cx="657226" cy="618289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D72A511-02CF-48C2-A93D-30A3B7E7C90C}"/>
              </a:ext>
            </a:extLst>
          </p:cNvPr>
          <p:cNvGrpSpPr/>
          <p:nvPr/>
        </p:nvGrpSpPr>
        <p:grpSpPr>
          <a:xfrm>
            <a:off x="1742973" y="1180063"/>
            <a:ext cx="1413707" cy="2124509"/>
            <a:chOff x="2120343" y="1390389"/>
            <a:chExt cx="2242159" cy="3369501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B10D7551-7AE8-489D-BA3A-9D0AE20DCB0C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2</a:t>
              </a:r>
              <a:endParaRPr lang="es-MX" dirty="0"/>
            </a:p>
          </p:txBody>
        </p:sp>
        <p:pic>
          <p:nvPicPr>
            <p:cNvPr id="25" name="Gráfico 24" descr="Corazón">
              <a:extLst>
                <a:ext uri="{FF2B5EF4-FFF2-40B4-BE49-F238E27FC236}">
                  <a16:creationId xmlns:a16="http://schemas.microsoft.com/office/drawing/2014/main" id="{2D615A3F-7B2E-45E8-916C-168D478F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E4168F-40DF-4487-9C70-DF304550847B}"/>
              </a:ext>
            </a:extLst>
          </p:cNvPr>
          <p:cNvGrpSpPr/>
          <p:nvPr/>
        </p:nvGrpSpPr>
        <p:grpSpPr>
          <a:xfrm>
            <a:off x="10587793" y="1180060"/>
            <a:ext cx="1413707" cy="2124509"/>
            <a:chOff x="2120343" y="1390389"/>
            <a:chExt cx="2242159" cy="336950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F57D8F6-20D0-4CCA-A2E8-4FF7A1B7EBC1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A</a:t>
              </a:r>
              <a:endParaRPr lang="es-MX" dirty="0"/>
            </a:p>
          </p:txBody>
        </p:sp>
        <p:pic>
          <p:nvPicPr>
            <p:cNvPr id="28" name="Gráfico 27" descr="Corazón">
              <a:extLst>
                <a:ext uri="{FF2B5EF4-FFF2-40B4-BE49-F238E27FC236}">
                  <a16:creationId xmlns:a16="http://schemas.microsoft.com/office/drawing/2014/main" id="{9433A674-303A-4108-A235-7321D509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5579727-9A74-4FBB-ABF9-16C889550BD6}"/>
              </a:ext>
            </a:extLst>
          </p:cNvPr>
          <p:cNvGrpSpPr/>
          <p:nvPr/>
        </p:nvGrpSpPr>
        <p:grpSpPr>
          <a:xfrm>
            <a:off x="3219884" y="1180062"/>
            <a:ext cx="1413707" cy="2124509"/>
            <a:chOff x="2120343" y="1390389"/>
            <a:chExt cx="2242159" cy="3369501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BE2C689-FCB7-421E-BC2F-604615F89488}"/>
                </a:ext>
              </a:extLst>
            </p:cNvPr>
            <p:cNvSpPr/>
            <p:nvPr/>
          </p:nvSpPr>
          <p:spPr>
            <a:xfrm>
              <a:off x="2120343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9</a:t>
              </a:r>
              <a:endParaRPr lang="es-MX" dirty="0"/>
            </a:p>
          </p:txBody>
        </p:sp>
        <p:pic>
          <p:nvPicPr>
            <p:cNvPr id="31" name="Gráfico 30" descr="Corazón">
              <a:extLst>
                <a:ext uri="{FF2B5EF4-FFF2-40B4-BE49-F238E27FC236}">
                  <a16:creationId xmlns:a16="http://schemas.microsoft.com/office/drawing/2014/main" id="{FF520602-7A92-4E1D-96D8-3A0D2D5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8102" y="384549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32F9AEC-38A9-4EC2-98E2-C7A0A2D1D033}"/>
              </a:ext>
            </a:extLst>
          </p:cNvPr>
          <p:cNvGrpSpPr/>
          <p:nvPr/>
        </p:nvGrpSpPr>
        <p:grpSpPr>
          <a:xfrm>
            <a:off x="6159954" y="1180062"/>
            <a:ext cx="1413707" cy="2124509"/>
            <a:chOff x="4626467" y="1390389"/>
            <a:chExt cx="2242159" cy="336950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369B3CBB-F07C-467D-A4CF-8CDCCB912B6B}"/>
                </a:ext>
              </a:extLst>
            </p:cNvPr>
            <p:cNvSpPr/>
            <p:nvPr/>
          </p:nvSpPr>
          <p:spPr>
            <a:xfrm>
              <a:off x="4626467" y="1390389"/>
              <a:ext cx="2242159" cy="3369501"/>
            </a:xfrm>
            <a:prstGeom prst="roundRect">
              <a:avLst>
                <a:gd name="adj" fmla="val 65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0" dirty="0">
                  <a:solidFill>
                    <a:prstClr val="black"/>
                  </a:solidFill>
                  <a:latin typeface="Castellar" panose="020A0402060406010301" pitchFamily="18" charset="0"/>
                </a:rPr>
                <a:t>Q</a:t>
              </a:r>
              <a:endParaRPr lang="es-MX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E3428745-C159-46BA-9D00-26B546DA26EF}"/>
                </a:ext>
              </a:extLst>
            </p:cNvPr>
            <p:cNvGrpSpPr/>
            <p:nvPr/>
          </p:nvGrpSpPr>
          <p:grpSpPr>
            <a:xfrm>
              <a:off x="5950246" y="3855014"/>
              <a:ext cx="914400" cy="774135"/>
              <a:chOff x="4522522" y="3886200"/>
              <a:chExt cx="914400" cy="747712"/>
            </a:xfrm>
          </p:grpSpPr>
          <p:pic>
            <p:nvPicPr>
              <p:cNvPr id="35" name="Gráfico 34" descr="Corazón">
                <a:extLst>
                  <a:ext uri="{FF2B5EF4-FFF2-40B4-BE49-F238E27FC236}">
                    <a16:creationId xmlns:a16="http://schemas.microsoft.com/office/drawing/2014/main" id="{7C4C86F0-9459-43CE-BB3F-31957C7AD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4522522" y="3886200"/>
                <a:ext cx="914400" cy="747712"/>
              </a:xfrm>
              <a:prstGeom prst="rect">
                <a:avLst/>
              </a:prstGeom>
            </p:spPr>
          </p:pic>
          <p:sp>
            <p:nvSpPr>
              <p:cNvPr id="36" name="Triángulo isósceles 7">
                <a:extLst>
                  <a:ext uri="{FF2B5EF4-FFF2-40B4-BE49-F238E27FC236}">
                    <a16:creationId xmlns:a16="http://schemas.microsoft.com/office/drawing/2014/main" id="{6C6FE924-88D6-4C5C-A38B-514765634040}"/>
                  </a:ext>
                </a:extLst>
              </p:cNvPr>
              <p:cNvSpPr/>
              <p:nvPr/>
            </p:nvSpPr>
            <p:spPr>
              <a:xfrm>
                <a:off x="4894525" y="4169569"/>
                <a:ext cx="170394" cy="438150"/>
              </a:xfrm>
              <a:custGeom>
                <a:avLst/>
                <a:gdLst>
                  <a:gd name="connsiteX0" fmla="*/ 0 w 170394"/>
                  <a:gd name="connsiteY0" fmla="*/ 340996 h 340996"/>
                  <a:gd name="connsiteX1" fmla="*/ 85197 w 170394"/>
                  <a:gd name="connsiteY1" fmla="*/ 0 h 340996"/>
                  <a:gd name="connsiteX2" fmla="*/ 170394 w 170394"/>
                  <a:gd name="connsiteY2" fmla="*/ 340996 h 340996"/>
                  <a:gd name="connsiteX3" fmla="*/ 0 w 170394"/>
                  <a:gd name="connsiteY3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70394 w 170394"/>
                  <a:gd name="connsiteY3" fmla="*/ 340996 h 340996"/>
                  <a:gd name="connsiteX4" fmla="*/ 0 w 170394"/>
                  <a:gd name="connsiteY4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132294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  <a:gd name="connsiteX0" fmla="*/ 0 w 170394"/>
                  <a:gd name="connsiteY0" fmla="*/ 340996 h 340996"/>
                  <a:gd name="connsiteX1" fmla="*/ 63238 w 170394"/>
                  <a:gd name="connsiteY1" fmla="*/ 176690 h 340996"/>
                  <a:gd name="connsiteX2" fmla="*/ 85197 w 170394"/>
                  <a:gd name="connsiteY2" fmla="*/ 0 h 340996"/>
                  <a:gd name="connsiteX3" fmla="*/ 98956 w 170394"/>
                  <a:gd name="connsiteY3" fmla="*/ 176690 h 340996"/>
                  <a:gd name="connsiteX4" fmla="*/ 170394 w 170394"/>
                  <a:gd name="connsiteY4" fmla="*/ 340996 h 340996"/>
                  <a:gd name="connsiteX5" fmla="*/ 0 w 170394"/>
                  <a:gd name="connsiteY5" fmla="*/ 340996 h 3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94" h="340996">
                    <a:moveTo>
                      <a:pt x="0" y="340996"/>
                    </a:moveTo>
                    <a:cubicBezTo>
                      <a:pt x="57592" y="310833"/>
                      <a:pt x="50890" y="233046"/>
                      <a:pt x="63238" y="176690"/>
                    </a:cubicBezTo>
                    <a:lnTo>
                      <a:pt x="85197" y="0"/>
                    </a:lnTo>
                    <a:lnTo>
                      <a:pt x="98956" y="176690"/>
                    </a:lnTo>
                    <a:cubicBezTo>
                      <a:pt x="122769" y="231459"/>
                      <a:pt x="110862" y="317183"/>
                      <a:pt x="170394" y="340996"/>
                    </a:cubicBezTo>
                    <a:lnTo>
                      <a:pt x="0" y="3409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6ABB2BD-3233-4C3C-8E9B-FFAAA0CA44BD}"/>
              </a:ext>
            </a:extLst>
          </p:cNvPr>
          <p:cNvSpPr/>
          <p:nvPr/>
        </p:nvSpPr>
        <p:spPr>
          <a:xfrm>
            <a:off x="609601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/>
              <a:t>0</a:t>
            </a:r>
            <a:endParaRPr lang="es-MX" sz="8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EE833D7-EF1B-476B-AB78-81AF4BB4835F}"/>
              </a:ext>
            </a:extLst>
          </p:cNvPr>
          <p:cNvSpPr/>
          <p:nvPr/>
        </p:nvSpPr>
        <p:spPr>
          <a:xfrm>
            <a:off x="5033028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3</a:t>
            </a:r>
            <a:endParaRPr lang="es-MX" sz="8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60F81FE-97E4-46A9-AFB1-D00CF96D6CE3}"/>
              </a:ext>
            </a:extLst>
          </p:cNvPr>
          <p:cNvSpPr/>
          <p:nvPr/>
        </p:nvSpPr>
        <p:spPr>
          <a:xfrm>
            <a:off x="7981661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5</a:t>
            </a:r>
            <a:endParaRPr lang="es-MX" sz="8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6074E5-1890-4A2F-B712-E622D6EF61A3}"/>
              </a:ext>
            </a:extLst>
          </p:cNvPr>
          <p:cNvSpPr/>
          <p:nvPr/>
        </p:nvSpPr>
        <p:spPr>
          <a:xfrm>
            <a:off x="9457934" y="408940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6</a:t>
            </a:r>
            <a:endParaRPr lang="es-MX" sz="8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1DD1577-6AA6-4379-8FFE-FD27F5DC3487}"/>
              </a:ext>
            </a:extLst>
          </p:cNvPr>
          <p:cNvSpPr/>
          <p:nvPr/>
        </p:nvSpPr>
        <p:spPr>
          <a:xfrm>
            <a:off x="2085874" y="408942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1</a:t>
            </a:r>
            <a:endParaRPr lang="es-MX" sz="8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0BD767F-2F03-4E65-AF31-950BD3866E5A}"/>
              </a:ext>
            </a:extLst>
          </p:cNvPr>
          <p:cNvSpPr/>
          <p:nvPr/>
        </p:nvSpPr>
        <p:spPr>
          <a:xfrm>
            <a:off x="10930694" y="408939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7</a:t>
            </a:r>
            <a:endParaRPr lang="es-MX" sz="8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C98FFE-136B-4E3C-AA7D-98D02322E0CC}"/>
              </a:ext>
            </a:extLst>
          </p:cNvPr>
          <p:cNvSpPr/>
          <p:nvPr/>
        </p:nvSpPr>
        <p:spPr>
          <a:xfrm>
            <a:off x="356278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2</a:t>
            </a:r>
            <a:endParaRPr lang="es-MX" sz="8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34407F6-A702-437D-A294-C0722FF69FBC}"/>
              </a:ext>
            </a:extLst>
          </p:cNvPr>
          <p:cNvSpPr/>
          <p:nvPr/>
        </p:nvSpPr>
        <p:spPr>
          <a:xfrm>
            <a:off x="6502855" y="408941"/>
            <a:ext cx="727906" cy="66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4</a:t>
            </a:r>
            <a:endParaRPr lang="es-MX" sz="800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032554FF-9C93-41BA-A0D0-2E7E47FCA16E}"/>
              </a:ext>
            </a:extLst>
          </p:cNvPr>
          <p:cNvSpPr/>
          <p:nvPr/>
        </p:nvSpPr>
        <p:spPr>
          <a:xfrm>
            <a:off x="156951" y="120669"/>
            <a:ext cx="3155246" cy="3308331"/>
          </a:xfrm>
          <a:custGeom>
            <a:avLst/>
            <a:gdLst>
              <a:gd name="connsiteX0" fmla="*/ 1698280 w 3155246"/>
              <a:gd name="connsiteY0" fmla="*/ 1074631 h 3308331"/>
              <a:gd name="connsiteX1" fmla="*/ 1607901 w 3155246"/>
              <a:gd name="connsiteY1" fmla="*/ 1165010 h 3308331"/>
              <a:gd name="connsiteX2" fmla="*/ 1607901 w 3155246"/>
              <a:gd name="connsiteY2" fmla="*/ 3072049 h 3308331"/>
              <a:gd name="connsiteX3" fmla="*/ 1698280 w 3155246"/>
              <a:gd name="connsiteY3" fmla="*/ 3162428 h 3308331"/>
              <a:gd name="connsiteX4" fmla="*/ 2895253 w 3155246"/>
              <a:gd name="connsiteY4" fmla="*/ 3162428 h 3308331"/>
              <a:gd name="connsiteX5" fmla="*/ 2985632 w 3155246"/>
              <a:gd name="connsiteY5" fmla="*/ 3072049 h 3308331"/>
              <a:gd name="connsiteX6" fmla="*/ 2985632 w 3155246"/>
              <a:gd name="connsiteY6" fmla="*/ 1165010 h 3308331"/>
              <a:gd name="connsiteX7" fmla="*/ 2895253 w 3155246"/>
              <a:gd name="connsiteY7" fmla="*/ 1074631 h 3308331"/>
              <a:gd name="connsiteX8" fmla="*/ 213352 w 3155246"/>
              <a:gd name="connsiteY8" fmla="*/ 1067011 h 3308331"/>
              <a:gd name="connsiteX9" fmla="*/ 121500 w 3155246"/>
              <a:gd name="connsiteY9" fmla="*/ 1158863 h 3308331"/>
              <a:gd name="connsiteX10" fmla="*/ 121500 w 3155246"/>
              <a:gd name="connsiteY10" fmla="*/ 3070577 h 3308331"/>
              <a:gd name="connsiteX11" fmla="*/ 213352 w 3155246"/>
              <a:gd name="connsiteY11" fmla="*/ 3162429 h 3308331"/>
              <a:gd name="connsiteX12" fmla="*/ 1429824 w 3155246"/>
              <a:gd name="connsiteY12" fmla="*/ 3162429 h 3308331"/>
              <a:gd name="connsiteX13" fmla="*/ 1521676 w 3155246"/>
              <a:gd name="connsiteY13" fmla="*/ 3070577 h 3308331"/>
              <a:gd name="connsiteX14" fmla="*/ 1521676 w 3155246"/>
              <a:gd name="connsiteY14" fmla="*/ 1158863 h 3308331"/>
              <a:gd name="connsiteX15" fmla="*/ 1429824 w 3155246"/>
              <a:gd name="connsiteY15" fmla="*/ 1067011 h 3308331"/>
              <a:gd name="connsiteX16" fmla="*/ 1945715 w 3155246"/>
              <a:gd name="connsiteY16" fmla="*/ 295891 h 3308331"/>
              <a:gd name="connsiteX17" fmla="*/ 1945715 w 3155246"/>
              <a:gd name="connsiteY17" fmla="*/ 942587 h 3308331"/>
              <a:gd name="connsiteX18" fmla="*/ 2649831 w 3155246"/>
              <a:gd name="connsiteY18" fmla="*/ 942587 h 3308331"/>
              <a:gd name="connsiteX19" fmla="*/ 2649831 w 3155246"/>
              <a:gd name="connsiteY19" fmla="*/ 295891 h 3308331"/>
              <a:gd name="connsiteX20" fmla="*/ 466909 w 3155246"/>
              <a:gd name="connsiteY20" fmla="*/ 295891 h 3308331"/>
              <a:gd name="connsiteX21" fmla="*/ 466909 w 3155246"/>
              <a:gd name="connsiteY21" fmla="*/ 942587 h 3308331"/>
              <a:gd name="connsiteX22" fmla="*/ 1182783 w 3155246"/>
              <a:gd name="connsiteY22" fmla="*/ 942587 h 3308331"/>
              <a:gd name="connsiteX23" fmla="*/ 1182783 w 3155246"/>
              <a:gd name="connsiteY23" fmla="*/ 295891 h 3308331"/>
              <a:gd name="connsiteX24" fmla="*/ 199664 w 3155246"/>
              <a:gd name="connsiteY24" fmla="*/ 0 h 3308331"/>
              <a:gd name="connsiteX25" fmla="*/ 2955582 w 3155246"/>
              <a:gd name="connsiteY25" fmla="*/ 0 h 3308331"/>
              <a:gd name="connsiteX26" fmla="*/ 3155246 w 3155246"/>
              <a:gd name="connsiteY26" fmla="*/ 199664 h 3308331"/>
              <a:gd name="connsiteX27" fmla="*/ 3155246 w 3155246"/>
              <a:gd name="connsiteY27" fmla="*/ 3108667 h 3308331"/>
              <a:gd name="connsiteX28" fmla="*/ 2955582 w 3155246"/>
              <a:gd name="connsiteY28" fmla="*/ 3308331 h 3308331"/>
              <a:gd name="connsiteX29" fmla="*/ 199664 w 3155246"/>
              <a:gd name="connsiteY29" fmla="*/ 3308331 h 3308331"/>
              <a:gd name="connsiteX30" fmla="*/ 0 w 3155246"/>
              <a:gd name="connsiteY30" fmla="*/ 3108667 h 3308331"/>
              <a:gd name="connsiteX31" fmla="*/ 0 w 3155246"/>
              <a:gd name="connsiteY31" fmla="*/ 199664 h 3308331"/>
              <a:gd name="connsiteX32" fmla="*/ 199664 w 3155246"/>
              <a:gd name="connsiteY32" fmla="*/ 0 h 330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55246" h="3308331">
                <a:moveTo>
                  <a:pt x="1698280" y="1074631"/>
                </a:moveTo>
                <a:cubicBezTo>
                  <a:pt x="1648365" y="1074631"/>
                  <a:pt x="1607901" y="1115095"/>
                  <a:pt x="1607901" y="1165010"/>
                </a:cubicBezTo>
                <a:lnTo>
                  <a:pt x="1607901" y="3072049"/>
                </a:lnTo>
                <a:cubicBezTo>
                  <a:pt x="1607901" y="3121964"/>
                  <a:pt x="1648365" y="3162428"/>
                  <a:pt x="1698280" y="3162428"/>
                </a:cubicBezTo>
                <a:lnTo>
                  <a:pt x="2895253" y="3162428"/>
                </a:lnTo>
                <a:cubicBezTo>
                  <a:pt x="2945168" y="3162428"/>
                  <a:pt x="2985632" y="3121964"/>
                  <a:pt x="2985632" y="3072049"/>
                </a:cubicBezTo>
                <a:lnTo>
                  <a:pt x="2985632" y="1165010"/>
                </a:lnTo>
                <a:cubicBezTo>
                  <a:pt x="2985632" y="1115095"/>
                  <a:pt x="2945168" y="1074631"/>
                  <a:pt x="2895253" y="1074631"/>
                </a:cubicBezTo>
                <a:close/>
                <a:moveTo>
                  <a:pt x="213352" y="1067011"/>
                </a:moveTo>
                <a:cubicBezTo>
                  <a:pt x="162624" y="1067011"/>
                  <a:pt x="121500" y="1108135"/>
                  <a:pt x="121500" y="1158863"/>
                </a:cubicBezTo>
                <a:lnTo>
                  <a:pt x="121500" y="3070577"/>
                </a:lnTo>
                <a:cubicBezTo>
                  <a:pt x="121500" y="3121305"/>
                  <a:pt x="162624" y="3162429"/>
                  <a:pt x="213352" y="3162429"/>
                </a:cubicBezTo>
                <a:lnTo>
                  <a:pt x="1429824" y="3162429"/>
                </a:lnTo>
                <a:cubicBezTo>
                  <a:pt x="1480552" y="3162429"/>
                  <a:pt x="1521676" y="3121305"/>
                  <a:pt x="1521676" y="3070577"/>
                </a:cubicBezTo>
                <a:lnTo>
                  <a:pt x="1521676" y="1158863"/>
                </a:lnTo>
                <a:cubicBezTo>
                  <a:pt x="1521676" y="1108135"/>
                  <a:pt x="1480552" y="1067011"/>
                  <a:pt x="1429824" y="1067011"/>
                </a:cubicBezTo>
                <a:close/>
                <a:moveTo>
                  <a:pt x="1945715" y="295891"/>
                </a:moveTo>
                <a:lnTo>
                  <a:pt x="1945715" y="942587"/>
                </a:lnTo>
                <a:lnTo>
                  <a:pt x="2649831" y="942587"/>
                </a:lnTo>
                <a:lnTo>
                  <a:pt x="2649831" y="295891"/>
                </a:lnTo>
                <a:close/>
                <a:moveTo>
                  <a:pt x="466909" y="295891"/>
                </a:moveTo>
                <a:lnTo>
                  <a:pt x="466909" y="942587"/>
                </a:lnTo>
                <a:lnTo>
                  <a:pt x="1182783" y="942587"/>
                </a:lnTo>
                <a:lnTo>
                  <a:pt x="1182783" y="295891"/>
                </a:lnTo>
                <a:close/>
                <a:moveTo>
                  <a:pt x="199664" y="0"/>
                </a:moveTo>
                <a:lnTo>
                  <a:pt x="2955582" y="0"/>
                </a:lnTo>
                <a:cubicBezTo>
                  <a:pt x="3065853" y="0"/>
                  <a:pt x="3155246" y="89393"/>
                  <a:pt x="3155246" y="199664"/>
                </a:cubicBezTo>
                <a:lnTo>
                  <a:pt x="3155246" y="3108667"/>
                </a:lnTo>
                <a:cubicBezTo>
                  <a:pt x="3155246" y="3218938"/>
                  <a:pt x="3065853" y="3308331"/>
                  <a:pt x="2955582" y="3308331"/>
                </a:cubicBezTo>
                <a:lnTo>
                  <a:pt x="199664" y="3308331"/>
                </a:lnTo>
                <a:cubicBezTo>
                  <a:pt x="89393" y="3308331"/>
                  <a:pt x="0" y="3218938"/>
                  <a:pt x="0" y="3108667"/>
                </a:cubicBezTo>
                <a:lnTo>
                  <a:pt x="0" y="199664"/>
                </a:lnTo>
                <a:cubicBezTo>
                  <a:pt x="0" y="89393"/>
                  <a:pt x="89393" y="0"/>
                  <a:pt x="1996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9347639-52B2-4CC9-8C96-7157BA7A348F}"/>
              </a:ext>
            </a:extLst>
          </p:cNvPr>
          <p:cNvSpPr/>
          <p:nvPr/>
        </p:nvSpPr>
        <p:spPr>
          <a:xfrm>
            <a:off x="967707" y="4280469"/>
            <a:ext cx="6603445" cy="279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AF7F92-6079-4423-8C36-BEEA884DA93A}"/>
              </a:ext>
            </a:extLst>
          </p:cNvPr>
          <p:cNvSpPr txBox="1"/>
          <p:nvPr/>
        </p:nvSpPr>
        <p:spPr>
          <a:xfrm>
            <a:off x="1337506" y="3962400"/>
            <a:ext cx="630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BubleSort</a:t>
            </a:r>
            <a:r>
              <a:rPr lang="es-MX" dirty="0">
                <a:latin typeface="Consolas" panose="020B0609020204030204" pitchFamily="49" charset="0"/>
              </a:rPr>
              <a:t> (A[n]) {</a:t>
            </a:r>
          </a:p>
          <a:p>
            <a:pPr lvl="1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i = 0; i &lt; n-1; i++) {</a:t>
            </a:r>
          </a:p>
          <a:p>
            <a:pPr lvl="2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j = 0; j &lt; n-(i+1); </a:t>
            </a:r>
            <a:r>
              <a:rPr lang="es-MX" dirty="0" err="1">
                <a:latin typeface="Consolas" panose="020B0609020204030204" pitchFamily="49" charset="0"/>
              </a:rPr>
              <a:t>j++</a:t>
            </a:r>
            <a:r>
              <a:rPr lang="es-MX" dirty="0"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(A[j] &gt; A[j+1])</a:t>
            </a:r>
          </a:p>
          <a:p>
            <a:pPr lvl="4"/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s-MX" dirty="0">
                <a:latin typeface="Consolas" panose="020B0609020204030204" pitchFamily="49" charset="0"/>
              </a:rPr>
              <a:t> (A[j], A[j+1]);</a:t>
            </a:r>
          </a:p>
          <a:p>
            <a:pPr lvl="2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448E91-41FB-4D36-81B8-99480266AC76}"/>
              </a:ext>
            </a:extLst>
          </p:cNvPr>
          <p:cNvSpPr txBox="1"/>
          <p:nvPr/>
        </p:nvSpPr>
        <p:spPr>
          <a:xfrm>
            <a:off x="8008559" y="4401100"/>
            <a:ext cx="185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i=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j=</a:t>
            </a:r>
          </a:p>
          <a:p>
            <a:r>
              <a:rPr lang="es-MX" sz="3200" dirty="0">
                <a:latin typeface="Consolas" panose="020B0609020204030204" pitchFamily="49" charset="0"/>
              </a:rPr>
              <a:t>n= 8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0F2902-12BB-4882-8B50-53825F063AF5}"/>
              </a:ext>
            </a:extLst>
          </p:cNvPr>
          <p:cNvSpPr txBox="1"/>
          <p:nvPr/>
        </p:nvSpPr>
        <p:spPr>
          <a:xfrm>
            <a:off x="8675948" y="4401100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C3AF2A-C519-44DC-AFAB-3DBB7F749F72}"/>
              </a:ext>
            </a:extLst>
          </p:cNvPr>
          <p:cNvSpPr/>
          <p:nvPr/>
        </p:nvSpPr>
        <p:spPr>
          <a:xfrm>
            <a:off x="0" y="4000501"/>
            <a:ext cx="967707" cy="22397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4D2D3-6576-4774-BE92-7C304CC2A8F3}"/>
              </a:ext>
            </a:extLst>
          </p:cNvPr>
          <p:cNvCxnSpPr/>
          <p:nvPr/>
        </p:nvCxnSpPr>
        <p:spPr>
          <a:xfrm>
            <a:off x="967707" y="4000501"/>
            <a:ext cx="0" cy="22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6F683A-7604-4911-8D6F-94AF62CFB4E3}"/>
              </a:ext>
            </a:extLst>
          </p:cNvPr>
          <p:cNvSpPr txBox="1"/>
          <p:nvPr/>
        </p:nvSpPr>
        <p:spPr>
          <a:xfrm>
            <a:off x="8675948" y="4893543"/>
            <a:ext cx="8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0 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9BEC007-82B3-474C-975C-85ADEAEF04EC}"/>
              </a:ext>
            </a:extLst>
          </p:cNvPr>
          <p:cNvSpPr/>
          <p:nvPr/>
        </p:nvSpPr>
        <p:spPr>
          <a:xfrm>
            <a:off x="7828767" y="4939708"/>
            <a:ext cx="1540701" cy="538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69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954F7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23390</Words>
  <Application>Microsoft Office PowerPoint</Application>
  <PresentationFormat>Panorámica</PresentationFormat>
  <Paragraphs>9417</Paragraphs>
  <Slides>189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189</vt:i4>
      </vt:variant>
    </vt:vector>
  </HeadingPairs>
  <TitlesOfParts>
    <vt:vector size="196" baseType="lpstr">
      <vt:lpstr>Arial</vt:lpstr>
      <vt:lpstr>Calibri</vt:lpstr>
      <vt:lpstr>Calibri Light</vt:lpstr>
      <vt:lpstr>Castellar</vt:lpstr>
      <vt:lpstr>Century Gothic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Eidu</dc:creator>
  <cp:lastModifiedBy>Angel Eidu</cp:lastModifiedBy>
  <cp:revision>28</cp:revision>
  <dcterms:created xsi:type="dcterms:W3CDTF">2019-02-11T18:28:02Z</dcterms:created>
  <dcterms:modified xsi:type="dcterms:W3CDTF">2019-02-12T03:34:36Z</dcterms:modified>
</cp:coreProperties>
</file>