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4" r:id="rId5"/>
    <p:sldMasterId id="2147483667" r:id="rId6"/>
    <p:sldMasterId id="2147483669" r:id="rId7"/>
    <p:sldMasterId id="2147483673" r:id="rId8"/>
    <p:sldMasterId id="2147483677" r:id="rId9"/>
    <p:sldMasterId id="2147483681" r:id="rId10"/>
  </p:sldMasterIdLst>
  <p:notesMasterIdLst>
    <p:notesMasterId r:id="rId17"/>
  </p:notesMasterIdLst>
  <p:sldIdLst>
    <p:sldId id="1004" r:id="rId11"/>
    <p:sldId id="1029" r:id="rId12"/>
    <p:sldId id="1028" r:id="rId13"/>
    <p:sldId id="1030" r:id="rId14"/>
    <p:sldId id="1031" r:id="rId15"/>
    <p:sldId id="10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00"/>
    <a:srgbClr val="FFAF79"/>
    <a:srgbClr val="D65700"/>
    <a:srgbClr val="100600"/>
    <a:srgbClr val="C1CAD5"/>
    <a:srgbClr val="000000"/>
    <a:srgbClr val="FF9953"/>
    <a:srgbClr val="7F7F7F"/>
    <a:srgbClr val="FF6201"/>
    <a:srgbClr val="7B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286F7-C570-4474-8F25-6FFB6EA0E242}" v="99" dt="2022-07-24T16:26:22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BELLO CASTANEDA" userId="fe24e44c-4eac-469b-8cce-49a2760e5fa3" providerId="ADAL" clId="{D32286F7-C570-4474-8F25-6FFB6EA0E242}"/>
    <pc:docChg chg="undo custSel addSld delSld modSld sldOrd">
      <pc:chgData name="BERNARDO BELLO CASTANEDA" userId="fe24e44c-4eac-469b-8cce-49a2760e5fa3" providerId="ADAL" clId="{D32286F7-C570-4474-8F25-6FFB6EA0E242}" dt="2022-07-24T16:31:32.726" v="3998" actId="123"/>
      <pc:docMkLst>
        <pc:docMk/>
      </pc:docMkLst>
      <pc:sldChg chg="addSp delSp modSp mod">
        <pc:chgData name="BERNARDO BELLO CASTANEDA" userId="fe24e44c-4eac-469b-8cce-49a2760e5fa3" providerId="ADAL" clId="{D32286F7-C570-4474-8F25-6FFB6EA0E242}" dt="2022-07-23T22:35:06.161" v="674" actId="478"/>
        <pc:sldMkLst>
          <pc:docMk/>
          <pc:sldMk cId="1334491575" sldId="1004"/>
        </pc:sldMkLst>
        <pc:spChg chg="mod">
          <ac:chgData name="BERNARDO BELLO CASTANEDA" userId="fe24e44c-4eac-469b-8cce-49a2760e5fa3" providerId="ADAL" clId="{D32286F7-C570-4474-8F25-6FFB6EA0E242}" dt="2022-07-23T22:00:26.798" v="44" actId="20577"/>
          <ac:spMkLst>
            <pc:docMk/>
            <pc:sldMk cId="1334491575" sldId="1004"/>
            <ac:spMk id="2" creationId="{00000000-0000-0000-0000-000000000000}"/>
          </ac:spMkLst>
        </pc:spChg>
        <pc:spChg chg="add del mod">
          <ac:chgData name="BERNARDO BELLO CASTANEDA" userId="fe24e44c-4eac-469b-8cce-49a2760e5fa3" providerId="ADAL" clId="{D32286F7-C570-4474-8F25-6FFB6EA0E242}" dt="2022-07-23T22:35:06.161" v="674" actId="478"/>
          <ac:spMkLst>
            <pc:docMk/>
            <pc:sldMk cId="1334491575" sldId="1004"/>
            <ac:spMk id="4" creationId="{01CC7DC3-665F-46DB-8FFF-2C4E2436E5F0}"/>
          </ac:spMkLst>
        </pc:spChg>
      </pc:sldChg>
      <pc:sldChg chg="del">
        <pc:chgData name="BERNARDO BELLO CASTANEDA" userId="fe24e44c-4eac-469b-8cce-49a2760e5fa3" providerId="ADAL" clId="{D32286F7-C570-4474-8F25-6FFB6EA0E242}" dt="2022-07-23T22:32:03.520" v="635" actId="47"/>
        <pc:sldMkLst>
          <pc:docMk/>
          <pc:sldMk cId="2944743539" sldId="1012"/>
        </pc:sldMkLst>
      </pc:sldChg>
      <pc:sldChg chg="del">
        <pc:chgData name="BERNARDO BELLO CASTANEDA" userId="fe24e44c-4eac-469b-8cce-49a2760e5fa3" providerId="ADAL" clId="{D32286F7-C570-4474-8F25-6FFB6EA0E242}" dt="2022-07-23T22:32:03.520" v="635" actId="47"/>
        <pc:sldMkLst>
          <pc:docMk/>
          <pc:sldMk cId="3447838964" sldId="1015"/>
        </pc:sldMkLst>
      </pc:sldChg>
      <pc:sldChg chg="del">
        <pc:chgData name="BERNARDO BELLO CASTANEDA" userId="fe24e44c-4eac-469b-8cce-49a2760e5fa3" providerId="ADAL" clId="{D32286F7-C570-4474-8F25-6FFB6EA0E242}" dt="2022-07-23T22:32:03.520" v="635" actId="47"/>
        <pc:sldMkLst>
          <pc:docMk/>
          <pc:sldMk cId="1997368670" sldId="1016"/>
        </pc:sldMkLst>
      </pc:sldChg>
      <pc:sldChg chg="del">
        <pc:chgData name="BERNARDO BELLO CASTANEDA" userId="fe24e44c-4eac-469b-8cce-49a2760e5fa3" providerId="ADAL" clId="{D32286F7-C570-4474-8F25-6FFB6EA0E242}" dt="2022-07-23T22:32:03.520" v="635" actId="47"/>
        <pc:sldMkLst>
          <pc:docMk/>
          <pc:sldMk cId="1600483097" sldId="1017"/>
        </pc:sldMkLst>
      </pc:sldChg>
      <pc:sldChg chg="del">
        <pc:chgData name="BERNARDO BELLO CASTANEDA" userId="fe24e44c-4eac-469b-8cce-49a2760e5fa3" providerId="ADAL" clId="{D32286F7-C570-4474-8F25-6FFB6EA0E242}" dt="2022-07-23T22:32:03.520" v="635" actId="47"/>
        <pc:sldMkLst>
          <pc:docMk/>
          <pc:sldMk cId="1035397064" sldId="1019"/>
        </pc:sldMkLst>
      </pc:sldChg>
      <pc:sldChg chg="del">
        <pc:chgData name="BERNARDO BELLO CASTANEDA" userId="fe24e44c-4eac-469b-8cce-49a2760e5fa3" providerId="ADAL" clId="{D32286F7-C570-4474-8F25-6FFB6EA0E242}" dt="2022-07-23T22:32:03.520" v="635" actId="47"/>
        <pc:sldMkLst>
          <pc:docMk/>
          <pc:sldMk cId="1896026526" sldId="1020"/>
        </pc:sldMkLst>
      </pc:sldChg>
      <pc:sldChg chg="del">
        <pc:chgData name="BERNARDO BELLO CASTANEDA" userId="fe24e44c-4eac-469b-8cce-49a2760e5fa3" providerId="ADAL" clId="{D32286F7-C570-4474-8F25-6FFB6EA0E242}" dt="2022-07-23T22:32:03.520" v="635" actId="47"/>
        <pc:sldMkLst>
          <pc:docMk/>
          <pc:sldMk cId="3515003821" sldId="1021"/>
        </pc:sldMkLst>
      </pc:sldChg>
      <pc:sldChg chg="addSp delSp modSp del mod">
        <pc:chgData name="BERNARDO BELLO CASTANEDA" userId="fe24e44c-4eac-469b-8cce-49a2760e5fa3" providerId="ADAL" clId="{D32286F7-C570-4474-8F25-6FFB6EA0E242}" dt="2022-07-23T22:35:02.993" v="673" actId="47"/>
        <pc:sldMkLst>
          <pc:docMk/>
          <pc:sldMk cId="1519293648" sldId="1024"/>
        </pc:sldMkLst>
        <pc:spChg chg="mod">
          <ac:chgData name="BERNARDO BELLO CASTANEDA" userId="fe24e44c-4eac-469b-8cce-49a2760e5fa3" providerId="ADAL" clId="{D32286F7-C570-4474-8F25-6FFB6EA0E242}" dt="2022-07-23T22:15:55.604" v="155" actId="20577"/>
          <ac:spMkLst>
            <pc:docMk/>
            <pc:sldMk cId="1519293648" sldId="1024"/>
            <ac:spMk id="6" creationId="{A0E11A4F-1558-4122-A5FB-82CC3A611290}"/>
          </ac:spMkLst>
        </pc:spChg>
        <pc:spChg chg="add mod">
          <ac:chgData name="BERNARDO BELLO CASTANEDA" userId="fe24e44c-4eac-469b-8cce-49a2760e5fa3" providerId="ADAL" clId="{D32286F7-C570-4474-8F25-6FFB6EA0E242}" dt="2022-07-23T22:16:38.849" v="163" actId="1076"/>
          <ac:spMkLst>
            <pc:docMk/>
            <pc:sldMk cId="1519293648" sldId="1024"/>
            <ac:spMk id="7" creationId="{35592694-7B23-41CC-ABA3-F34E5587FFE5}"/>
          </ac:spMkLst>
        </pc:spChg>
        <pc:spChg chg="del">
          <ac:chgData name="BERNARDO BELLO CASTANEDA" userId="fe24e44c-4eac-469b-8cce-49a2760e5fa3" providerId="ADAL" clId="{D32286F7-C570-4474-8F25-6FFB6EA0E242}" dt="2022-07-23T22:09:20.945" v="45" actId="478"/>
          <ac:spMkLst>
            <pc:docMk/>
            <pc:sldMk cId="1519293648" sldId="1024"/>
            <ac:spMk id="13" creationId="{8419C271-BE6D-4C17-BBD4-85B9FAC88EDA}"/>
          </ac:spMkLst>
        </pc:spChg>
        <pc:spChg chg="del">
          <ac:chgData name="BERNARDO BELLO CASTANEDA" userId="fe24e44c-4eac-469b-8cce-49a2760e5fa3" providerId="ADAL" clId="{D32286F7-C570-4474-8F25-6FFB6EA0E242}" dt="2022-07-23T22:09:20.945" v="45" actId="478"/>
          <ac:spMkLst>
            <pc:docMk/>
            <pc:sldMk cId="1519293648" sldId="1024"/>
            <ac:spMk id="14" creationId="{E39E2885-8B74-4B51-A507-473D0A82E4EF}"/>
          </ac:spMkLst>
        </pc:spChg>
        <pc:spChg chg="add mod">
          <ac:chgData name="BERNARDO BELLO CASTANEDA" userId="fe24e44c-4eac-469b-8cce-49a2760e5fa3" providerId="ADAL" clId="{D32286F7-C570-4474-8F25-6FFB6EA0E242}" dt="2022-07-23T22:16:38.849" v="163" actId="1076"/>
          <ac:spMkLst>
            <pc:docMk/>
            <pc:sldMk cId="1519293648" sldId="1024"/>
            <ac:spMk id="15" creationId="{6F6B8F1A-2502-4822-B083-762AC6E71EC7}"/>
          </ac:spMkLst>
        </pc:spChg>
        <pc:spChg chg="del">
          <ac:chgData name="BERNARDO BELLO CASTANEDA" userId="fe24e44c-4eac-469b-8cce-49a2760e5fa3" providerId="ADAL" clId="{D32286F7-C570-4474-8F25-6FFB6EA0E242}" dt="2022-07-23T22:09:20.945" v="45" actId="478"/>
          <ac:spMkLst>
            <pc:docMk/>
            <pc:sldMk cId="1519293648" sldId="1024"/>
            <ac:spMk id="16" creationId="{FAECB4D5-1782-419D-9A7E-8FABE5BD4341}"/>
          </ac:spMkLst>
        </pc:spChg>
        <pc:spChg chg="del">
          <ac:chgData name="BERNARDO BELLO CASTANEDA" userId="fe24e44c-4eac-469b-8cce-49a2760e5fa3" providerId="ADAL" clId="{D32286F7-C570-4474-8F25-6FFB6EA0E242}" dt="2022-07-23T22:09:20.945" v="45" actId="478"/>
          <ac:spMkLst>
            <pc:docMk/>
            <pc:sldMk cId="1519293648" sldId="1024"/>
            <ac:spMk id="17" creationId="{13FE31E2-52E1-4292-BA0B-1154D5EFC5DA}"/>
          </ac:spMkLst>
        </pc:spChg>
        <pc:spChg chg="add mod">
          <ac:chgData name="BERNARDO BELLO CASTANEDA" userId="fe24e44c-4eac-469b-8cce-49a2760e5fa3" providerId="ADAL" clId="{D32286F7-C570-4474-8F25-6FFB6EA0E242}" dt="2022-07-23T22:19:22.673" v="446" actId="1076"/>
          <ac:spMkLst>
            <pc:docMk/>
            <pc:sldMk cId="1519293648" sldId="1024"/>
            <ac:spMk id="18" creationId="{DF52FEDE-1957-46BF-A427-E8BE56509E4B}"/>
          </ac:spMkLst>
        </pc:spChg>
        <pc:spChg chg="del">
          <ac:chgData name="BERNARDO BELLO CASTANEDA" userId="fe24e44c-4eac-469b-8cce-49a2760e5fa3" providerId="ADAL" clId="{D32286F7-C570-4474-8F25-6FFB6EA0E242}" dt="2022-07-23T22:09:20.945" v="45" actId="478"/>
          <ac:spMkLst>
            <pc:docMk/>
            <pc:sldMk cId="1519293648" sldId="1024"/>
            <ac:spMk id="20" creationId="{AFF6C1FB-392B-4C32-A785-845CFC63CA9A}"/>
          </ac:spMkLst>
        </pc:spChg>
        <pc:picChg chg="add del mod">
          <ac:chgData name="BERNARDO BELLO CASTANEDA" userId="fe24e44c-4eac-469b-8cce-49a2760e5fa3" providerId="ADAL" clId="{D32286F7-C570-4474-8F25-6FFB6EA0E242}" dt="2022-07-23T22:12:03.467" v="82" actId="478"/>
          <ac:picMkLst>
            <pc:docMk/>
            <pc:sldMk cId="1519293648" sldId="1024"/>
            <ac:picMk id="2" creationId="{D9F772EC-5A33-4D04-B60A-4DC465DEAB33}"/>
          </ac:picMkLst>
        </pc:picChg>
        <pc:picChg chg="add mod">
          <ac:chgData name="BERNARDO BELLO CASTANEDA" userId="fe24e44c-4eac-469b-8cce-49a2760e5fa3" providerId="ADAL" clId="{D32286F7-C570-4474-8F25-6FFB6EA0E242}" dt="2022-07-23T22:16:38.849" v="163" actId="1076"/>
          <ac:picMkLst>
            <pc:docMk/>
            <pc:sldMk cId="1519293648" sldId="1024"/>
            <ac:picMk id="3" creationId="{DCFF5817-F68D-43EF-9EB4-D8DB431B5BF5}"/>
          </ac:picMkLst>
        </pc:picChg>
        <pc:picChg chg="add mod">
          <ac:chgData name="BERNARDO BELLO CASTANEDA" userId="fe24e44c-4eac-469b-8cce-49a2760e5fa3" providerId="ADAL" clId="{D32286F7-C570-4474-8F25-6FFB6EA0E242}" dt="2022-07-23T22:16:38.849" v="163" actId="1076"/>
          <ac:picMkLst>
            <pc:docMk/>
            <pc:sldMk cId="1519293648" sldId="1024"/>
            <ac:picMk id="4" creationId="{B6CCE532-00D2-4316-8218-D4D8D8B4712C}"/>
          </ac:picMkLst>
        </pc:picChg>
        <pc:picChg chg="add mod">
          <ac:chgData name="BERNARDO BELLO CASTANEDA" userId="fe24e44c-4eac-469b-8cce-49a2760e5fa3" providerId="ADAL" clId="{D32286F7-C570-4474-8F25-6FFB6EA0E242}" dt="2022-07-23T22:16:38.849" v="163" actId="1076"/>
          <ac:picMkLst>
            <pc:docMk/>
            <pc:sldMk cId="1519293648" sldId="1024"/>
            <ac:picMk id="5" creationId="{94B1C1D9-CE55-49A0-9639-A08F1624B49D}"/>
          </ac:picMkLst>
        </pc:picChg>
        <pc:picChg chg="del">
          <ac:chgData name="BERNARDO BELLO CASTANEDA" userId="fe24e44c-4eac-469b-8cce-49a2760e5fa3" providerId="ADAL" clId="{D32286F7-C570-4474-8F25-6FFB6EA0E242}" dt="2022-07-23T22:09:20.945" v="45" actId="478"/>
          <ac:picMkLst>
            <pc:docMk/>
            <pc:sldMk cId="1519293648" sldId="1024"/>
            <ac:picMk id="19" creationId="{77601569-F208-4D60-A5A9-906CF51D60DB}"/>
          </ac:picMkLst>
        </pc:picChg>
        <pc:picChg chg="del">
          <ac:chgData name="BERNARDO BELLO CASTANEDA" userId="fe24e44c-4eac-469b-8cce-49a2760e5fa3" providerId="ADAL" clId="{D32286F7-C570-4474-8F25-6FFB6EA0E242}" dt="2022-07-23T22:09:20.945" v="45" actId="478"/>
          <ac:picMkLst>
            <pc:docMk/>
            <pc:sldMk cId="1519293648" sldId="1024"/>
            <ac:picMk id="1026" creationId="{EF71E7AD-F3AB-4DD6-B784-8E2D3454E7FD}"/>
          </ac:picMkLst>
        </pc:picChg>
        <pc:picChg chg="add mod">
          <ac:chgData name="BERNARDO BELLO CASTANEDA" userId="fe24e44c-4eac-469b-8cce-49a2760e5fa3" providerId="ADAL" clId="{D32286F7-C570-4474-8F25-6FFB6EA0E242}" dt="2022-07-23T22:16:47.147" v="165" actId="1076"/>
          <ac:picMkLst>
            <pc:docMk/>
            <pc:sldMk cId="1519293648" sldId="1024"/>
            <ac:picMk id="1028" creationId="{0622DC22-1D21-4356-A008-233BF296EBEC}"/>
          </ac:picMkLst>
        </pc:picChg>
      </pc:sldChg>
      <pc:sldChg chg="del">
        <pc:chgData name="BERNARDO BELLO CASTANEDA" userId="fe24e44c-4eac-469b-8cce-49a2760e5fa3" providerId="ADAL" clId="{D32286F7-C570-4474-8F25-6FFB6EA0E242}" dt="2022-07-23T22:32:03.520" v="635" actId="47"/>
        <pc:sldMkLst>
          <pc:docMk/>
          <pc:sldMk cId="258964987" sldId="1025"/>
        </pc:sldMkLst>
      </pc:sldChg>
      <pc:sldChg chg="del">
        <pc:chgData name="BERNARDO BELLO CASTANEDA" userId="fe24e44c-4eac-469b-8cce-49a2760e5fa3" providerId="ADAL" clId="{D32286F7-C570-4474-8F25-6FFB6EA0E242}" dt="2022-07-23T22:32:03.520" v="635" actId="47"/>
        <pc:sldMkLst>
          <pc:docMk/>
          <pc:sldMk cId="3906980518" sldId="1026"/>
        </pc:sldMkLst>
      </pc:sldChg>
      <pc:sldChg chg="del">
        <pc:chgData name="BERNARDO BELLO CASTANEDA" userId="fe24e44c-4eac-469b-8cce-49a2760e5fa3" providerId="ADAL" clId="{D32286F7-C570-4474-8F25-6FFB6EA0E242}" dt="2022-07-23T22:32:03.520" v="635" actId="47"/>
        <pc:sldMkLst>
          <pc:docMk/>
          <pc:sldMk cId="3159423428" sldId="1027"/>
        </pc:sldMkLst>
      </pc:sldChg>
      <pc:sldChg chg="addSp delSp modSp add mod">
        <pc:chgData name="BERNARDO BELLO CASTANEDA" userId="fe24e44c-4eac-469b-8cce-49a2760e5fa3" providerId="ADAL" clId="{D32286F7-C570-4474-8F25-6FFB6EA0E242}" dt="2022-07-24T16:31:21.793" v="3996" actId="123"/>
        <pc:sldMkLst>
          <pc:docMk/>
          <pc:sldMk cId="1706992095" sldId="1028"/>
        </pc:sldMkLst>
        <pc:spChg chg="mod">
          <ac:chgData name="BERNARDO BELLO CASTANEDA" userId="fe24e44c-4eac-469b-8cce-49a2760e5fa3" providerId="ADAL" clId="{D32286F7-C570-4474-8F25-6FFB6EA0E242}" dt="2022-07-24T01:23:48.832" v="1382" actId="20577"/>
          <ac:spMkLst>
            <pc:docMk/>
            <pc:sldMk cId="1706992095" sldId="1028"/>
            <ac:spMk id="6" creationId="{A0E11A4F-1558-4122-A5FB-82CC3A611290}"/>
          </ac:spMkLst>
        </pc:spChg>
        <pc:spChg chg="del">
          <ac:chgData name="BERNARDO BELLO CASTANEDA" userId="fe24e44c-4eac-469b-8cce-49a2760e5fa3" providerId="ADAL" clId="{D32286F7-C570-4474-8F25-6FFB6EA0E242}" dt="2022-07-23T22:20:44.170" v="477" actId="478"/>
          <ac:spMkLst>
            <pc:docMk/>
            <pc:sldMk cId="1706992095" sldId="1028"/>
            <ac:spMk id="7" creationId="{35592694-7B23-41CC-ABA3-F34E5587FFE5}"/>
          </ac:spMkLst>
        </pc:spChg>
        <pc:spChg chg="del">
          <ac:chgData name="BERNARDO BELLO CASTANEDA" userId="fe24e44c-4eac-469b-8cce-49a2760e5fa3" providerId="ADAL" clId="{D32286F7-C570-4474-8F25-6FFB6EA0E242}" dt="2022-07-23T22:20:44.170" v="477" actId="478"/>
          <ac:spMkLst>
            <pc:docMk/>
            <pc:sldMk cId="1706992095" sldId="1028"/>
            <ac:spMk id="15" creationId="{6F6B8F1A-2502-4822-B083-762AC6E71EC7}"/>
          </ac:spMkLst>
        </pc:spChg>
        <pc:spChg chg="del">
          <ac:chgData name="BERNARDO BELLO CASTANEDA" userId="fe24e44c-4eac-469b-8cce-49a2760e5fa3" providerId="ADAL" clId="{D32286F7-C570-4474-8F25-6FFB6EA0E242}" dt="2022-07-23T22:20:54.099" v="481" actId="478"/>
          <ac:spMkLst>
            <pc:docMk/>
            <pc:sldMk cId="1706992095" sldId="1028"/>
            <ac:spMk id="18" creationId="{DF52FEDE-1957-46BF-A427-E8BE56509E4B}"/>
          </ac:spMkLst>
        </pc:spChg>
        <pc:spChg chg="add mod">
          <ac:chgData name="BERNARDO BELLO CASTANEDA" userId="fe24e44c-4eac-469b-8cce-49a2760e5fa3" providerId="ADAL" clId="{D32286F7-C570-4474-8F25-6FFB6EA0E242}" dt="2022-07-24T16:31:21.793" v="3996" actId="123"/>
          <ac:spMkLst>
            <pc:docMk/>
            <pc:sldMk cId="1706992095" sldId="1028"/>
            <ac:spMk id="24" creationId="{EE2CBEC6-FC2F-4E31-AB9E-7AABCB835C03}"/>
          </ac:spMkLst>
        </pc:spChg>
        <pc:spChg chg="add mod">
          <ac:chgData name="BERNARDO BELLO CASTANEDA" userId="fe24e44c-4eac-469b-8cce-49a2760e5fa3" providerId="ADAL" clId="{D32286F7-C570-4474-8F25-6FFB6EA0E242}" dt="2022-07-24T16:31:15.831" v="3995" actId="123"/>
          <ac:spMkLst>
            <pc:docMk/>
            <pc:sldMk cId="1706992095" sldId="1028"/>
            <ac:spMk id="32" creationId="{C3F171A4-49B0-4353-8CFF-AA29C4CA456C}"/>
          </ac:spMkLst>
        </pc:spChg>
        <pc:spChg chg="add mod">
          <ac:chgData name="BERNARDO BELLO CASTANEDA" userId="fe24e44c-4eac-469b-8cce-49a2760e5fa3" providerId="ADAL" clId="{D32286F7-C570-4474-8F25-6FFB6EA0E242}" dt="2022-07-24T16:13:26.800" v="3624" actId="1076"/>
          <ac:spMkLst>
            <pc:docMk/>
            <pc:sldMk cId="1706992095" sldId="1028"/>
            <ac:spMk id="34" creationId="{B66CA2BD-7BE2-4961-8146-B8E91D2B8FEB}"/>
          </ac:spMkLst>
        </pc:spChg>
        <pc:spChg chg="add mod">
          <ac:chgData name="BERNARDO BELLO CASTANEDA" userId="fe24e44c-4eac-469b-8cce-49a2760e5fa3" providerId="ADAL" clId="{D32286F7-C570-4474-8F25-6FFB6EA0E242}" dt="2022-07-24T16:13:41.501" v="3646" actId="20577"/>
          <ac:spMkLst>
            <pc:docMk/>
            <pc:sldMk cId="1706992095" sldId="1028"/>
            <ac:spMk id="35" creationId="{47B8AAB3-1C63-43D1-9C84-1559E945CB17}"/>
          </ac:spMkLst>
        </pc:spChg>
        <pc:picChg chg="del">
          <ac:chgData name="BERNARDO BELLO CASTANEDA" userId="fe24e44c-4eac-469b-8cce-49a2760e5fa3" providerId="ADAL" clId="{D32286F7-C570-4474-8F25-6FFB6EA0E242}" dt="2022-07-23T22:20:42.119" v="476" actId="478"/>
          <ac:picMkLst>
            <pc:docMk/>
            <pc:sldMk cId="1706992095" sldId="1028"/>
            <ac:picMk id="3" creationId="{DCFF5817-F68D-43EF-9EB4-D8DB431B5BF5}"/>
          </ac:picMkLst>
        </pc:picChg>
        <pc:picChg chg="del">
          <ac:chgData name="BERNARDO BELLO CASTANEDA" userId="fe24e44c-4eac-469b-8cce-49a2760e5fa3" providerId="ADAL" clId="{D32286F7-C570-4474-8F25-6FFB6EA0E242}" dt="2022-07-23T22:20:42.119" v="476" actId="478"/>
          <ac:picMkLst>
            <pc:docMk/>
            <pc:sldMk cId="1706992095" sldId="1028"/>
            <ac:picMk id="4" creationId="{B6CCE532-00D2-4316-8218-D4D8D8B4712C}"/>
          </ac:picMkLst>
        </pc:picChg>
        <pc:picChg chg="del">
          <ac:chgData name="BERNARDO BELLO CASTANEDA" userId="fe24e44c-4eac-469b-8cce-49a2760e5fa3" providerId="ADAL" clId="{D32286F7-C570-4474-8F25-6FFB6EA0E242}" dt="2022-07-23T22:20:42.119" v="476" actId="478"/>
          <ac:picMkLst>
            <pc:docMk/>
            <pc:sldMk cId="1706992095" sldId="1028"/>
            <ac:picMk id="5" creationId="{94B1C1D9-CE55-49A0-9639-A08F1624B49D}"/>
          </ac:picMkLst>
        </pc:picChg>
        <pc:picChg chg="add del mod">
          <ac:chgData name="BERNARDO BELLO CASTANEDA" userId="fe24e44c-4eac-469b-8cce-49a2760e5fa3" providerId="ADAL" clId="{D32286F7-C570-4474-8F25-6FFB6EA0E242}" dt="2022-07-24T01:27:29.766" v="1418" actId="478"/>
          <ac:picMkLst>
            <pc:docMk/>
            <pc:sldMk cId="1706992095" sldId="1028"/>
            <ac:picMk id="8" creationId="{682D8D7E-BC24-4891-ADF5-5C463E2E79BF}"/>
          </ac:picMkLst>
        </pc:picChg>
        <pc:picChg chg="add mod">
          <ac:chgData name="BERNARDO BELLO CASTANEDA" userId="fe24e44c-4eac-469b-8cce-49a2760e5fa3" providerId="ADAL" clId="{D32286F7-C570-4474-8F25-6FFB6EA0E242}" dt="2022-07-24T16:09:45.292" v="3556" actId="14100"/>
          <ac:picMkLst>
            <pc:docMk/>
            <pc:sldMk cId="1706992095" sldId="1028"/>
            <ac:picMk id="10" creationId="{A71AB5BF-CBE8-4C1E-AE2C-0203431A405A}"/>
          </ac:picMkLst>
        </pc:picChg>
        <pc:picChg chg="add del mod">
          <ac:chgData name="BERNARDO BELLO CASTANEDA" userId="fe24e44c-4eac-469b-8cce-49a2760e5fa3" providerId="ADAL" clId="{D32286F7-C570-4474-8F25-6FFB6EA0E242}" dt="2022-07-24T01:26:44.149" v="1413" actId="478"/>
          <ac:picMkLst>
            <pc:docMk/>
            <pc:sldMk cId="1706992095" sldId="1028"/>
            <ac:picMk id="12" creationId="{A781429F-8DD0-4100-B73D-33855B753B92}"/>
          </ac:picMkLst>
        </pc:picChg>
        <pc:picChg chg="add mod">
          <ac:chgData name="BERNARDO BELLO CASTANEDA" userId="fe24e44c-4eac-469b-8cce-49a2760e5fa3" providerId="ADAL" clId="{D32286F7-C570-4474-8F25-6FFB6EA0E242}" dt="2022-07-24T16:09:33.684" v="3553" actId="1076"/>
          <ac:picMkLst>
            <pc:docMk/>
            <pc:sldMk cId="1706992095" sldId="1028"/>
            <ac:picMk id="14" creationId="{804704D8-8ED6-4B72-B154-EC98385A3F7A}"/>
          </ac:picMkLst>
        </pc:picChg>
        <pc:picChg chg="add del mod">
          <ac:chgData name="BERNARDO BELLO CASTANEDA" userId="fe24e44c-4eac-469b-8cce-49a2760e5fa3" providerId="ADAL" clId="{D32286F7-C570-4474-8F25-6FFB6EA0E242}" dt="2022-07-23T22:29:35.413" v="620"/>
          <ac:picMkLst>
            <pc:docMk/>
            <pc:sldMk cId="1706992095" sldId="1028"/>
            <ac:picMk id="16" creationId="{99E794A3-E077-4604-B405-D8A8A77A1F9F}"/>
          </ac:picMkLst>
        </pc:picChg>
        <pc:picChg chg="add mod">
          <ac:chgData name="BERNARDO BELLO CASTANEDA" userId="fe24e44c-4eac-469b-8cce-49a2760e5fa3" providerId="ADAL" clId="{D32286F7-C570-4474-8F25-6FFB6EA0E242}" dt="2022-07-24T16:09:39.457" v="3555" actId="1076"/>
          <ac:picMkLst>
            <pc:docMk/>
            <pc:sldMk cId="1706992095" sldId="1028"/>
            <ac:picMk id="17" creationId="{1FACC0E3-D2FE-4D1C-B856-30252702226D}"/>
          </ac:picMkLst>
        </pc:picChg>
        <pc:picChg chg="add del mod">
          <ac:chgData name="BERNARDO BELLO CASTANEDA" userId="fe24e44c-4eac-469b-8cce-49a2760e5fa3" providerId="ADAL" clId="{D32286F7-C570-4474-8F25-6FFB6EA0E242}" dt="2022-07-24T01:24:53.941" v="1388" actId="478"/>
          <ac:picMkLst>
            <pc:docMk/>
            <pc:sldMk cId="1706992095" sldId="1028"/>
            <ac:picMk id="19" creationId="{8F438F7E-9A3D-4754-9CBF-403839D4D3A0}"/>
          </ac:picMkLst>
        </pc:picChg>
        <pc:picChg chg="add mod">
          <ac:chgData name="BERNARDO BELLO CASTANEDA" userId="fe24e44c-4eac-469b-8cce-49a2760e5fa3" providerId="ADAL" clId="{D32286F7-C570-4474-8F25-6FFB6EA0E242}" dt="2022-07-24T16:09:50.933" v="3557" actId="14100"/>
          <ac:picMkLst>
            <pc:docMk/>
            <pc:sldMk cId="1706992095" sldId="1028"/>
            <ac:picMk id="21" creationId="{F5E4936F-61B2-4515-B3C2-93456552C4FD}"/>
          </ac:picMkLst>
        </pc:picChg>
        <pc:picChg chg="del">
          <ac:chgData name="BERNARDO BELLO CASTANEDA" userId="fe24e44c-4eac-469b-8cce-49a2760e5fa3" providerId="ADAL" clId="{D32286F7-C570-4474-8F25-6FFB6EA0E242}" dt="2022-07-23T22:20:36.313" v="473" actId="478"/>
          <ac:picMkLst>
            <pc:docMk/>
            <pc:sldMk cId="1706992095" sldId="1028"/>
            <ac:picMk id="1028" creationId="{0622DC22-1D21-4356-A008-233BF296EBEC}"/>
          </ac:picMkLst>
        </pc:picChg>
        <pc:picChg chg="add del mod">
          <ac:chgData name="BERNARDO BELLO CASTANEDA" userId="fe24e44c-4eac-469b-8cce-49a2760e5fa3" providerId="ADAL" clId="{D32286F7-C570-4474-8F25-6FFB6EA0E242}" dt="2022-07-24T01:23:39.586" v="1350" actId="478"/>
          <ac:picMkLst>
            <pc:docMk/>
            <pc:sldMk cId="1706992095" sldId="1028"/>
            <ac:picMk id="2050" creationId="{60291EC5-5F28-45A0-95BF-D055B9752857}"/>
          </ac:picMkLst>
        </pc:picChg>
        <pc:cxnChg chg="add del">
          <ac:chgData name="BERNARDO BELLO CASTANEDA" userId="fe24e44c-4eac-469b-8cce-49a2760e5fa3" providerId="ADAL" clId="{D32286F7-C570-4474-8F25-6FFB6EA0E242}" dt="2022-07-24T16:10:17.120" v="3562" actId="478"/>
          <ac:cxnSpMkLst>
            <pc:docMk/>
            <pc:sldMk cId="1706992095" sldId="1028"/>
            <ac:cxnSpMk id="23" creationId="{85240149-CA42-4135-8B35-9E29E7EC75B5}"/>
          </ac:cxnSpMkLst>
        </pc:cxnChg>
        <pc:cxnChg chg="add mod">
          <ac:chgData name="BERNARDO BELLO CASTANEDA" userId="fe24e44c-4eac-469b-8cce-49a2760e5fa3" providerId="ADAL" clId="{D32286F7-C570-4474-8F25-6FFB6EA0E242}" dt="2022-07-24T16:11:31.227" v="3580" actId="1582"/>
          <ac:cxnSpMkLst>
            <pc:docMk/>
            <pc:sldMk cId="1706992095" sldId="1028"/>
            <ac:cxnSpMk id="26" creationId="{3D3B575B-0EC4-4E88-A446-9FA8F55698F4}"/>
          </ac:cxnSpMkLst>
        </pc:cxnChg>
      </pc:sldChg>
      <pc:sldChg chg="addSp delSp modSp add mod ord">
        <pc:chgData name="BERNARDO BELLO CASTANEDA" userId="fe24e44c-4eac-469b-8cce-49a2760e5fa3" providerId="ADAL" clId="{D32286F7-C570-4474-8F25-6FFB6EA0E242}" dt="2022-07-24T16:30:46.734" v="3990" actId="20577"/>
        <pc:sldMkLst>
          <pc:docMk/>
          <pc:sldMk cId="893524801" sldId="1029"/>
        </pc:sldMkLst>
        <pc:spChg chg="add mod">
          <ac:chgData name="BERNARDO BELLO CASTANEDA" userId="fe24e44c-4eac-469b-8cce-49a2760e5fa3" providerId="ADAL" clId="{D32286F7-C570-4474-8F25-6FFB6EA0E242}" dt="2022-07-24T16:30:46.734" v="3990" actId="20577"/>
          <ac:spMkLst>
            <pc:docMk/>
            <pc:sldMk cId="893524801" sldId="1029"/>
            <ac:spMk id="4" creationId="{7029B125-92FA-4CF6-928C-FFB6F90744B1}"/>
          </ac:spMkLst>
        </pc:spChg>
        <pc:spChg chg="mod">
          <ac:chgData name="BERNARDO BELLO CASTANEDA" userId="fe24e44c-4eac-469b-8cce-49a2760e5fa3" providerId="ADAL" clId="{D32286F7-C570-4474-8F25-6FFB6EA0E242}" dt="2022-07-24T01:10:21.188" v="695" actId="20577"/>
          <ac:spMkLst>
            <pc:docMk/>
            <pc:sldMk cId="893524801" sldId="1029"/>
            <ac:spMk id="6" creationId="{A0E11A4F-1558-4122-A5FB-82CC3A611290}"/>
          </ac:spMkLst>
        </pc:spChg>
        <pc:graphicFrameChg chg="add del modGraphic">
          <ac:chgData name="BERNARDO BELLO CASTANEDA" userId="fe24e44c-4eac-469b-8cce-49a2760e5fa3" providerId="ADAL" clId="{D32286F7-C570-4474-8F25-6FFB6EA0E242}" dt="2022-07-24T16:27:56.873" v="3974" actId="478"/>
          <ac:graphicFrameMkLst>
            <pc:docMk/>
            <pc:sldMk cId="893524801" sldId="1029"/>
            <ac:graphicFrameMk id="11" creationId="{BA9BF200-48C6-40F3-A51D-9DD5AECDB793}"/>
          </ac:graphicFrameMkLst>
        </pc:graphicFrameChg>
        <pc:picChg chg="add mod">
          <ac:chgData name="BERNARDO BELLO CASTANEDA" userId="fe24e44c-4eac-469b-8cce-49a2760e5fa3" providerId="ADAL" clId="{D32286F7-C570-4474-8F25-6FFB6EA0E242}" dt="2022-07-24T16:21:34.368" v="3912" actId="1076"/>
          <ac:picMkLst>
            <pc:docMk/>
            <pc:sldMk cId="893524801" sldId="1029"/>
            <ac:picMk id="3" creationId="{896B9DEE-3535-4966-B86C-85AEC131A933}"/>
          </ac:picMkLst>
        </pc:picChg>
        <pc:picChg chg="add del mod">
          <ac:chgData name="BERNARDO BELLO CASTANEDA" userId="fe24e44c-4eac-469b-8cce-49a2760e5fa3" providerId="ADAL" clId="{D32286F7-C570-4474-8F25-6FFB6EA0E242}" dt="2022-07-24T01:18:41.962" v="1044" actId="478"/>
          <ac:picMkLst>
            <pc:docMk/>
            <pc:sldMk cId="893524801" sldId="1029"/>
            <ac:picMk id="7" creationId="{7C8A7BA6-6E71-4B8A-B0C7-1C74DDB4B1DE}"/>
          </ac:picMkLst>
        </pc:picChg>
        <pc:picChg chg="del">
          <ac:chgData name="BERNARDO BELLO CASTANEDA" userId="fe24e44c-4eac-469b-8cce-49a2760e5fa3" providerId="ADAL" clId="{D32286F7-C570-4474-8F25-6FFB6EA0E242}" dt="2022-07-23T22:24:07.258" v="513" actId="478"/>
          <ac:picMkLst>
            <pc:docMk/>
            <pc:sldMk cId="893524801" sldId="1029"/>
            <ac:picMk id="8" creationId="{682D8D7E-BC24-4891-ADF5-5C463E2E79BF}"/>
          </ac:picMkLst>
        </pc:picChg>
        <pc:picChg chg="add mod">
          <ac:chgData name="BERNARDO BELLO CASTANEDA" userId="fe24e44c-4eac-469b-8cce-49a2760e5fa3" providerId="ADAL" clId="{D32286F7-C570-4474-8F25-6FFB6EA0E242}" dt="2022-07-24T16:21:31.770" v="3911" actId="1076"/>
          <ac:picMkLst>
            <pc:docMk/>
            <pc:sldMk cId="893524801" sldId="1029"/>
            <ac:picMk id="9" creationId="{F3AEF665-2E74-4A7F-AC3E-1E20EC87440D}"/>
          </ac:picMkLst>
        </pc:picChg>
        <pc:picChg chg="del">
          <ac:chgData name="BERNARDO BELLO CASTANEDA" userId="fe24e44c-4eac-469b-8cce-49a2760e5fa3" providerId="ADAL" clId="{D32286F7-C570-4474-8F25-6FFB6EA0E242}" dt="2022-07-23T22:24:08.085" v="514" actId="478"/>
          <ac:picMkLst>
            <pc:docMk/>
            <pc:sldMk cId="893524801" sldId="1029"/>
            <ac:picMk id="10" creationId="{A71AB5BF-CBE8-4C1E-AE2C-0203431A405A}"/>
          </ac:picMkLst>
        </pc:picChg>
        <pc:picChg chg="del">
          <ac:chgData name="BERNARDO BELLO CASTANEDA" userId="fe24e44c-4eac-469b-8cce-49a2760e5fa3" providerId="ADAL" clId="{D32286F7-C570-4474-8F25-6FFB6EA0E242}" dt="2022-07-23T22:23:43.278" v="508" actId="478"/>
          <ac:picMkLst>
            <pc:docMk/>
            <pc:sldMk cId="893524801" sldId="1029"/>
            <ac:picMk id="2050" creationId="{60291EC5-5F28-45A0-95BF-D055B9752857}"/>
          </ac:picMkLst>
        </pc:picChg>
        <pc:picChg chg="add del mod">
          <ac:chgData name="BERNARDO BELLO CASTANEDA" userId="fe24e44c-4eac-469b-8cce-49a2760e5fa3" providerId="ADAL" clId="{D32286F7-C570-4474-8F25-6FFB6EA0E242}" dt="2022-07-24T01:11:27.934" v="763" actId="478"/>
          <ac:picMkLst>
            <pc:docMk/>
            <pc:sldMk cId="893524801" sldId="1029"/>
            <ac:picMk id="3074" creationId="{BD62D135-F203-4DFE-BF61-F1B26E7CFE84}"/>
          </ac:picMkLst>
        </pc:picChg>
      </pc:sldChg>
      <pc:sldChg chg="addSp delSp modSp add mod">
        <pc:chgData name="BERNARDO BELLO CASTANEDA" userId="fe24e44c-4eac-469b-8cce-49a2760e5fa3" providerId="ADAL" clId="{D32286F7-C570-4474-8F25-6FFB6EA0E242}" dt="2022-07-24T16:31:32.726" v="3998" actId="123"/>
        <pc:sldMkLst>
          <pc:docMk/>
          <pc:sldMk cId="2397829022" sldId="1030"/>
        </pc:sldMkLst>
        <pc:spChg chg="mod">
          <ac:chgData name="BERNARDO BELLO CASTANEDA" userId="fe24e44c-4eac-469b-8cce-49a2760e5fa3" providerId="ADAL" clId="{D32286F7-C570-4474-8F25-6FFB6EA0E242}" dt="2022-07-24T02:00:23.555" v="2385" actId="20577"/>
          <ac:spMkLst>
            <pc:docMk/>
            <pc:sldMk cId="2397829022" sldId="1030"/>
            <ac:spMk id="6" creationId="{A0E11A4F-1558-4122-A5FB-82CC3A611290}"/>
          </ac:spMkLst>
        </pc:spChg>
        <pc:spChg chg="add del mod">
          <ac:chgData name="BERNARDO BELLO CASTANEDA" userId="fe24e44c-4eac-469b-8cce-49a2760e5fa3" providerId="ADAL" clId="{D32286F7-C570-4474-8F25-6FFB6EA0E242}" dt="2022-07-24T16:31:32.726" v="3998" actId="123"/>
          <ac:spMkLst>
            <pc:docMk/>
            <pc:sldMk cId="2397829022" sldId="1030"/>
            <ac:spMk id="12" creationId="{2BFC93D1-0C0A-4947-B878-570DEF364867}"/>
          </ac:spMkLst>
        </pc:spChg>
        <pc:picChg chg="del">
          <ac:chgData name="BERNARDO BELLO CASTANEDA" userId="fe24e44c-4eac-469b-8cce-49a2760e5fa3" providerId="ADAL" clId="{D32286F7-C570-4474-8F25-6FFB6EA0E242}" dt="2022-07-23T22:26:02.788" v="529" actId="478"/>
          <ac:picMkLst>
            <pc:docMk/>
            <pc:sldMk cId="2397829022" sldId="1030"/>
            <ac:picMk id="3" creationId="{896B9DEE-3535-4966-B86C-85AEC131A933}"/>
          </ac:picMkLst>
        </pc:picChg>
        <pc:picChg chg="add del mod">
          <ac:chgData name="BERNARDO BELLO CASTANEDA" userId="fe24e44c-4eac-469b-8cce-49a2760e5fa3" providerId="ADAL" clId="{D32286F7-C570-4474-8F25-6FFB6EA0E242}" dt="2022-07-24T15:57:15.523" v="3419" actId="478"/>
          <ac:picMkLst>
            <pc:docMk/>
            <pc:sldMk cId="2397829022" sldId="1030"/>
            <ac:picMk id="4" creationId="{7B1B50FA-B843-49C6-A496-3C3C75C7303F}"/>
          </ac:picMkLst>
        </pc:picChg>
        <pc:picChg chg="add mod">
          <ac:chgData name="BERNARDO BELLO CASTANEDA" userId="fe24e44c-4eac-469b-8cce-49a2760e5fa3" providerId="ADAL" clId="{D32286F7-C570-4474-8F25-6FFB6EA0E242}" dt="2022-07-24T16:14:13.640" v="3667" actId="1076"/>
          <ac:picMkLst>
            <pc:docMk/>
            <pc:sldMk cId="2397829022" sldId="1030"/>
            <ac:picMk id="7" creationId="{F8B54AC0-E4F4-4F86-8EA7-225F80D38284}"/>
          </ac:picMkLst>
        </pc:picChg>
        <pc:picChg chg="add mod">
          <ac:chgData name="BERNARDO BELLO CASTANEDA" userId="fe24e44c-4eac-469b-8cce-49a2760e5fa3" providerId="ADAL" clId="{D32286F7-C570-4474-8F25-6FFB6EA0E242}" dt="2022-07-24T16:14:16.152" v="3668" actId="1076"/>
          <ac:picMkLst>
            <pc:docMk/>
            <pc:sldMk cId="2397829022" sldId="1030"/>
            <ac:picMk id="9" creationId="{CA64830B-56D1-4CCF-8C7A-695917E6C835}"/>
          </ac:picMkLst>
        </pc:picChg>
        <pc:picChg chg="del">
          <ac:chgData name="BERNARDO BELLO CASTANEDA" userId="fe24e44c-4eac-469b-8cce-49a2760e5fa3" providerId="ADAL" clId="{D32286F7-C570-4474-8F25-6FFB6EA0E242}" dt="2022-07-23T22:25:51.386" v="521" actId="478"/>
          <ac:picMkLst>
            <pc:docMk/>
            <pc:sldMk cId="2397829022" sldId="1030"/>
            <ac:picMk id="3074" creationId="{BD62D135-F203-4DFE-BF61-F1B26E7CFE84}"/>
          </ac:picMkLst>
        </pc:picChg>
        <pc:picChg chg="add del mod">
          <ac:chgData name="BERNARDO BELLO CASTANEDA" userId="fe24e44c-4eac-469b-8cce-49a2760e5fa3" providerId="ADAL" clId="{D32286F7-C570-4474-8F25-6FFB6EA0E242}" dt="2022-07-23T22:27:02.666" v="544" actId="478"/>
          <ac:picMkLst>
            <pc:docMk/>
            <pc:sldMk cId="2397829022" sldId="1030"/>
            <ac:picMk id="4098" creationId="{750DAF91-2E83-4737-B70E-374022D637E5}"/>
          </ac:picMkLst>
        </pc:picChg>
      </pc:sldChg>
      <pc:sldChg chg="addSp delSp modSp add del mod">
        <pc:chgData name="BERNARDO BELLO CASTANEDA" userId="fe24e44c-4eac-469b-8cce-49a2760e5fa3" providerId="ADAL" clId="{D32286F7-C570-4474-8F25-6FFB6EA0E242}" dt="2022-07-24T01:23:34.719" v="1349" actId="47"/>
        <pc:sldMkLst>
          <pc:docMk/>
          <pc:sldMk cId="3629736161" sldId="1031"/>
        </pc:sldMkLst>
        <pc:spChg chg="mod">
          <ac:chgData name="BERNARDO BELLO CASTANEDA" userId="fe24e44c-4eac-469b-8cce-49a2760e5fa3" providerId="ADAL" clId="{D32286F7-C570-4474-8F25-6FFB6EA0E242}" dt="2022-07-23T22:28:32.855" v="616" actId="20577"/>
          <ac:spMkLst>
            <pc:docMk/>
            <pc:sldMk cId="3629736161" sldId="1031"/>
            <ac:spMk id="6" creationId="{A0E11A4F-1558-4122-A5FB-82CC3A611290}"/>
          </ac:spMkLst>
        </pc:spChg>
        <pc:picChg chg="add del mod">
          <ac:chgData name="BERNARDO BELLO CASTANEDA" userId="fe24e44c-4eac-469b-8cce-49a2760e5fa3" providerId="ADAL" clId="{D32286F7-C570-4474-8F25-6FFB6EA0E242}" dt="2022-07-23T22:30:10.916" v="625" actId="478"/>
          <ac:picMkLst>
            <pc:docMk/>
            <pc:sldMk cId="3629736161" sldId="1031"/>
            <ac:picMk id="3" creationId="{80A1691C-51EE-408A-A0C3-8089E788263B}"/>
          </ac:picMkLst>
        </pc:picChg>
        <pc:picChg chg="del">
          <ac:chgData name="BERNARDO BELLO CASTANEDA" userId="fe24e44c-4eac-469b-8cce-49a2760e5fa3" providerId="ADAL" clId="{D32286F7-C570-4474-8F25-6FFB6EA0E242}" dt="2022-07-23T22:28:15.807" v="576" actId="478"/>
          <ac:picMkLst>
            <pc:docMk/>
            <pc:sldMk cId="3629736161" sldId="1031"/>
            <ac:picMk id="4" creationId="{7B1B50FA-B843-49C6-A496-3C3C75C7303F}"/>
          </ac:picMkLst>
        </pc:picChg>
        <pc:picChg chg="del">
          <ac:chgData name="BERNARDO BELLO CASTANEDA" userId="fe24e44c-4eac-469b-8cce-49a2760e5fa3" providerId="ADAL" clId="{D32286F7-C570-4474-8F25-6FFB6EA0E242}" dt="2022-07-23T22:28:16.670" v="577" actId="478"/>
          <ac:picMkLst>
            <pc:docMk/>
            <pc:sldMk cId="3629736161" sldId="1031"/>
            <ac:picMk id="7" creationId="{F8B54AC0-E4F4-4F86-8EA7-225F80D38284}"/>
          </ac:picMkLst>
        </pc:picChg>
      </pc:sldChg>
      <pc:sldChg chg="addSp delSp modSp add mod">
        <pc:chgData name="BERNARDO BELLO CASTANEDA" userId="fe24e44c-4eac-469b-8cce-49a2760e5fa3" providerId="ADAL" clId="{D32286F7-C570-4474-8F25-6FFB6EA0E242}" dt="2022-07-24T16:31:09.394" v="3994" actId="123"/>
        <pc:sldMkLst>
          <pc:docMk/>
          <pc:sldMk cId="3784925297" sldId="1031"/>
        </pc:sldMkLst>
        <pc:spChg chg="add mod">
          <ac:chgData name="BERNARDO BELLO CASTANEDA" userId="fe24e44c-4eac-469b-8cce-49a2760e5fa3" providerId="ADAL" clId="{D32286F7-C570-4474-8F25-6FFB6EA0E242}" dt="2022-07-24T16:15:55.166" v="3688" actId="164"/>
          <ac:spMkLst>
            <pc:docMk/>
            <pc:sldMk cId="3784925297" sldId="1031"/>
            <ac:spMk id="5" creationId="{A8681F34-9BF1-4A0B-A1F9-6CDC68817B1B}"/>
          </ac:spMkLst>
        </pc:spChg>
        <pc:spChg chg="mod">
          <ac:chgData name="BERNARDO BELLO CASTANEDA" userId="fe24e44c-4eac-469b-8cce-49a2760e5fa3" providerId="ADAL" clId="{D32286F7-C570-4474-8F25-6FFB6EA0E242}" dt="2022-07-24T02:00:38.066" v="2402" actId="20577"/>
          <ac:spMkLst>
            <pc:docMk/>
            <pc:sldMk cId="3784925297" sldId="1031"/>
            <ac:spMk id="6" creationId="{A0E11A4F-1558-4122-A5FB-82CC3A611290}"/>
          </ac:spMkLst>
        </pc:spChg>
        <pc:spChg chg="add mod">
          <ac:chgData name="BERNARDO BELLO CASTANEDA" userId="fe24e44c-4eac-469b-8cce-49a2760e5fa3" providerId="ADAL" clId="{D32286F7-C570-4474-8F25-6FFB6EA0E242}" dt="2022-07-24T16:31:09.394" v="3994" actId="123"/>
          <ac:spMkLst>
            <pc:docMk/>
            <pc:sldMk cId="3784925297" sldId="1031"/>
            <ac:spMk id="10" creationId="{D10D8476-39CA-4D44-BA08-EDF017A83A3E}"/>
          </ac:spMkLst>
        </pc:spChg>
        <pc:spChg chg="add mod">
          <ac:chgData name="BERNARDO BELLO CASTANEDA" userId="fe24e44c-4eac-469b-8cce-49a2760e5fa3" providerId="ADAL" clId="{D32286F7-C570-4474-8F25-6FFB6EA0E242}" dt="2022-07-24T16:15:55.166" v="3688" actId="164"/>
          <ac:spMkLst>
            <pc:docMk/>
            <pc:sldMk cId="3784925297" sldId="1031"/>
            <ac:spMk id="11" creationId="{5AF9BCFF-3997-439F-8B02-D6CB424F7846}"/>
          </ac:spMkLst>
        </pc:spChg>
        <pc:spChg chg="del">
          <ac:chgData name="BERNARDO BELLO CASTANEDA" userId="fe24e44c-4eac-469b-8cce-49a2760e5fa3" providerId="ADAL" clId="{D32286F7-C570-4474-8F25-6FFB6EA0E242}" dt="2022-07-24T01:58:55.375" v="2362" actId="478"/>
          <ac:spMkLst>
            <pc:docMk/>
            <pc:sldMk cId="3784925297" sldId="1031"/>
            <ac:spMk id="12" creationId="{2BFC93D1-0C0A-4947-B878-570DEF364867}"/>
          </ac:spMkLst>
        </pc:spChg>
        <pc:grpChg chg="add mod">
          <ac:chgData name="BERNARDO BELLO CASTANEDA" userId="fe24e44c-4eac-469b-8cce-49a2760e5fa3" providerId="ADAL" clId="{D32286F7-C570-4474-8F25-6FFB6EA0E242}" dt="2022-07-24T16:16:14.058" v="3691" actId="14100"/>
          <ac:grpSpMkLst>
            <pc:docMk/>
            <pc:sldMk cId="3784925297" sldId="1031"/>
            <ac:grpSpMk id="8" creationId="{3EE09DF5-A5B6-4CDE-9398-A6C5D2A9D758}"/>
          </ac:grpSpMkLst>
        </pc:grpChg>
        <pc:picChg chg="add mod">
          <ac:chgData name="BERNARDO BELLO CASTANEDA" userId="fe24e44c-4eac-469b-8cce-49a2760e5fa3" providerId="ADAL" clId="{D32286F7-C570-4474-8F25-6FFB6EA0E242}" dt="2022-07-24T16:15:55.166" v="3688" actId="164"/>
          <ac:picMkLst>
            <pc:docMk/>
            <pc:sldMk cId="3784925297" sldId="1031"/>
            <ac:picMk id="3" creationId="{3C98AD91-BFED-4BE1-B8DD-303D9195CEF8}"/>
          </ac:picMkLst>
        </pc:picChg>
        <pc:picChg chg="del">
          <ac:chgData name="BERNARDO BELLO CASTANEDA" userId="fe24e44c-4eac-469b-8cce-49a2760e5fa3" providerId="ADAL" clId="{D32286F7-C570-4474-8F25-6FFB6EA0E242}" dt="2022-07-24T01:58:56.180" v="2363" actId="478"/>
          <ac:picMkLst>
            <pc:docMk/>
            <pc:sldMk cId="3784925297" sldId="1031"/>
            <ac:picMk id="4" creationId="{7B1B50FA-B843-49C6-A496-3C3C75C7303F}"/>
          </ac:picMkLst>
        </pc:picChg>
        <pc:picChg chg="del">
          <ac:chgData name="BERNARDO BELLO CASTANEDA" userId="fe24e44c-4eac-469b-8cce-49a2760e5fa3" providerId="ADAL" clId="{D32286F7-C570-4474-8F25-6FFB6EA0E242}" dt="2022-07-24T01:58:57.030" v="2364" actId="478"/>
          <ac:picMkLst>
            <pc:docMk/>
            <pc:sldMk cId="3784925297" sldId="1031"/>
            <ac:picMk id="7" creationId="{F8B54AC0-E4F4-4F86-8EA7-225F80D38284}"/>
          </ac:picMkLst>
        </pc:picChg>
        <pc:picChg chg="del">
          <ac:chgData name="BERNARDO BELLO CASTANEDA" userId="fe24e44c-4eac-469b-8cce-49a2760e5fa3" providerId="ADAL" clId="{D32286F7-C570-4474-8F25-6FFB6EA0E242}" dt="2022-07-24T01:58:57.877" v="2365" actId="478"/>
          <ac:picMkLst>
            <pc:docMk/>
            <pc:sldMk cId="3784925297" sldId="1031"/>
            <ac:picMk id="9" creationId="{CA64830B-56D1-4CCF-8C7A-695917E6C835}"/>
          </ac:picMkLst>
        </pc:picChg>
      </pc:sldChg>
      <pc:sldChg chg="addSp delSp modSp add del mod ord">
        <pc:chgData name="BERNARDO BELLO CASTANEDA" userId="fe24e44c-4eac-469b-8cce-49a2760e5fa3" providerId="ADAL" clId="{D32286F7-C570-4474-8F25-6FFB6EA0E242}" dt="2022-07-24T01:33:08.073" v="2023" actId="47"/>
        <pc:sldMkLst>
          <pc:docMk/>
          <pc:sldMk cId="318178999" sldId="1032"/>
        </pc:sldMkLst>
        <pc:spChg chg="mod">
          <ac:chgData name="BERNARDO BELLO CASTANEDA" userId="fe24e44c-4eac-469b-8cce-49a2760e5fa3" providerId="ADAL" clId="{D32286F7-C570-4474-8F25-6FFB6EA0E242}" dt="2022-07-23T22:32:40.292" v="664" actId="20577"/>
          <ac:spMkLst>
            <pc:docMk/>
            <pc:sldMk cId="318178999" sldId="1032"/>
            <ac:spMk id="6" creationId="{A0E11A4F-1558-4122-A5FB-82CC3A611290}"/>
          </ac:spMkLst>
        </pc:spChg>
        <pc:picChg chg="del">
          <ac:chgData name="BERNARDO BELLO CASTANEDA" userId="fe24e44c-4eac-469b-8cce-49a2760e5fa3" providerId="ADAL" clId="{D32286F7-C570-4474-8F25-6FFB6EA0E242}" dt="2022-07-23T22:30:43.447" v="628" actId="478"/>
          <ac:picMkLst>
            <pc:docMk/>
            <pc:sldMk cId="318178999" sldId="1032"/>
            <ac:picMk id="3" creationId="{80A1691C-51EE-408A-A0C3-8089E788263B}"/>
          </ac:picMkLst>
        </pc:picChg>
        <pc:picChg chg="add del">
          <ac:chgData name="BERNARDO BELLO CASTANEDA" userId="fe24e44c-4eac-469b-8cce-49a2760e5fa3" providerId="ADAL" clId="{D32286F7-C570-4474-8F25-6FFB6EA0E242}" dt="2022-07-23T22:31:54.846" v="633" actId="478"/>
          <ac:picMkLst>
            <pc:docMk/>
            <pc:sldMk cId="318178999" sldId="1032"/>
            <ac:picMk id="4" creationId="{47300894-4CFD-4C6E-B54D-6BEBA8CCD4D5}"/>
          </ac:picMkLst>
        </pc:picChg>
        <pc:picChg chg="add mod">
          <ac:chgData name="BERNARDO BELLO CASTANEDA" userId="fe24e44c-4eac-469b-8cce-49a2760e5fa3" providerId="ADAL" clId="{D32286F7-C570-4474-8F25-6FFB6EA0E242}" dt="2022-07-23T22:32:30.924" v="644" actId="1076"/>
          <ac:picMkLst>
            <pc:docMk/>
            <pc:sldMk cId="318178999" sldId="1032"/>
            <ac:picMk id="7" creationId="{2E5B8990-3E78-42F1-B03E-7123FAA85715}"/>
          </ac:picMkLst>
        </pc:picChg>
        <pc:picChg chg="add mod">
          <ac:chgData name="BERNARDO BELLO CASTANEDA" userId="fe24e44c-4eac-469b-8cce-49a2760e5fa3" providerId="ADAL" clId="{D32286F7-C570-4474-8F25-6FFB6EA0E242}" dt="2022-07-23T22:32:34.149" v="645" actId="14100"/>
          <ac:picMkLst>
            <pc:docMk/>
            <pc:sldMk cId="318178999" sldId="1032"/>
            <ac:picMk id="9" creationId="{7A9CCCAF-9174-49BB-A5DA-C86C8950EF87}"/>
          </ac:picMkLst>
        </pc:picChg>
      </pc:sldChg>
      <pc:sldChg chg="addSp delSp modSp add mod">
        <pc:chgData name="BERNARDO BELLO CASTANEDA" userId="fe24e44c-4eac-469b-8cce-49a2760e5fa3" providerId="ADAL" clId="{D32286F7-C570-4474-8F25-6FFB6EA0E242}" dt="2022-07-24T16:28:52.541" v="3978" actId="1076"/>
        <pc:sldMkLst>
          <pc:docMk/>
          <pc:sldMk cId="3527846024" sldId="1032"/>
        </pc:sldMkLst>
        <pc:spChg chg="add mod">
          <ac:chgData name="BERNARDO BELLO CASTANEDA" userId="fe24e44c-4eac-469b-8cce-49a2760e5fa3" providerId="ADAL" clId="{D32286F7-C570-4474-8F25-6FFB6EA0E242}" dt="2022-07-24T16:28:52.541" v="3978" actId="1076"/>
          <ac:spMkLst>
            <pc:docMk/>
            <pc:sldMk cId="3527846024" sldId="1032"/>
            <ac:spMk id="4" creationId="{6B64F9F4-DCE6-4675-BAB4-FF5E63EE4A89}"/>
          </ac:spMkLst>
        </pc:spChg>
        <pc:spChg chg="mod">
          <ac:chgData name="BERNARDO BELLO CASTANEDA" userId="fe24e44c-4eac-469b-8cce-49a2760e5fa3" providerId="ADAL" clId="{D32286F7-C570-4474-8F25-6FFB6EA0E242}" dt="2022-07-24T02:00:47.345" v="2415" actId="20577"/>
          <ac:spMkLst>
            <pc:docMk/>
            <pc:sldMk cId="3527846024" sldId="1032"/>
            <ac:spMk id="6" creationId="{A0E11A4F-1558-4122-A5FB-82CC3A611290}"/>
          </ac:spMkLst>
        </pc:spChg>
        <pc:spChg chg="add mod">
          <ac:chgData name="BERNARDO BELLO CASTANEDA" userId="fe24e44c-4eac-469b-8cce-49a2760e5fa3" providerId="ADAL" clId="{D32286F7-C570-4474-8F25-6FFB6EA0E242}" dt="2022-07-24T16:28:52.541" v="3978" actId="1076"/>
          <ac:spMkLst>
            <pc:docMk/>
            <pc:sldMk cId="3527846024" sldId="1032"/>
            <ac:spMk id="7" creationId="{B9926031-ED03-4CEA-8F91-2AB4A67A729A}"/>
          </ac:spMkLst>
        </pc:spChg>
        <pc:spChg chg="add mod">
          <ac:chgData name="BERNARDO BELLO CASTANEDA" userId="fe24e44c-4eac-469b-8cce-49a2760e5fa3" providerId="ADAL" clId="{D32286F7-C570-4474-8F25-6FFB6EA0E242}" dt="2022-07-24T16:28:52.541" v="3978" actId="1076"/>
          <ac:spMkLst>
            <pc:docMk/>
            <pc:sldMk cId="3527846024" sldId="1032"/>
            <ac:spMk id="8" creationId="{7EE96A8F-44B0-433F-90D4-F9A1BDB94241}"/>
          </ac:spMkLst>
        </pc:spChg>
        <pc:spChg chg="add mod">
          <ac:chgData name="BERNARDO BELLO CASTANEDA" userId="fe24e44c-4eac-469b-8cce-49a2760e5fa3" providerId="ADAL" clId="{D32286F7-C570-4474-8F25-6FFB6EA0E242}" dt="2022-07-24T16:28:52.541" v="3978" actId="1076"/>
          <ac:spMkLst>
            <pc:docMk/>
            <pc:sldMk cId="3527846024" sldId="1032"/>
            <ac:spMk id="10" creationId="{2C79BC8D-38FF-4F08-BD98-2876451B3A2D}"/>
          </ac:spMkLst>
        </pc:spChg>
        <pc:graphicFrameChg chg="add del mod modGraphic">
          <ac:chgData name="BERNARDO BELLO CASTANEDA" userId="fe24e44c-4eac-469b-8cce-49a2760e5fa3" providerId="ADAL" clId="{D32286F7-C570-4474-8F25-6FFB6EA0E242}" dt="2022-07-24T16:26:23.275" v="3972" actId="1032"/>
          <ac:graphicFrameMkLst>
            <pc:docMk/>
            <pc:sldMk cId="3527846024" sldId="1032"/>
            <ac:graphicFrameMk id="11" creationId="{C29E98E7-6AB5-4F6E-BD4C-880F0C4405C0}"/>
          </ac:graphicFrameMkLst>
        </pc:graphicFrameChg>
        <pc:picChg chg="del">
          <ac:chgData name="BERNARDO BELLO CASTANEDA" userId="fe24e44c-4eac-469b-8cce-49a2760e5fa3" providerId="ADAL" clId="{D32286F7-C570-4474-8F25-6FFB6EA0E242}" dt="2022-07-24T02:00:48.739" v="2416" actId="478"/>
          <ac:picMkLst>
            <pc:docMk/>
            <pc:sldMk cId="3527846024" sldId="1032"/>
            <ac:picMk id="3" creationId="{3C98AD91-BFED-4BE1-B8DD-303D9195CEF8}"/>
          </ac:picMkLst>
        </pc:picChg>
      </pc:sldChg>
      <pc:sldChg chg="add del ord">
        <pc:chgData name="BERNARDO BELLO CASTANEDA" userId="fe24e44c-4eac-469b-8cce-49a2760e5fa3" providerId="ADAL" clId="{D32286F7-C570-4474-8F25-6FFB6EA0E242}" dt="2022-07-23T22:32:20.232" v="639" actId="47"/>
        <pc:sldMkLst>
          <pc:docMk/>
          <pc:sldMk cId="1035508301" sldId="10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B0293-95EE-4806-88F3-1329A41E4E99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AFFC4-537A-48BA-A28E-8E0CF9E12E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6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AFFC4-537A-48BA-A28E-8E0CF9E12E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66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AFFC4-537A-48BA-A28E-8E0CF9E12EBA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37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5" name="Elipse 14"/>
          <p:cNvSpPr/>
          <p:nvPr userDrawn="1"/>
        </p:nvSpPr>
        <p:spPr>
          <a:xfrm>
            <a:off x="5974462" y="2618977"/>
            <a:ext cx="652782" cy="633584"/>
          </a:xfrm>
          <a:prstGeom prst="ellipse">
            <a:avLst/>
          </a:prstGeom>
          <a:solidFill>
            <a:srgbClr val="FF8F33"/>
          </a:solidFill>
          <a:ln>
            <a:solidFill>
              <a:srgbClr val="FF6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Marcador de texto 16"/>
          <p:cNvSpPr>
            <a:spLocks noGrp="1"/>
          </p:cNvSpPr>
          <p:nvPr>
            <p:ph type="body" sz="quarter" idx="26"/>
          </p:nvPr>
        </p:nvSpPr>
        <p:spPr>
          <a:xfrm>
            <a:off x="6774259" y="2964432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Marcador de posición de imagen 2"/>
          <p:cNvSpPr>
            <a:spLocks noGrp="1"/>
          </p:cNvSpPr>
          <p:nvPr>
            <p:ph type="pic" sz="quarter" idx="35" hasCustomPrompt="1"/>
          </p:nvPr>
        </p:nvSpPr>
        <p:spPr>
          <a:xfrm>
            <a:off x="5975309" y="2690203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18" name="Marcador de texto 16"/>
          <p:cNvSpPr>
            <a:spLocks noGrp="1"/>
          </p:cNvSpPr>
          <p:nvPr>
            <p:ph type="body" sz="quarter" idx="36"/>
          </p:nvPr>
        </p:nvSpPr>
        <p:spPr>
          <a:xfrm>
            <a:off x="6774259" y="2645580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Elipse 18"/>
          <p:cNvSpPr/>
          <p:nvPr userDrawn="1"/>
        </p:nvSpPr>
        <p:spPr>
          <a:xfrm>
            <a:off x="5974462" y="3695438"/>
            <a:ext cx="652782" cy="633584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Marcador de texto 16"/>
          <p:cNvSpPr>
            <a:spLocks noGrp="1"/>
          </p:cNvSpPr>
          <p:nvPr>
            <p:ph type="body" sz="quarter" idx="37"/>
          </p:nvPr>
        </p:nvSpPr>
        <p:spPr>
          <a:xfrm>
            <a:off x="6774259" y="4001293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Marcador de posición de imagen 2"/>
          <p:cNvSpPr>
            <a:spLocks noGrp="1"/>
          </p:cNvSpPr>
          <p:nvPr>
            <p:ph type="pic" sz="quarter" idx="38" hasCustomPrompt="1"/>
          </p:nvPr>
        </p:nvSpPr>
        <p:spPr>
          <a:xfrm>
            <a:off x="5975309" y="3775070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22" name="Marcador de texto 16"/>
          <p:cNvSpPr>
            <a:spLocks noGrp="1"/>
          </p:cNvSpPr>
          <p:nvPr>
            <p:ph type="body" sz="quarter" idx="39"/>
          </p:nvPr>
        </p:nvSpPr>
        <p:spPr>
          <a:xfrm>
            <a:off x="6774259" y="3682441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Elipse 22"/>
          <p:cNvSpPr/>
          <p:nvPr userDrawn="1"/>
        </p:nvSpPr>
        <p:spPr>
          <a:xfrm>
            <a:off x="5974462" y="4793535"/>
            <a:ext cx="652782" cy="633584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40"/>
          </p:nvPr>
        </p:nvSpPr>
        <p:spPr>
          <a:xfrm>
            <a:off x="6774259" y="5115430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imagen 2"/>
          <p:cNvSpPr>
            <a:spLocks noGrp="1"/>
          </p:cNvSpPr>
          <p:nvPr>
            <p:ph type="pic" sz="quarter" idx="41" hasCustomPrompt="1"/>
          </p:nvPr>
        </p:nvSpPr>
        <p:spPr>
          <a:xfrm>
            <a:off x="5975309" y="4889207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26" name="Marcador de texto 16"/>
          <p:cNvSpPr>
            <a:spLocks noGrp="1"/>
          </p:cNvSpPr>
          <p:nvPr>
            <p:ph type="body" sz="quarter" idx="42"/>
          </p:nvPr>
        </p:nvSpPr>
        <p:spPr>
          <a:xfrm>
            <a:off x="6774259" y="4796578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8" name="Marcador de posición de imagen 27"/>
          <p:cNvSpPr>
            <a:spLocks noGrp="1"/>
          </p:cNvSpPr>
          <p:nvPr>
            <p:ph type="pic" sz="quarter" idx="43"/>
          </p:nvPr>
        </p:nvSpPr>
        <p:spPr>
          <a:xfrm>
            <a:off x="448146" y="2555655"/>
            <a:ext cx="5203984" cy="2438830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29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448146" y="5264776"/>
            <a:ext cx="520398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30772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5" name="Elipse 14"/>
          <p:cNvSpPr/>
          <p:nvPr userDrawn="1"/>
        </p:nvSpPr>
        <p:spPr>
          <a:xfrm>
            <a:off x="5974462" y="2618977"/>
            <a:ext cx="652782" cy="633584"/>
          </a:xfrm>
          <a:prstGeom prst="ellipse">
            <a:avLst/>
          </a:prstGeom>
          <a:solidFill>
            <a:srgbClr val="FF8F33"/>
          </a:solidFill>
          <a:ln>
            <a:solidFill>
              <a:srgbClr val="FF6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Marcador de texto 16"/>
          <p:cNvSpPr>
            <a:spLocks noGrp="1"/>
          </p:cNvSpPr>
          <p:nvPr>
            <p:ph type="body" sz="quarter" idx="26"/>
          </p:nvPr>
        </p:nvSpPr>
        <p:spPr>
          <a:xfrm>
            <a:off x="6774259" y="2964432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Marcador de posición de imagen 2"/>
          <p:cNvSpPr>
            <a:spLocks noGrp="1"/>
          </p:cNvSpPr>
          <p:nvPr>
            <p:ph type="pic" sz="quarter" idx="35" hasCustomPrompt="1"/>
          </p:nvPr>
        </p:nvSpPr>
        <p:spPr>
          <a:xfrm>
            <a:off x="5975309" y="2690203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18" name="Marcador de texto 16"/>
          <p:cNvSpPr>
            <a:spLocks noGrp="1"/>
          </p:cNvSpPr>
          <p:nvPr>
            <p:ph type="body" sz="quarter" idx="36"/>
          </p:nvPr>
        </p:nvSpPr>
        <p:spPr>
          <a:xfrm>
            <a:off x="6774259" y="2645580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Elipse 18"/>
          <p:cNvSpPr/>
          <p:nvPr userDrawn="1"/>
        </p:nvSpPr>
        <p:spPr>
          <a:xfrm>
            <a:off x="5974462" y="3695438"/>
            <a:ext cx="652782" cy="633584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Marcador de texto 16"/>
          <p:cNvSpPr>
            <a:spLocks noGrp="1"/>
          </p:cNvSpPr>
          <p:nvPr>
            <p:ph type="body" sz="quarter" idx="37"/>
          </p:nvPr>
        </p:nvSpPr>
        <p:spPr>
          <a:xfrm>
            <a:off x="6774259" y="4001293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Marcador de posición de imagen 2"/>
          <p:cNvSpPr>
            <a:spLocks noGrp="1"/>
          </p:cNvSpPr>
          <p:nvPr>
            <p:ph type="pic" sz="quarter" idx="38" hasCustomPrompt="1"/>
          </p:nvPr>
        </p:nvSpPr>
        <p:spPr>
          <a:xfrm>
            <a:off x="5975309" y="3775070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22" name="Marcador de texto 16"/>
          <p:cNvSpPr>
            <a:spLocks noGrp="1"/>
          </p:cNvSpPr>
          <p:nvPr>
            <p:ph type="body" sz="quarter" idx="39"/>
          </p:nvPr>
        </p:nvSpPr>
        <p:spPr>
          <a:xfrm>
            <a:off x="6774259" y="3682441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Elipse 22"/>
          <p:cNvSpPr/>
          <p:nvPr userDrawn="1"/>
        </p:nvSpPr>
        <p:spPr>
          <a:xfrm>
            <a:off x="5974462" y="4793535"/>
            <a:ext cx="652782" cy="633584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40"/>
          </p:nvPr>
        </p:nvSpPr>
        <p:spPr>
          <a:xfrm>
            <a:off x="6774259" y="5115430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imagen 2"/>
          <p:cNvSpPr>
            <a:spLocks noGrp="1"/>
          </p:cNvSpPr>
          <p:nvPr>
            <p:ph type="pic" sz="quarter" idx="41" hasCustomPrompt="1"/>
          </p:nvPr>
        </p:nvSpPr>
        <p:spPr>
          <a:xfrm>
            <a:off x="5975309" y="4889207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26" name="Marcador de texto 16"/>
          <p:cNvSpPr>
            <a:spLocks noGrp="1"/>
          </p:cNvSpPr>
          <p:nvPr>
            <p:ph type="body" sz="quarter" idx="42"/>
          </p:nvPr>
        </p:nvSpPr>
        <p:spPr>
          <a:xfrm>
            <a:off x="6774259" y="4796578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8" name="Marcador de posición de imagen 27"/>
          <p:cNvSpPr>
            <a:spLocks noGrp="1"/>
          </p:cNvSpPr>
          <p:nvPr>
            <p:ph type="pic" sz="quarter" idx="43"/>
          </p:nvPr>
        </p:nvSpPr>
        <p:spPr>
          <a:xfrm>
            <a:off x="448146" y="2555655"/>
            <a:ext cx="5203984" cy="2438830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29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448146" y="5264776"/>
            <a:ext cx="520398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2303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448146" y="5524792"/>
            <a:ext cx="11240681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5" name="Marcador de gráfico 4"/>
          <p:cNvSpPr>
            <a:spLocks noGrp="1"/>
          </p:cNvSpPr>
          <p:nvPr>
            <p:ph type="chart" sz="quarter" idx="45"/>
          </p:nvPr>
        </p:nvSpPr>
        <p:spPr>
          <a:xfrm>
            <a:off x="448146" y="2444796"/>
            <a:ext cx="11241330" cy="2928937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2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5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317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 userDrawn="1"/>
        </p:nvSpPr>
        <p:spPr>
          <a:xfrm>
            <a:off x="720941" y="2506713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Marcador de texto 16"/>
          <p:cNvSpPr>
            <a:spLocks noGrp="1"/>
          </p:cNvSpPr>
          <p:nvPr>
            <p:ph type="body" sz="quarter" idx="26"/>
          </p:nvPr>
        </p:nvSpPr>
        <p:spPr>
          <a:xfrm>
            <a:off x="1790651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16" name="Marcador de texto 16"/>
          <p:cNvSpPr>
            <a:spLocks noGrp="1"/>
          </p:cNvSpPr>
          <p:nvPr>
            <p:ph type="body" sz="quarter" idx="36"/>
          </p:nvPr>
        </p:nvSpPr>
        <p:spPr>
          <a:xfrm>
            <a:off x="1790651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17" name="Conector recto 16"/>
          <p:cNvCxnSpPr/>
          <p:nvPr userDrawn="1"/>
        </p:nvCxnSpPr>
        <p:spPr>
          <a:xfrm>
            <a:off x="1640019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 userDrawn="1"/>
        </p:nvSpPr>
        <p:spPr>
          <a:xfrm>
            <a:off x="4430458" y="2506713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Marcador de texto 16"/>
          <p:cNvSpPr>
            <a:spLocks noGrp="1"/>
          </p:cNvSpPr>
          <p:nvPr>
            <p:ph type="body" sz="quarter" idx="37"/>
          </p:nvPr>
        </p:nvSpPr>
        <p:spPr>
          <a:xfrm>
            <a:off x="5500168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0" name="Marcador de texto 16"/>
          <p:cNvSpPr>
            <a:spLocks noGrp="1"/>
          </p:cNvSpPr>
          <p:nvPr>
            <p:ph type="body" sz="quarter" idx="38"/>
          </p:nvPr>
        </p:nvSpPr>
        <p:spPr>
          <a:xfrm>
            <a:off x="5500168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21" name="Conector recto 20"/>
          <p:cNvCxnSpPr/>
          <p:nvPr userDrawn="1"/>
        </p:nvCxnSpPr>
        <p:spPr>
          <a:xfrm>
            <a:off x="5349536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 userDrawn="1"/>
        </p:nvSpPr>
        <p:spPr>
          <a:xfrm>
            <a:off x="8139974" y="2506713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Marcador de texto 16"/>
          <p:cNvSpPr>
            <a:spLocks noGrp="1"/>
          </p:cNvSpPr>
          <p:nvPr>
            <p:ph type="body" sz="quarter" idx="39"/>
          </p:nvPr>
        </p:nvSpPr>
        <p:spPr>
          <a:xfrm>
            <a:off x="9209684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40"/>
          </p:nvPr>
        </p:nvSpPr>
        <p:spPr>
          <a:xfrm>
            <a:off x="9209684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25" name="Conector recto 24"/>
          <p:cNvCxnSpPr/>
          <p:nvPr userDrawn="1"/>
        </p:nvCxnSpPr>
        <p:spPr>
          <a:xfrm>
            <a:off x="9059052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 userDrawn="1"/>
        </p:nvSpPr>
        <p:spPr>
          <a:xfrm>
            <a:off x="720941" y="4254473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Marcador de texto 16"/>
          <p:cNvSpPr>
            <a:spLocks noGrp="1"/>
          </p:cNvSpPr>
          <p:nvPr>
            <p:ph type="body" sz="quarter" idx="41"/>
          </p:nvPr>
        </p:nvSpPr>
        <p:spPr>
          <a:xfrm>
            <a:off x="1790651" y="467232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9" name="Marcador de texto 16"/>
          <p:cNvSpPr>
            <a:spLocks noGrp="1"/>
          </p:cNvSpPr>
          <p:nvPr>
            <p:ph type="body" sz="quarter" idx="42"/>
          </p:nvPr>
        </p:nvSpPr>
        <p:spPr>
          <a:xfrm>
            <a:off x="1790651" y="435346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0" name="Conector recto 29"/>
          <p:cNvCxnSpPr/>
          <p:nvPr userDrawn="1"/>
        </p:nvCxnSpPr>
        <p:spPr>
          <a:xfrm>
            <a:off x="1640019" y="417460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 userDrawn="1"/>
        </p:nvSpPr>
        <p:spPr>
          <a:xfrm>
            <a:off x="4430458" y="4222100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Marcador de texto 16"/>
          <p:cNvSpPr>
            <a:spLocks noGrp="1"/>
          </p:cNvSpPr>
          <p:nvPr>
            <p:ph type="body" sz="quarter" idx="43"/>
          </p:nvPr>
        </p:nvSpPr>
        <p:spPr>
          <a:xfrm>
            <a:off x="5500168" y="4639947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33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5500168" y="4321095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4" name="Conector recto 33"/>
          <p:cNvCxnSpPr/>
          <p:nvPr userDrawn="1"/>
        </p:nvCxnSpPr>
        <p:spPr>
          <a:xfrm>
            <a:off x="5349536" y="4142233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 userDrawn="1"/>
        </p:nvSpPr>
        <p:spPr>
          <a:xfrm>
            <a:off x="8139974" y="4222100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Marcador de texto 16"/>
          <p:cNvSpPr>
            <a:spLocks noGrp="1"/>
          </p:cNvSpPr>
          <p:nvPr>
            <p:ph type="body" sz="quarter" idx="45"/>
          </p:nvPr>
        </p:nvSpPr>
        <p:spPr>
          <a:xfrm>
            <a:off x="9209684" y="4639947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37" name="Marcador de texto 16"/>
          <p:cNvSpPr>
            <a:spLocks noGrp="1"/>
          </p:cNvSpPr>
          <p:nvPr>
            <p:ph type="body" sz="quarter" idx="46"/>
          </p:nvPr>
        </p:nvSpPr>
        <p:spPr>
          <a:xfrm>
            <a:off x="9209684" y="4321095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8" name="Conector recto 37"/>
          <p:cNvCxnSpPr/>
          <p:nvPr userDrawn="1"/>
        </p:nvCxnSpPr>
        <p:spPr>
          <a:xfrm>
            <a:off x="9059052" y="4142233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40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092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5" name="Elipse 14"/>
          <p:cNvSpPr/>
          <p:nvPr userDrawn="1"/>
        </p:nvSpPr>
        <p:spPr>
          <a:xfrm>
            <a:off x="5974462" y="2618977"/>
            <a:ext cx="652782" cy="633584"/>
          </a:xfrm>
          <a:prstGeom prst="ellipse">
            <a:avLst/>
          </a:prstGeom>
          <a:solidFill>
            <a:srgbClr val="FF8F33"/>
          </a:solidFill>
          <a:ln>
            <a:solidFill>
              <a:srgbClr val="FF6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Marcador de texto 16"/>
          <p:cNvSpPr>
            <a:spLocks noGrp="1"/>
          </p:cNvSpPr>
          <p:nvPr>
            <p:ph type="body" sz="quarter" idx="26"/>
          </p:nvPr>
        </p:nvSpPr>
        <p:spPr>
          <a:xfrm>
            <a:off x="6774259" y="2964432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Marcador de posición de imagen 2"/>
          <p:cNvSpPr>
            <a:spLocks noGrp="1"/>
          </p:cNvSpPr>
          <p:nvPr>
            <p:ph type="pic" sz="quarter" idx="35" hasCustomPrompt="1"/>
          </p:nvPr>
        </p:nvSpPr>
        <p:spPr>
          <a:xfrm>
            <a:off x="5975309" y="2690203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18" name="Marcador de texto 16"/>
          <p:cNvSpPr>
            <a:spLocks noGrp="1"/>
          </p:cNvSpPr>
          <p:nvPr>
            <p:ph type="body" sz="quarter" idx="36"/>
          </p:nvPr>
        </p:nvSpPr>
        <p:spPr>
          <a:xfrm>
            <a:off x="6774259" y="2645580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Elipse 18"/>
          <p:cNvSpPr/>
          <p:nvPr userDrawn="1"/>
        </p:nvSpPr>
        <p:spPr>
          <a:xfrm>
            <a:off x="5974462" y="3695438"/>
            <a:ext cx="652782" cy="633584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Marcador de texto 16"/>
          <p:cNvSpPr>
            <a:spLocks noGrp="1"/>
          </p:cNvSpPr>
          <p:nvPr>
            <p:ph type="body" sz="quarter" idx="37"/>
          </p:nvPr>
        </p:nvSpPr>
        <p:spPr>
          <a:xfrm>
            <a:off x="6774259" y="4001293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Marcador de posición de imagen 2"/>
          <p:cNvSpPr>
            <a:spLocks noGrp="1"/>
          </p:cNvSpPr>
          <p:nvPr>
            <p:ph type="pic" sz="quarter" idx="38" hasCustomPrompt="1"/>
          </p:nvPr>
        </p:nvSpPr>
        <p:spPr>
          <a:xfrm>
            <a:off x="5975309" y="3775070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22" name="Marcador de texto 16"/>
          <p:cNvSpPr>
            <a:spLocks noGrp="1"/>
          </p:cNvSpPr>
          <p:nvPr>
            <p:ph type="body" sz="quarter" idx="39"/>
          </p:nvPr>
        </p:nvSpPr>
        <p:spPr>
          <a:xfrm>
            <a:off x="6774259" y="3682441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Elipse 22"/>
          <p:cNvSpPr/>
          <p:nvPr userDrawn="1"/>
        </p:nvSpPr>
        <p:spPr>
          <a:xfrm>
            <a:off x="5974462" y="4793535"/>
            <a:ext cx="652782" cy="633584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40"/>
          </p:nvPr>
        </p:nvSpPr>
        <p:spPr>
          <a:xfrm>
            <a:off x="6774259" y="5115430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imagen 2"/>
          <p:cNvSpPr>
            <a:spLocks noGrp="1"/>
          </p:cNvSpPr>
          <p:nvPr>
            <p:ph type="pic" sz="quarter" idx="41" hasCustomPrompt="1"/>
          </p:nvPr>
        </p:nvSpPr>
        <p:spPr>
          <a:xfrm>
            <a:off x="5975309" y="4889207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26" name="Marcador de texto 16"/>
          <p:cNvSpPr>
            <a:spLocks noGrp="1"/>
          </p:cNvSpPr>
          <p:nvPr>
            <p:ph type="body" sz="quarter" idx="42"/>
          </p:nvPr>
        </p:nvSpPr>
        <p:spPr>
          <a:xfrm>
            <a:off x="6774259" y="4796578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8" name="Marcador de posición de imagen 27"/>
          <p:cNvSpPr>
            <a:spLocks noGrp="1"/>
          </p:cNvSpPr>
          <p:nvPr>
            <p:ph type="pic" sz="quarter" idx="43"/>
          </p:nvPr>
        </p:nvSpPr>
        <p:spPr>
          <a:xfrm>
            <a:off x="448146" y="2555655"/>
            <a:ext cx="5203984" cy="2438830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29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448146" y="5264776"/>
            <a:ext cx="520398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2397868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448146" y="5524792"/>
            <a:ext cx="11240681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5" name="Marcador de gráfico 4"/>
          <p:cNvSpPr>
            <a:spLocks noGrp="1"/>
          </p:cNvSpPr>
          <p:nvPr>
            <p:ph type="chart" sz="quarter" idx="45"/>
          </p:nvPr>
        </p:nvSpPr>
        <p:spPr>
          <a:xfrm>
            <a:off x="448146" y="2444796"/>
            <a:ext cx="11241330" cy="2928937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2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5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462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 userDrawn="1"/>
        </p:nvSpPr>
        <p:spPr>
          <a:xfrm>
            <a:off x="720941" y="2506713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Marcador de texto 16"/>
          <p:cNvSpPr>
            <a:spLocks noGrp="1"/>
          </p:cNvSpPr>
          <p:nvPr>
            <p:ph type="body" sz="quarter" idx="26"/>
          </p:nvPr>
        </p:nvSpPr>
        <p:spPr>
          <a:xfrm>
            <a:off x="1790651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16" name="Marcador de texto 16"/>
          <p:cNvSpPr>
            <a:spLocks noGrp="1"/>
          </p:cNvSpPr>
          <p:nvPr>
            <p:ph type="body" sz="quarter" idx="36"/>
          </p:nvPr>
        </p:nvSpPr>
        <p:spPr>
          <a:xfrm>
            <a:off x="1790651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17" name="Conector recto 16"/>
          <p:cNvCxnSpPr/>
          <p:nvPr userDrawn="1"/>
        </p:nvCxnSpPr>
        <p:spPr>
          <a:xfrm>
            <a:off x="1640019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 userDrawn="1"/>
        </p:nvSpPr>
        <p:spPr>
          <a:xfrm>
            <a:off x="4430458" y="2506713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Marcador de texto 16"/>
          <p:cNvSpPr>
            <a:spLocks noGrp="1"/>
          </p:cNvSpPr>
          <p:nvPr>
            <p:ph type="body" sz="quarter" idx="37"/>
          </p:nvPr>
        </p:nvSpPr>
        <p:spPr>
          <a:xfrm>
            <a:off x="5500168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0" name="Marcador de texto 16"/>
          <p:cNvSpPr>
            <a:spLocks noGrp="1"/>
          </p:cNvSpPr>
          <p:nvPr>
            <p:ph type="body" sz="quarter" idx="38"/>
          </p:nvPr>
        </p:nvSpPr>
        <p:spPr>
          <a:xfrm>
            <a:off x="5500168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21" name="Conector recto 20"/>
          <p:cNvCxnSpPr/>
          <p:nvPr userDrawn="1"/>
        </p:nvCxnSpPr>
        <p:spPr>
          <a:xfrm>
            <a:off x="5349536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 userDrawn="1"/>
        </p:nvSpPr>
        <p:spPr>
          <a:xfrm>
            <a:off x="8139974" y="2506713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Marcador de texto 16"/>
          <p:cNvSpPr>
            <a:spLocks noGrp="1"/>
          </p:cNvSpPr>
          <p:nvPr>
            <p:ph type="body" sz="quarter" idx="39"/>
          </p:nvPr>
        </p:nvSpPr>
        <p:spPr>
          <a:xfrm>
            <a:off x="9209684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40"/>
          </p:nvPr>
        </p:nvSpPr>
        <p:spPr>
          <a:xfrm>
            <a:off x="9209684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25" name="Conector recto 24"/>
          <p:cNvCxnSpPr/>
          <p:nvPr userDrawn="1"/>
        </p:nvCxnSpPr>
        <p:spPr>
          <a:xfrm>
            <a:off x="9059052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 userDrawn="1"/>
        </p:nvSpPr>
        <p:spPr>
          <a:xfrm>
            <a:off x="720941" y="4254473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Marcador de texto 16"/>
          <p:cNvSpPr>
            <a:spLocks noGrp="1"/>
          </p:cNvSpPr>
          <p:nvPr>
            <p:ph type="body" sz="quarter" idx="41"/>
          </p:nvPr>
        </p:nvSpPr>
        <p:spPr>
          <a:xfrm>
            <a:off x="1790651" y="467232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9" name="Marcador de texto 16"/>
          <p:cNvSpPr>
            <a:spLocks noGrp="1"/>
          </p:cNvSpPr>
          <p:nvPr>
            <p:ph type="body" sz="quarter" idx="42"/>
          </p:nvPr>
        </p:nvSpPr>
        <p:spPr>
          <a:xfrm>
            <a:off x="1790651" y="435346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0" name="Conector recto 29"/>
          <p:cNvCxnSpPr/>
          <p:nvPr userDrawn="1"/>
        </p:nvCxnSpPr>
        <p:spPr>
          <a:xfrm>
            <a:off x="1640019" y="417460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 userDrawn="1"/>
        </p:nvSpPr>
        <p:spPr>
          <a:xfrm>
            <a:off x="4430458" y="4222100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Marcador de texto 16"/>
          <p:cNvSpPr>
            <a:spLocks noGrp="1"/>
          </p:cNvSpPr>
          <p:nvPr>
            <p:ph type="body" sz="quarter" idx="43"/>
          </p:nvPr>
        </p:nvSpPr>
        <p:spPr>
          <a:xfrm>
            <a:off x="5500168" y="4639947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33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5500168" y="4321095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4" name="Conector recto 33"/>
          <p:cNvCxnSpPr/>
          <p:nvPr userDrawn="1"/>
        </p:nvCxnSpPr>
        <p:spPr>
          <a:xfrm>
            <a:off x="5349536" y="4142233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 userDrawn="1"/>
        </p:nvSpPr>
        <p:spPr>
          <a:xfrm>
            <a:off x="8139974" y="4222100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Marcador de texto 16"/>
          <p:cNvSpPr>
            <a:spLocks noGrp="1"/>
          </p:cNvSpPr>
          <p:nvPr>
            <p:ph type="body" sz="quarter" idx="45"/>
          </p:nvPr>
        </p:nvSpPr>
        <p:spPr>
          <a:xfrm>
            <a:off x="9209684" y="4639947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37" name="Marcador de texto 16"/>
          <p:cNvSpPr>
            <a:spLocks noGrp="1"/>
          </p:cNvSpPr>
          <p:nvPr>
            <p:ph type="body" sz="quarter" idx="46"/>
          </p:nvPr>
        </p:nvSpPr>
        <p:spPr>
          <a:xfrm>
            <a:off x="9209684" y="4321095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8" name="Conector recto 37"/>
          <p:cNvCxnSpPr/>
          <p:nvPr userDrawn="1"/>
        </p:nvCxnSpPr>
        <p:spPr>
          <a:xfrm>
            <a:off x="9059052" y="4142233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40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38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 dirty="0"/>
              <a:t>Haga clic para modificar el</a:t>
            </a:r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</a:t>
            </a:r>
            <a:endParaRPr lang="es-MX" dirty="0"/>
          </a:p>
        </p:txBody>
      </p:sp>
      <p:sp>
        <p:nvSpPr>
          <p:cNvPr id="15" name="Elipse 14"/>
          <p:cNvSpPr/>
          <p:nvPr userDrawn="1"/>
        </p:nvSpPr>
        <p:spPr>
          <a:xfrm>
            <a:off x="5974462" y="2618977"/>
            <a:ext cx="652782" cy="633584"/>
          </a:xfrm>
          <a:prstGeom prst="ellipse">
            <a:avLst/>
          </a:prstGeom>
          <a:solidFill>
            <a:srgbClr val="FF8F33"/>
          </a:solidFill>
          <a:ln>
            <a:solidFill>
              <a:srgbClr val="FF6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Marcador de texto 16"/>
          <p:cNvSpPr>
            <a:spLocks noGrp="1"/>
          </p:cNvSpPr>
          <p:nvPr>
            <p:ph type="body" sz="quarter" idx="26"/>
          </p:nvPr>
        </p:nvSpPr>
        <p:spPr>
          <a:xfrm>
            <a:off x="6774259" y="2964432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7" name="Marcador de posición de imagen 2"/>
          <p:cNvSpPr>
            <a:spLocks noGrp="1"/>
          </p:cNvSpPr>
          <p:nvPr>
            <p:ph type="pic" sz="quarter" idx="35" hasCustomPrompt="1"/>
          </p:nvPr>
        </p:nvSpPr>
        <p:spPr>
          <a:xfrm>
            <a:off x="5975309" y="2690203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Icono</a:t>
            </a:r>
          </a:p>
        </p:txBody>
      </p:sp>
      <p:sp>
        <p:nvSpPr>
          <p:cNvPr id="18" name="Marcador de texto 16"/>
          <p:cNvSpPr>
            <a:spLocks noGrp="1"/>
          </p:cNvSpPr>
          <p:nvPr>
            <p:ph type="body" sz="quarter" idx="36"/>
          </p:nvPr>
        </p:nvSpPr>
        <p:spPr>
          <a:xfrm>
            <a:off x="6774259" y="2645580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9" name="Elipse 18"/>
          <p:cNvSpPr/>
          <p:nvPr userDrawn="1"/>
        </p:nvSpPr>
        <p:spPr>
          <a:xfrm>
            <a:off x="5974462" y="3695438"/>
            <a:ext cx="652782" cy="633584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Marcador de texto 16"/>
          <p:cNvSpPr>
            <a:spLocks noGrp="1"/>
          </p:cNvSpPr>
          <p:nvPr>
            <p:ph type="body" sz="quarter" idx="37"/>
          </p:nvPr>
        </p:nvSpPr>
        <p:spPr>
          <a:xfrm>
            <a:off x="6774259" y="4001293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1" name="Marcador de posición de imagen 2"/>
          <p:cNvSpPr>
            <a:spLocks noGrp="1"/>
          </p:cNvSpPr>
          <p:nvPr>
            <p:ph type="pic" sz="quarter" idx="38" hasCustomPrompt="1"/>
          </p:nvPr>
        </p:nvSpPr>
        <p:spPr>
          <a:xfrm>
            <a:off x="5975309" y="3775070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Icono</a:t>
            </a:r>
          </a:p>
        </p:txBody>
      </p:sp>
      <p:sp>
        <p:nvSpPr>
          <p:cNvPr id="22" name="Marcador de texto 16"/>
          <p:cNvSpPr>
            <a:spLocks noGrp="1"/>
          </p:cNvSpPr>
          <p:nvPr>
            <p:ph type="body" sz="quarter" idx="39"/>
          </p:nvPr>
        </p:nvSpPr>
        <p:spPr>
          <a:xfrm>
            <a:off x="6774259" y="3682441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3" name="Elipse 22"/>
          <p:cNvSpPr/>
          <p:nvPr userDrawn="1"/>
        </p:nvSpPr>
        <p:spPr>
          <a:xfrm>
            <a:off x="5974462" y="4793535"/>
            <a:ext cx="652782" cy="633584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40"/>
          </p:nvPr>
        </p:nvSpPr>
        <p:spPr>
          <a:xfrm>
            <a:off x="6774259" y="5115430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5" name="Marcador de posición de imagen 2"/>
          <p:cNvSpPr>
            <a:spLocks noGrp="1"/>
          </p:cNvSpPr>
          <p:nvPr>
            <p:ph type="pic" sz="quarter" idx="41" hasCustomPrompt="1"/>
          </p:nvPr>
        </p:nvSpPr>
        <p:spPr>
          <a:xfrm>
            <a:off x="5975309" y="4889207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Icono</a:t>
            </a:r>
          </a:p>
        </p:txBody>
      </p:sp>
      <p:sp>
        <p:nvSpPr>
          <p:cNvPr id="26" name="Marcador de texto 16"/>
          <p:cNvSpPr>
            <a:spLocks noGrp="1"/>
          </p:cNvSpPr>
          <p:nvPr>
            <p:ph type="body" sz="quarter" idx="42"/>
          </p:nvPr>
        </p:nvSpPr>
        <p:spPr>
          <a:xfrm>
            <a:off x="6774259" y="4796578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8" name="Marcador de posición de imagen 27"/>
          <p:cNvSpPr>
            <a:spLocks noGrp="1"/>
          </p:cNvSpPr>
          <p:nvPr>
            <p:ph type="pic" sz="quarter" idx="43"/>
          </p:nvPr>
        </p:nvSpPr>
        <p:spPr>
          <a:xfrm>
            <a:off x="448146" y="2555655"/>
            <a:ext cx="5203984" cy="2438830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  <p:sp>
        <p:nvSpPr>
          <p:cNvPr id="29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448146" y="5264776"/>
            <a:ext cx="520398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3214432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448146" y="5524792"/>
            <a:ext cx="11240681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5" name="Marcador de gráfico 4"/>
          <p:cNvSpPr>
            <a:spLocks noGrp="1"/>
          </p:cNvSpPr>
          <p:nvPr>
            <p:ph type="chart" sz="quarter" idx="45"/>
          </p:nvPr>
        </p:nvSpPr>
        <p:spPr>
          <a:xfrm>
            <a:off x="448146" y="2444796"/>
            <a:ext cx="11241330" cy="29289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  <p:sp>
        <p:nvSpPr>
          <p:cNvPr id="12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 dirty="0"/>
              <a:t>Haga clic para modificar el</a:t>
            </a:r>
            <a:endParaRPr lang="es-MX" dirty="0"/>
          </a:p>
        </p:txBody>
      </p:sp>
      <p:sp>
        <p:nvSpPr>
          <p:cNvPr id="15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046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 userDrawn="1"/>
        </p:nvSpPr>
        <p:spPr>
          <a:xfrm>
            <a:off x="720941" y="2506713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Marcador de texto 16"/>
          <p:cNvSpPr>
            <a:spLocks noGrp="1"/>
          </p:cNvSpPr>
          <p:nvPr>
            <p:ph type="body" sz="quarter" idx="26"/>
          </p:nvPr>
        </p:nvSpPr>
        <p:spPr>
          <a:xfrm>
            <a:off x="1790651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16" name="Marcador de texto 16"/>
          <p:cNvSpPr>
            <a:spLocks noGrp="1"/>
          </p:cNvSpPr>
          <p:nvPr>
            <p:ph type="body" sz="quarter" idx="36"/>
          </p:nvPr>
        </p:nvSpPr>
        <p:spPr>
          <a:xfrm>
            <a:off x="1790651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cxnSp>
        <p:nvCxnSpPr>
          <p:cNvPr id="17" name="Conector recto 16"/>
          <p:cNvCxnSpPr/>
          <p:nvPr userDrawn="1"/>
        </p:nvCxnSpPr>
        <p:spPr>
          <a:xfrm>
            <a:off x="1640019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 userDrawn="1"/>
        </p:nvSpPr>
        <p:spPr>
          <a:xfrm>
            <a:off x="4430458" y="2506713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Marcador de texto 16"/>
          <p:cNvSpPr>
            <a:spLocks noGrp="1"/>
          </p:cNvSpPr>
          <p:nvPr>
            <p:ph type="body" sz="quarter" idx="37"/>
          </p:nvPr>
        </p:nvSpPr>
        <p:spPr>
          <a:xfrm>
            <a:off x="5500168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20" name="Marcador de texto 16"/>
          <p:cNvSpPr>
            <a:spLocks noGrp="1"/>
          </p:cNvSpPr>
          <p:nvPr>
            <p:ph type="body" sz="quarter" idx="38"/>
          </p:nvPr>
        </p:nvSpPr>
        <p:spPr>
          <a:xfrm>
            <a:off x="5500168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cxnSp>
        <p:nvCxnSpPr>
          <p:cNvPr id="21" name="Conector recto 20"/>
          <p:cNvCxnSpPr/>
          <p:nvPr userDrawn="1"/>
        </p:nvCxnSpPr>
        <p:spPr>
          <a:xfrm>
            <a:off x="5349536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 userDrawn="1"/>
        </p:nvSpPr>
        <p:spPr>
          <a:xfrm>
            <a:off x="8139974" y="2506713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Marcador de texto 16"/>
          <p:cNvSpPr>
            <a:spLocks noGrp="1"/>
          </p:cNvSpPr>
          <p:nvPr>
            <p:ph type="body" sz="quarter" idx="39"/>
          </p:nvPr>
        </p:nvSpPr>
        <p:spPr>
          <a:xfrm>
            <a:off x="9209684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40"/>
          </p:nvPr>
        </p:nvSpPr>
        <p:spPr>
          <a:xfrm>
            <a:off x="9209684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cxnSp>
        <p:nvCxnSpPr>
          <p:cNvPr id="25" name="Conector recto 24"/>
          <p:cNvCxnSpPr/>
          <p:nvPr userDrawn="1"/>
        </p:nvCxnSpPr>
        <p:spPr>
          <a:xfrm>
            <a:off x="9059052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 userDrawn="1"/>
        </p:nvSpPr>
        <p:spPr>
          <a:xfrm>
            <a:off x="720941" y="4254473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8" name="Marcador de texto 16"/>
          <p:cNvSpPr>
            <a:spLocks noGrp="1"/>
          </p:cNvSpPr>
          <p:nvPr>
            <p:ph type="body" sz="quarter" idx="41"/>
          </p:nvPr>
        </p:nvSpPr>
        <p:spPr>
          <a:xfrm>
            <a:off x="1790651" y="467232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29" name="Marcador de texto 16"/>
          <p:cNvSpPr>
            <a:spLocks noGrp="1"/>
          </p:cNvSpPr>
          <p:nvPr>
            <p:ph type="body" sz="quarter" idx="42"/>
          </p:nvPr>
        </p:nvSpPr>
        <p:spPr>
          <a:xfrm>
            <a:off x="1790651" y="435346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cxnSp>
        <p:nvCxnSpPr>
          <p:cNvPr id="30" name="Conector recto 29"/>
          <p:cNvCxnSpPr/>
          <p:nvPr userDrawn="1"/>
        </p:nvCxnSpPr>
        <p:spPr>
          <a:xfrm>
            <a:off x="1640019" y="417460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 userDrawn="1"/>
        </p:nvSpPr>
        <p:spPr>
          <a:xfrm>
            <a:off x="4430458" y="4222100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Marcador de texto 16"/>
          <p:cNvSpPr>
            <a:spLocks noGrp="1"/>
          </p:cNvSpPr>
          <p:nvPr>
            <p:ph type="body" sz="quarter" idx="43"/>
          </p:nvPr>
        </p:nvSpPr>
        <p:spPr>
          <a:xfrm>
            <a:off x="5500168" y="4639947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33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5500168" y="4321095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cxnSp>
        <p:nvCxnSpPr>
          <p:cNvPr id="34" name="Conector recto 33"/>
          <p:cNvCxnSpPr/>
          <p:nvPr userDrawn="1"/>
        </p:nvCxnSpPr>
        <p:spPr>
          <a:xfrm>
            <a:off x="5349536" y="4142233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 userDrawn="1"/>
        </p:nvSpPr>
        <p:spPr>
          <a:xfrm>
            <a:off x="8139974" y="4222100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Marcador de texto 16"/>
          <p:cNvSpPr>
            <a:spLocks noGrp="1"/>
          </p:cNvSpPr>
          <p:nvPr>
            <p:ph type="body" sz="quarter" idx="45"/>
          </p:nvPr>
        </p:nvSpPr>
        <p:spPr>
          <a:xfrm>
            <a:off x="9209684" y="4639947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37" name="Marcador de texto 16"/>
          <p:cNvSpPr>
            <a:spLocks noGrp="1"/>
          </p:cNvSpPr>
          <p:nvPr>
            <p:ph type="body" sz="quarter" idx="46"/>
          </p:nvPr>
        </p:nvSpPr>
        <p:spPr>
          <a:xfrm>
            <a:off x="9209684" y="4321095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cxnSp>
        <p:nvCxnSpPr>
          <p:cNvPr id="38" name="Conector recto 37"/>
          <p:cNvCxnSpPr/>
          <p:nvPr userDrawn="1"/>
        </p:nvCxnSpPr>
        <p:spPr>
          <a:xfrm>
            <a:off x="9059052" y="4142233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 dirty="0"/>
              <a:t>Haga clic para modificar el</a:t>
            </a:r>
            <a:endParaRPr lang="es-MX" dirty="0"/>
          </a:p>
        </p:txBody>
      </p:sp>
      <p:sp>
        <p:nvSpPr>
          <p:cNvPr id="40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42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448146" y="5524792"/>
            <a:ext cx="11240681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5" name="Marcador de gráfico 4"/>
          <p:cNvSpPr>
            <a:spLocks noGrp="1"/>
          </p:cNvSpPr>
          <p:nvPr>
            <p:ph type="chart" sz="quarter" idx="45"/>
          </p:nvPr>
        </p:nvSpPr>
        <p:spPr>
          <a:xfrm>
            <a:off x="448146" y="2444796"/>
            <a:ext cx="11241330" cy="2928937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2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5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47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 userDrawn="1"/>
        </p:nvSpPr>
        <p:spPr>
          <a:xfrm>
            <a:off x="720941" y="2506713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Marcador de texto 16"/>
          <p:cNvSpPr>
            <a:spLocks noGrp="1"/>
          </p:cNvSpPr>
          <p:nvPr>
            <p:ph type="body" sz="quarter" idx="26"/>
          </p:nvPr>
        </p:nvSpPr>
        <p:spPr>
          <a:xfrm>
            <a:off x="1790651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16" name="Marcador de texto 16"/>
          <p:cNvSpPr>
            <a:spLocks noGrp="1"/>
          </p:cNvSpPr>
          <p:nvPr>
            <p:ph type="body" sz="quarter" idx="36"/>
          </p:nvPr>
        </p:nvSpPr>
        <p:spPr>
          <a:xfrm>
            <a:off x="1790651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17" name="Conector recto 16"/>
          <p:cNvCxnSpPr/>
          <p:nvPr userDrawn="1"/>
        </p:nvCxnSpPr>
        <p:spPr>
          <a:xfrm>
            <a:off x="1640019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 userDrawn="1"/>
        </p:nvSpPr>
        <p:spPr>
          <a:xfrm>
            <a:off x="4430458" y="2506713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Marcador de texto 16"/>
          <p:cNvSpPr>
            <a:spLocks noGrp="1"/>
          </p:cNvSpPr>
          <p:nvPr>
            <p:ph type="body" sz="quarter" idx="37"/>
          </p:nvPr>
        </p:nvSpPr>
        <p:spPr>
          <a:xfrm>
            <a:off x="5500168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0" name="Marcador de texto 16"/>
          <p:cNvSpPr>
            <a:spLocks noGrp="1"/>
          </p:cNvSpPr>
          <p:nvPr>
            <p:ph type="body" sz="quarter" idx="38"/>
          </p:nvPr>
        </p:nvSpPr>
        <p:spPr>
          <a:xfrm>
            <a:off x="5500168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21" name="Conector recto 20"/>
          <p:cNvCxnSpPr/>
          <p:nvPr userDrawn="1"/>
        </p:nvCxnSpPr>
        <p:spPr>
          <a:xfrm>
            <a:off x="5349536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 userDrawn="1"/>
        </p:nvSpPr>
        <p:spPr>
          <a:xfrm>
            <a:off x="8139974" y="2506713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Marcador de texto 16"/>
          <p:cNvSpPr>
            <a:spLocks noGrp="1"/>
          </p:cNvSpPr>
          <p:nvPr>
            <p:ph type="body" sz="quarter" idx="39"/>
          </p:nvPr>
        </p:nvSpPr>
        <p:spPr>
          <a:xfrm>
            <a:off x="9209684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40"/>
          </p:nvPr>
        </p:nvSpPr>
        <p:spPr>
          <a:xfrm>
            <a:off x="9209684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25" name="Conector recto 24"/>
          <p:cNvCxnSpPr/>
          <p:nvPr userDrawn="1"/>
        </p:nvCxnSpPr>
        <p:spPr>
          <a:xfrm>
            <a:off x="9059052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 userDrawn="1"/>
        </p:nvSpPr>
        <p:spPr>
          <a:xfrm>
            <a:off x="720941" y="4254473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Marcador de texto 16"/>
          <p:cNvSpPr>
            <a:spLocks noGrp="1"/>
          </p:cNvSpPr>
          <p:nvPr>
            <p:ph type="body" sz="quarter" idx="41"/>
          </p:nvPr>
        </p:nvSpPr>
        <p:spPr>
          <a:xfrm>
            <a:off x="1790651" y="467232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9" name="Marcador de texto 16"/>
          <p:cNvSpPr>
            <a:spLocks noGrp="1"/>
          </p:cNvSpPr>
          <p:nvPr>
            <p:ph type="body" sz="quarter" idx="42"/>
          </p:nvPr>
        </p:nvSpPr>
        <p:spPr>
          <a:xfrm>
            <a:off x="1790651" y="435346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0" name="Conector recto 29"/>
          <p:cNvCxnSpPr/>
          <p:nvPr userDrawn="1"/>
        </p:nvCxnSpPr>
        <p:spPr>
          <a:xfrm>
            <a:off x="1640019" y="417460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 userDrawn="1"/>
        </p:nvSpPr>
        <p:spPr>
          <a:xfrm>
            <a:off x="4430458" y="4222100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Marcador de texto 16"/>
          <p:cNvSpPr>
            <a:spLocks noGrp="1"/>
          </p:cNvSpPr>
          <p:nvPr>
            <p:ph type="body" sz="quarter" idx="43"/>
          </p:nvPr>
        </p:nvSpPr>
        <p:spPr>
          <a:xfrm>
            <a:off x="5500168" y="4639947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33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5500168" y="4321095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4" name="Conector recto 33"/>
          <p:cNvCxnSpPr/>
          <p:nvPr userDrawn="1"/>
        </p:nvCxnSpPr>
        <p:spPr>
          <a:xfrm>
            <a:off x="5349536" y="4142233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 userDrawn="1"/>
        </p:nvSpPr>
        <p:spPr>
          <a:xfrm>
            <a:off x="8139974" y="4222100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Marcador de texto 16"/>
          <p:cNvSpPr>
            <a:spLocks noGrp="1"/>
          </p:cNvSpPr>
          <p:nvPr>
            <p:ph type="body" sz="quarter" idx="45"/>
          </p:nvPr>
        </p:nvSpPr>
        <p:spPr>
          <a:xfrm>
            <a:off x="9209684" y="4639947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37" name="Marcador de texto 16"/>
          <p:cNvSpPr>
            <a:spLocks noGrp="1"/>
          </p:cNvSpPr>
          <p:nvPr>
            <p:ph type="body" sz="quarter" idx="46"/>
          </p:nvPr>
        </p:nvSpPr>
        <p:spPr>
          <a:xfrm>
            <a:off x="9209684" y="4321095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8" name="Conector recto 37"/>
          <p:cNvCxnSpPr/>
          <p:nvPr userDrawn="1"/>
        </p:nvCxnSpPr>
        <p:spPr>
          <a:xfrm>
            <a:off x="9059052" y="4142233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40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5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9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211327" y="2283616"/>
            <a:ext cx="5769346" cy="2290769"/>
            <a:chOff x="3211327" y="3105835"/>
            <a:chExt cx="5769346" cy="2290769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3473570" y="3105835"/>
              <a:ext cx="5244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>
                  <a:solidFill>
                    <a:prstClr val="white"/>
                  </a:solidFill>
                  <a:latin typeface="Infra" panose="020B0500000000020000" pitchFamily="34" charset="0"/>
                </a:rPr>
                <a:t>¡Muchas</a:t>
              </a:r>
              <a:r>
                <a:rPr lang="es-MX" sz="3600">
                  <a:solidFill>
                    <a:prstClr val="white"/>
                  </a:solidFill>
                  <a:latin typeface="Infra" panose="020B0500000000020000" pitchFamily="34" charset="0"/>
                </a:rPr>
                <a:t> gracias!</a:t>
              </a: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211327" y="4011609"/>
              <a:ext cx="57693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>
                  <a:solidFill>
                    <a:prstClr val="white"/>
                  </a:solidFill>
                  <a:latin typeface="Infra" panose="020B0500000000020000" pitchFamily="34" charset="0"/>
                </a:rPr>
                <a:t>Si tienen preguntas favor de realizarlas con el </a:t>
              </a:r>
              <a:r>
                <a:rPr lang="es-MX" sz="2800" b="1">
                  <a:solidFill>
                    <a:prstClr val="white"/>
                  </a:solidFill>
                  <a:latin typeface="Infra" panose="020B0500000000020000" pitchFamily="34" charset="0"/>
                </a:rPr>
                <a:t>botón de Q&amp;A </a:t>
              </a:r>
              <a:r>
                <a:rPr lang="es-MX" sz="2800">
                  <a:solidFill>
                    <a:prstClr val="white"/>
                  </a:solidFill>
                  <a:latin typeface="Infra" panose="020B0500000000020000" pitchFamily="34" charset="0"/>
                </a:rPr>
                <a:t>en la parte inferior de la pantalla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81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3"/>
          <p:cNvSpPr>
            <a:spLocks noGrp="1"/>
          </p:cNvSpPr>
          <p:nvPr>
            <p:ph type="body" sz="quarter" idx="10"/>
          </p:nvPr>
        </p:nvSpPr>
        <p:spPr>
          <a:xfrm>
            <a:off x="5264286" y="1531932"/>
            <a:ext cx="4430712" cy="3905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3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5264286" y="2047915"/>
            <a:ext cx="6228486" cy="3905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46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5" name="Elipse 14"/>
          <p:cNvSpPr/>
          <p:nvPr userDrawn="1"/>
        </p:nvSpPr>
        <p:spPr>
          <a:xfrm>
            <a:off x="5974462" y="2618977"/>
            <a:ext cx="652782" cy="633584"/>
          </a:xfrm>
          <a:prstGeom prst="ellipse">
            <a:avLst/>
          </a:prstGeom>
          <a:solidFill>
            <a:srgbClr val="FF8F33"/>
          </a:solidFill>
          <a:ln>
            <a:solidFill>
              <a:srgbClr val="FF6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Marcador de texto 16"/>
          <p:cNvSpPr>
            <a:spLocks noGrp="1"/>
          </p:cNvSpPr>
          <p:nvPr>
            <p:ph type="body" sz="quarter" idx="26"/>
          </p:nvPr>
        </p:nvSpPr>
        <p:spPr>
          <a:xfrm>
            <a:off x="6774259" y="2964432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Marcador de posición de imagen 2"/>
          <p:cNvSpPr>
            <a:spLocks noGrp="1"/>
          </p:cNvSpPr>
          <p:nvPr>
            <p:ph type="pic" sz="quarter" idx="35" hasCustomPrompt="1"/>
          </p:nvPr>
        </p:nvSpPr>
        <p:spPr>
          <a:xfrm>
            <a:off x="5975309" y="2690203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18" name="Marcador de texto 16"/>
          <p:cNvSpPr>
            <a:spLocks noGrp="1"/>
          </p:cNvSpPr>
          <p:nvPr>
            <p:ph type="body" sz="quarter" idx="36"/>
          </p:nvPr>
        </p:nvSpPr>
        <p:spPr>
          <a:xfrm>
            <a:off x="6774259" y="2645580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Elipse 18"/>
          <p:cNvSpPr/>
          <p:nvPr userDrawn="1"/>
        </p:nvSpPr>
        <p:spPr>
          <a:xfrm>
            <a:off x="5974462" y="3695438"/>
            <a:ext cx="652782" cy="633584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Marcador de texto 16"/>
          <p:cNvSpPr>
            <a:spLocks noGrp="1"/>
          </p:cNvSpPr>
          <p:nvPr>
            <p:ph type="body" sz="quarter" idx="37"/>
          </p:nvPr>
        </p:nvSpPr>
        <p:spPr>
          <a:xfrm>
            <a:off x="6774259" y="4001293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Marcador de posición de imagen 2"/>
          <p:cNvSpPr>
            <a:spLocks noGrp="1"/>
          </p:cNvSpPr>
          <p:nvPr>
            <p:ph type="pic" sz="quarter" idx="38" hasCustomPrompt="1"/>
          </p:nvPr>
        </p:nvSpPr>
        <p:spPr>
          <a:xfrm>
            <a:off x="5975309" y="3775070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22" name="Marcador de texto 16"/>
          <p:cNvSpPr>
            <a:spLocks noGrp="1"/>
          </p:cNvSpPr>
          <p:nvPr>
            <p:ph type="body" sz="quarter" idx="39"/>
          </p:nvPr>
        </p:nvSpPr>
        <p:spPr>
          <a:xfrm>
            <a:off x="6774259" y="3682441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Elipse 22"/>
          <p:cNvSpPr/>
          <p:nvPr userDrawn="1"/>
        </p:nvSpPr>
        <p:spPr>
          <a:xfrm>
            <a:off x="5974462" y="4793535"/>
            <a:ext cx="652782" cy="633584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40"/>
          </p:nvPr>
        </p:nvSpPr>
        <p:spPr>
          <a:xfrm>
            <a:off x="6774259" y="5115430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imagen 2"/>
          <p:cNvSpPr>
            <a:spLocks noGrp="1"/>
          </p:cNvSpPr>
          <p:nvPr>
            <p:ph type="pic" sz="quarter" idx="41" hasCustomPrompt="1"/>
          </p:nvPr>
        </p:nvSpPr>
        <p:spPr>
          <a:xfrm>
            <a:off x="5975309" y="4889207"/>
            <a:ext cx="670112" cy="508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Icono</a:t>
            </a:r>
          </a:p>
        </p:txBody>
      </p:sp>
      <p:sp>
        <p:nvSpPr>
          <p:cNvPr id="26" name="Marcador de texto 16"/>
          <p:cNvSpPr>
            <a:spLocks noGrp="1"/>
          </p:cNvSpPr>
          <p:nvPr>
            <p:ph type="body" sz="quarter" idx="42"/>
          </p:nvPr>
        </p:nvSpPr>
        <p:spPr>
          <a:xfrm>
            <a:off x="6774259" y="4796578"/>
            <a:ext cx="492837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8" name="Marcador de posición de imagen 27"/>
          <p:cNvSpPr>
            <a:spLocks noGrp="1"/>
          </p:cNvSpPr>
          <p:nvPr>
            <p:ph type="pic" sz="quarter" idx="43"/>
          </p:nvPr>
        </p:nvSpPr>
        <p:spPr>
          <a:xfrm>
            <a:off x="448146" y="2555655"/>
            <a:ext cx="5203984" cy="2438830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29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448146" y="5264776"/>
            <a:ext cx="5203984" cy="32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286017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448146" y="5524792"/>
            <a:ext cx="11240681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5" name="Marcador de gráfico 4"/>
          <p:cNvSpPr>
            <a:spLocks noGrp="1"/>
          </p:cNvSpPr>
          <p:nvPr>
            <p:ph type="chart" sz="quarter" idx="45"/>
          </p:nvPr>
        </p:nvSpPr>
        <p:spPr>
          <a:xfrm>
            <a:off x="448146" y="2444796"/>
            <a:ext cx="11241330" cy="2928937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2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15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90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 userDrawn="1"/>
        </p:nvSpPr>
        <p:spPr>
          <a:xfrm>
            <a:off x="720941" y="2506713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Marcador de texto 16"/>
          <p:cNvSpPr>
            <a:spLocks noGrp="1"/>
          </p:cNvSpPr>
          <p:nvPr>
            <p:ph type="body" sz="quarter" idx="26"/>
          </p:nvPr>
        </p:nvSpPr>
        <p:spPr>
          <a:xfrm>
            <a:off x="1790651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16" name="Marcador de texto 16"/>
          <p:cNvSpPr>
            <a:spLocks noGrp="1"/>
          </p:cNvSpPr>
          <p:nvPr>
            <p:ph type="body" sz="quarter" idx="36"/>
          </p:nvPr>
        </p:nvSpPr>
        <p:spPr>
          <a:xfrm>
            <a:off x="1790651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17" name="Conector recto 16"/>
          <p:cNvCxnSpPr/>
          <p:nvPr userDrawn="1"/>
        </p:nvCxnSpPr>
        <p:spPr>
          <a:xfrm>
            <a:off x="1640019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 userDrawn="1"/>
        </p:nvSpPr>
        <p:spPr>
          <a:xfrm>
            <a:off x="4430458" y="2506713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Marcador de texto 16"/>
          <p:cNvSpPr>
            <a:spLocks noGrp="1"/>
          </p:cNvSpPr>
          <p:nvPr>
            <p:ph type="body" sz="quarter" idx="37"/>
          </p:nvPr>
        </p:nvSpPr>
        <p:spPr>
          <a:xfrm>
            <a:off x="5500168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0" name="Marcador de texto 16"/>
          <p:cNvSpPr>
            <a:spLocks noGrp="1"/>
          </p:cNvSpPr>
          <p:nvPr>
            <p:ph type="body" sz="quarter" idx="38"/>
          </p:nvPr>
        </p:nvSpPr>
        <p:spPr>
          <a:xfrm>
            <a:off x="5500168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21" name="Conector recto 20"/>
          <p:cNvCxnSpPr/>
          <p:nvPr userDrawn="1"/>
        </p:nvCxnSpPr>
        <p:spPr>
          <a:xfrm>
            <a:off x="5349536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 userDrawn="1"/>
        </p:nvSpPr>
        <p:spPr>
          <a:xfrm>
            <a:off x="8139974" y="2506713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Marcador de texto 16"/>
          <p:cNvSpPr>
            <a:spLocks noGrp="1"/>
          </p:cNvSpPr>
          <p:nvPr>
            <p:ph type="body" sz="quarter" idx="39"/>
          </p:nvPr>
        </p:nvSpPr>
        <p:spPr>
          <a:xfrm>
            <a:off x="9209684" y="292456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40"/>
          </p:nvPr>
        </p:nvSpPr>
        <p:spPr>
          <a:xfrm>
            <a:off x="9209684" y="260570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25" name="Conector recto 24"/>
          <p:cNvCxnSpPr/>
          <p:nvPr userDrawn="1"/>
        </p:nvCxnSpPr>
        <p:spPr>
          <a:xfrm>
            <a:off x="9059052" y="242684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 userDrawn="1"/>
        </p:nvSpPr>
        <p:spPr>
          <a:xfrm>
            <a:off x="720941" y="4254473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Marcador de texto 16"/>
          <p:cNvSpPr>
            <a:spLocks noGrp="1"/>
          </p:cNvSpPr>
          <p:nvPr>
            <p:ph type="body" sz="quarter" idx="41"/>
          </p:nvPr>
        </p:nvSpPr>
        <p:spPr>
          <a:xfrm>
            <a:off x="1790651" y="4672320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29" name="Marcador de texto 16"/>
          <p:cNvSpPr>
            <a:spLocks noGrp="1"/>
          </p:cNvSpPr>
          <p:nvPr>
            <p:ph type="body" sz="quarter" idx="42"/>
          </p:nvPr>
        </p:nvSpPr>
        <p:spPr>
          <a:xfrm>
            <a:off x="1790651" y="4353468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0" name="Conector recto 29"/>
          <p:cNvCxnSpPr/>
          <p:nvPr userDrawn="1"/>
        </p:nvCxnSpPr>
        <p:spPr>
          <a:xfrm>
            <a:off x="1640019" y="4174606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 userDrawn="1"/>
        </p:nvSpPr>
        <p:spPr>
          <a:xfrm>
            <a:off x="4430458" y="4222100"/>
            <a:ext cx="769819" cy="769819"/>
          </a:xfrm>
          <a:prstGeom prst="ellipse">
            <a:avLst/>
          </a:prstGeom>
          <a:solidFill>
            <a:srgbClr val="FF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Marcador de texto 16"/>
          <p:cNvSpPr>
            <a:spLocks noGrp="1"/>
          </p:cNvSpPr>
          <p:nvPr>
            <p:ph type="body" sz="quarter" idx="43"/>
          </p:nvPr>
        </p:nvSpPr>
        <p:spPr>
          <a:xfrm>
            <a:off x="5500168" y="4639947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33" name="Marcador de texto 16"/>
          <p:cNvSpPr>
            <a:spLocks noGrp="1"/>
          </p:cNvSpPr>
          <p:nvPr>
            <p:ph type="body" sz="quarter" idx="44"/>
          </p:nvPr>
        </p:nvSpPr>
        <p:spPr>
          <a:xfrm>
            <a:off x="5500168" y="4321095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FF8F3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4" name="Conector recto 33"/>
          <p:cNvCxnSpPr/>
          <p:nvPr userDrawn="1"/>
        </p:nvCxnSpPr>
        <p:spPr>
          <a:xfrm>
            <a:off x="5349536" y="4142233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 userDrawn="1"/>
        </p:nvSpPr>
        <p:spPr>
          <a:xfrm>
            <a:off x="8139974" y="4222100"/>
            <a:ext cx="769819" cy="769819"/>
          </a:xfrm>
          <a:prstGeom prst="ellipse">
            <a:avLst/>
          </a:prstGeom>
          <a:solidFill>
            <a:srgbClr val="014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Marcador de texto 16"/>
          <p:cNvSpPr>
            <a:spLocks noGrp="1"/>
          </p:cNvSpPr>
          <p:nvPr>
            <p:ph type="body" sz="quarter" idx="45"/>
          </p:nvPr>
        </p:nvSpPr>
        <p:spPr>
          <a:xfrm>
            <a:off x="9209684" y="4639947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37" name="Marcador de texto 16"/>
          <p:cNvSpPr>
            <a:spLocks noGrp="1"/>
          </p:cNvSpPr>
          <p:nvPr>
            <p:ph type="body" sz="quarter" idx="46"/>
          </p:nvPr>
        </p:nvSpPr>
        <p:spPr>
          <a:xfrm>
            <a:off x="9209684" y="4321095"/>
            <a:ext cx="2201950" cy="31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146A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38" name="Conector recto 37"/>
          <p:cNvCxnSpPr/>
          <p:nvPr userDrawn="1"/>
        </p:nvCxnSpPr>
        <p:spPr>
          <a:xfrm>
            <a:off x="9059052" y="4142233"/>
            <a:ext cx="0" cy="994299"/>
          </a:xfrm>
          <a:prstGeom prst="line">
            <a:avLst/>
          </a:prstGeom>
          <a:ln w="19050">
            <a:solidFill>
              <a:srgbClr val="857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48146" y="1674201"/>
            <a:ext cx="11241330" cy="574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/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  <p:sp>
        <p:nvSpPr>
          <p:cNvPr id="40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418011" y="457201"/>
            <a:ext cx="10998671" cy="5652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52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10" Type="http://schemas.microsoft.com/office/2007/relationships/hdphoto" Target="../media/hdphoto3.wdp"/><Relationship Id="rId4" Type="http://schemas.openxmlformats.org/officeDocument/2006/relationships/theme" Target="../theme/theme1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6.wdp"/><Relationship Id="rId5" Type="http://schemas.openxmlformats.org/officeDocument/2006/relationships/image" Target="../media/image6.png"/><Relationship Id="rId4" Type="http://schemas.microsoft.com/office/2007/relationships/hdphoto" Target="../media/hdphoto5.wdp"/></Relationships>
</file>

<file path=ppt/slideMasters/_rels/slideMaster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10" Type="http://schemas.microsoft.com/office/2007/relationships/hdphoto" Target="../media/hdphoto3.wdp"/><Relationship Id="rId4" Type="http://schemas.openxmlformats.org/officeDocument/2006/relationships/theme" Target="../theme/theme4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10" Type="http://schemas.microsoft.com/office/2007/relationships/hdphoto" Target="../media/hdphoto3.wdp"/><Relationship Id="rId4" Type="http://schemas.openxmlformats.org/officeDocument/2006/relationships/theme" Target="../theme/theme5.xml"/><Relationship Id="rId9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10" Type="http://schemas.microsoft.com/office/2007/relationships/hdphoto" Target="../media/hdphoto3.wdp"/><Relationship Id="rId4" Type="http://schemas.openxmlformats.org/officeDocument/2006/relationships/theme" Target="../theme/theme6.xml"/><Relationship Id="rId9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10" Type="http://schemas.microsoft.com/office/2007/relationships/hdphoto" Target="../media/hdphoto3.wdp"/><Relationship Id="rId4" Type="http://schemas.openxmlformats.org/officeDocument/2006/relationships/theme" Target="../theme/theme7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247221" y="1329003"/>
            <a:ext cx="11723683" cy="528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1" y="230694"/>
            <a:ext cx="11723684" cy="89431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9" y="6243788"/>
            <a:ext cx="1480267" cy="20235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85" y="6172157"/>
            <a:ext cx="1215739" cy="3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3" y="344008"/>
            <a:ext cx="11540971" cy="616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9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234158" y="205683"/>
            <a:ext cx="11723683" cy="642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6" y="192447"/>
            <a:ext cx="4282974" cy="64293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29" y="6245420"/>
            <a:ext cx="1480267" cy="20235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85" y="6172157"/>
            <a:ext cx="1215739" cy="3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1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247221" y="1329003"/>
            <a:ext cx="11723683" cy="528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1" y="230694"/>
            <a:ext cx="11723684" cy="89431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9" y="6243788"/>
            <a:ext cx="1480267" cy="20235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85" y="6172157"/>
            <a:ext cx="1215739" cy="3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4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247221" y="1329003"/>
            <a:ext cx="11723683" cy="528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1" y="230694"/>
            <a:ext cx="11723684" cy="89431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9" y="6243788"/>
            <a:ext cx="1480267" cy="20235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85" y="6172157"/>
            <a:ext cx="1215739" cy="3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247221" y="1329003"/>
            <a:ext cx="11723683" cy="528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1" y="230694"/>
            <a:ext cx="11723684" cy="89431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9" y="6243788"/>
            <a:ext cx="1480267" cy="20235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85" y="6172157"/>
            <a:ext cx="1215739" cy="3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247221" y="1329003"/>
            <a:ext cx="11723683" cy="528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1" y="230694"/>
            <a:ext cx="11723684" cy="89431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9" y="6243788"/>
            <a:ext cx="1480267" cy="20235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85" y="6172157"/>
            <a:ext cx="1215739" cy="3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8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797" y="777541"/>
            <a:ext cx="7500722" cy="42319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5400" b="1" dirty="0">
                <a:solidFill>
                  <a:schemeClr val="accent1">
                    <a:lumMod val="50000"/>
                  </a:schemeClr>
                </a:solidFill>
                <a:latin typeface="Infra" panose="020B0500000000020000" pitchFamily="34" charset="0"/>
              </a:rPr>
              <a:t>Data </a:t>
            </a:r>
            <a:r>
              <a:rPr lang="es-ES" sz="5400" b="1" dirty="0" err="1">
                <a:solidFill>
                  <a:schemeClr val="accent1">
                    <a:lumMod val="50000"/>
                  </a:schemeClr>
                </a:solidFill>
                <a:latin typeface="Infra" panose="020B0500000000020000" pitchFamily="34" charset="0"/>
              </a:rPr>
              <a:t>Analyst</a:t>
            </a:r>
            <a:r>
              <a:rPr lang="es-ES" sz="5400" b="1" dirty="0">
                <a:solidFill>
                  <a:schemeClr val="accent1">
                    <a:lumMod val="50000"/>
                  </a:schemeClr>
                </a:solidFill>
                <a:latin typeface="Infra" panose="020B0500000000020000" pitchFamily="34" charset="0"/>
              </a:rPr>
              <a:t> Test</a:t>
            </a:r>
            <a:endParaRPr lang="es-MX" sz="5400" b="1" dirty="0">
              <a:solidFill>
                <a:schemeClr val="accent1">
                  <a:lumMod val="50000"/>
                </a:schemeClr>
              </a:solidFill>
              <a:latin typeface="Infra" panose="020B0500000000020000" pitchFamily="34" charset="0"/>
            </a:endParaRPr>
          </a:p>
          <a:p>
            <a:endParaRPr lang="es-MX" sz="3500" b="1" u="sng" dirty="0">
              <a:solidFill>
                <a:prstClr val="white"/>
              </a:solidFill>
              <a:latin typeface="Infra" panose="020B0500000000020000" pitchFamily="34" charset="0"/>
            </a:endParaRPr>
          </a:p>
          <a:p>
            <a:endParaRPr lang="es-MX" sz="3500" b="1" u="sng" dirty="0">
              <a:solidFill>
                <a:prstClr val="white"/>
              </a:solidFill>
              <a:latin typeface="Infra" panose="020B0500000000020000" pitchFamily="34" charset="0"/>
            </a:endParaRPr>
          </a:p>
          <a:p>
            <a:r>
              <a:rPr lang="es-ES" sz="3500" b="1" u="sng" dirty="0">
                <a:solidFill>
                  <a:prstClr val="white"/>
                </a:solidFill>
                <a:latin typeface="Infra" panose="020B0500000000020000" pitchFamily="34" charset="0"/>
              </a:rPr>
              <a:t>Análisis Hotelero</a:t>
            </a:r>
          </a:p>
          <a:p>
            <a:endParaRPr lang="es-ES" sz="3500" b="1" u="sng" dirty="0">
              <a:solidFill>
                <a:prstClr val="white"/>
              </a:solidFill>
              <a:latin typeface="Infra" panose="020B0500000000020000" pitchFamily="34" charset="0"/>
            </a:endParaRPr>
          </a:p>
          <a:p>
            <a:endParaRPr lang="es-ES" sz="3500" b="1" u="sng" dirty="0">
              <a:solidFill>
                <a:prstClr val="white"/>
              </a:solidFill>
              <a:latin typeface="Infra" panose="020B0500000000020000" pitchFamily="34" charset="0"/>
            </a:endParaRPr>
          </a:p>
          <a:p>
            <a:r>
              <a:rPr lang="es-ES" sz="2000" b="1" dirty="0">
                <a:solidFill>
                  <a:prstClr val="white"/>
                </a:solidFill>
                <a:latin typeface="Infra" panose="020B0500000000020000" pitchFamily="34" charset="0"/>
              </a:rPr>
              <a:t>Bernardo Bello</a:t>
            </a:r>
          </a:p>
          <a:p>
            <a:r>
              <a:rPr lang="es-ES" sz="2000" b="1" dirty="0">
                <a:solidFill>
                  <a:prstClr val="white"/>
                </a:solidFill>
                <a:latin typeface="Infra" panose="020B0500000000020000" pitchFamily="34" charset="0"/>
              </a:rPr>
              <a:t>Desempeño Comercial</a:t>
            </a:r>
            <a:endParaRPr lang="es-MX" sz="2000" b="1" dirty="0">
              <a:solidFill>
                <a:prstClr val="white"/>
              </a:solidFill>
              <a:latin typeface="Infra" panose="020B0500000000020000" pitchFamily="34" charset="0"/>
            </a:endParaRPr>
          </a:p>
        </p:txBody>
      </p:sp>
      <p:pic>
        <p:nvPicPr>
          <p:cNvPr id="3" name="Imagen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4" t="40500" r="21679" b="38363"/>
          <a:stretch/>
        </p:blipFill>
        <p:spPr>
          <a:xfrm>
            <a:off x="10642600" y="6167398"/>
            <a:ext cx="1193807" cy="3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9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0E11A4F-1558-4122-A5FB-82CC3A611290}"/>
              </a:ext>
            </a:extLst>
          </p:cNvPr>
          <p:cNvSpPr txBox="1"/>
          <p:nvPr/>
        </p:nvSpPr>
        <p:spPr>
          <a:xfrm>
            <a:off x="744279" y="375515"/>
            <a:ext cx="994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Descripción General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6B9DEE-3535-4966-B86C-85AEC131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846" y="4036893"/>
            <a:ext cx="3580683" cy="20598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3AEF665-2E74-4A7F-AC3E-1E20EC87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47" y="1688230"/>
            <a:ext cx="3580683" cy="22467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029B125-92FA-4CF6-928C-FFB6F90744B1}"/>
              </a:ext>
            </a:extLst>
          </p:cNvPr>
          <p:cNvSpPr txBox="1"/>
          <p:nvPr/>
        </p:nvSpPr>
        <p:spPr>
          <a:xfrm>
            <a:off x="887154" y="2184588"/>
            <a:ext cx="4437322" cy="3293209"/>
          </a:xfrm>
          <a:prstGeom prst="rect">
            <a:avLst/>
          </a:prstGeom>
          <a:noFill/>
          <a:ln w="28575">
            <a:solidFill>
              <a:srgbClr val="FF69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Reservaciones totales: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119,390.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66% en City Hotel.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34% en Resort Hotel.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Duración de las estadías: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1 a 4 días.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201.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105 City Hotel.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  95 Resort Hotel.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Temporada alta: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Verano.</a:t>
            </a:r>
          </a:p>
          <a:p>
            <a:pPr lvl="1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124 City Hotel.</a:t>
            </a:r>
          </a:p>
          <a:p>
            <a:pPr lvl="1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189 Resort Hotel.</a:t>
            </a:r>
          </a:p>
        </p:txBody>
      </p:sp>
    </p:spTree>
    <p:extLst>
      <p:ext uri="{BB962C8B-B14F-4D97-AF65-F5344CB8AC3E}">
        <p14:creationId xmlns:p14="http://schemas.microsoft.com/office/powerpoint/2010/main" val="89352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0E11A4F-1558-4122-A5FB-82CC3A611290}"/>
              </a:ext>
            </a:extLst>
          </p:cNvPr>
          <p:cNvSpPr txBox="1"/>
          <p:nvPr/>
        </p:nvSpPr>
        <p:spPr>
          <a:xfrm>
            <a:off x="744279" y="375515"/>
            <a:ext cx="994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Descripción de las reservaciones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71AB5BF-CBE8-4C1E-AE2C-0203431A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37" y="1416912"/>
            <a:ext cx="3882798" cy="222531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FACC0E3-D2FE-4D1C-B856-302527022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36" y="3935724"/>
            <a:ext cx="3889414" cy="22253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04704D8-8ED6-4B72-B154-EC98385A3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66" y="4028154"/>
            <a:ext cx="2029660" cy="193705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5E4936F-61B2-4515-B3C2-93456552C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466" y="1467430"/>
            <a:ext cx="2029660" cy="1977882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EE2CBEC6-FC2F-4E31-AB9E-7AABCB835C03}"/>
              </a:ext>
            </a:extLst>
          </p:cNvPr>
          <p:cNvSpPr txBox="1"/>
          <p:nvPr/>
        </p:nvSpPr>
        <p:spPr>
          <a:xfrm>
            <a:off x="650491" y="4011462"/>
            <a:ext cx="40365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segmentos de mercado con mayor reservación son: Online TA, Offline TA/TO,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Direct.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Donde tenemos mayor porcentaje relevante de cancelaciones es en el segmento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D3B575B-0EC4-4E88-A446-9FA8F55698F4}"/>
              </a:ext>
            </a:extLst>
          </p:cNvPr>
          <p:cNvCxnSpPr>
            <a:cxnSpLocks/>
          </p:cNvCxnSpPr>
          <p:nvPr/>
        </p:nvCxnSpPr>
        <p:spPr>
          <a:xfrm>
            <a:off x="459989" y="3776524"/>
            <a:ext cx="112748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3F171A4-49B0-4353-8CFF-AA29C4CA456C}"/>
              </a:ext>
            </a:extLst>
          </p:cNvPr>
          <p:cNvSpPr txBox="1"/>
          <p:nvPr/>
        </p:nvSpPr>
        <p:spPr>
          <a:xfrm>
            <a:off x="650491" y="1833649"/>
            <a:ext cx="39041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reservaciones vienen principalmente de origen local (Portugal).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Sin embargo, también es donde tenemos mayor porcentaje de cancelaciones.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66CA2BD-7BE2-4961-8146-B8E91D2B8FEB}"/>
              </a:ext>
            </a:extLst>
          </p:cNvPr>
          <p:cNvSpPr txBox="1"/>
          <p:nvPr/>
        </p:nvSpPr>
        <p:spPr>
          <a:xfrm>
            <a:off x="459989" y="1470674"/>
            <a:ext cx="2763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País de origen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7B8AAB3-1C63-43D1-9C84-1559E945CB17}"/>
              </a:ext>
            </a:extLst>
          </p:cNvPr>
          <p:cNvSpPr txBox="1"/>
          <p:nvPr/>
        </p:nvSpPr>
        <p:spPr>
          <a:xfrm>
            <a:off x="547885" y="3850499"/>
            <a:ext cx="2763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Segmentos de mercado</a:t>
            </a:r>
          </a:p>
        </p:txBody>
      </p:sp>
    </p:spTree>
    <p:extLst>
      <p:ext uri="{BB962C8B-B14F-4D97-AF65-F5344CB8AC3E}">
        <p14:creationId xmlns:p14="http://schemas.microsoft.com/office/powerpoint/2010/main" val="17069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0E11A4F-1558-4122-A5FB-82CC3A611290}"/>
              </a:ext>
            </a:extLst>
          </p:cNvPr>
          <p:cNvSpPr txBox="1"/>
          <p:nvPr/>
        </p:nvSpPr>
        <p:spPr>
          <a:xfrm>
            <a:off x="744279" y="375515"/>
            <a:ext cx="994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Actividad Mensual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B54AC0-E4F4-4F86-8EA7-225F80D3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52" y="3674445"/>
            <a:ext cx="3771598" cy="22266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64830B-56D1-4CCF-8C7A-695917E6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74445"/>
            <a:ext cx="3760852" cy="222660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BFC93D1-0C0A-4947-B878-570DEF364867}"/>
              </a:ext>
            </a:extLst>
          </p:cNvPr>
          <p:cNvSpPr txBox="1"/>
          <p:nvPr/>
        </p:nvSpPr>
        <p:spPr>
          <a:xfrm>
            <a:off x="2295525" y="1782427"/>
            <a:ext cx="6999480" cy="1323439"/>
          </a:xfrm>
          <a:prstGeom prst="rect">
            <a:avLst/>
          </a:prstGeom>
          <a:noFill/>
          <a:ln w="28575">
            <a:solidFill>
              <a:srgbClr val="FF69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Hubo un total de 44,224 cancelaciones, donde 75% son del City Hotel y 25% del Resort Hotel.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Los meses con mayor reservas confirmadas y mayor número de cancelaciones son  Agosto, Julio y Mayo.</a:t>
            </a:r>
          </a:p>
        </p:txBody>
      </p:sp>
    </p:spTree>
    <p:extLst>
      <p:ext uri="{BB962C8B-B14F-4D97-AF65-F5344CB8AC3E}">
        <p14:creationId xmlns:p14="http://schemas.microsoft.com/office/powerpoint/2010/main" val="239782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0E11A4F-1558-4122-A5FB-82CC3A611290}"/>
              </a:ext>
            </a:extLst>
          </p:cNvPr>
          <p:cNvSpPr txBox="1"/>
          <p:nvPr/>
        </p:nvSpPr>
        <p:spPr>
          <a:xfrm>
            <a:off x="744279" y="375515"/>
            <a:ext cx="994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Otras Variables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0D8476-39CA-4D44-BA08-EDF017A83A3E}"/>
              </a:ext>
            </a:extLst>
          </p:cNvPr>
          <p:cNvSpPr txBox="1"/>
          <p:nvPr/>
        </p:nvSpPr>
        <p:spPr>
          <a:xfrm>
            <a:off x="934779" y="1892564"/>
            <a:ext cx="4381800" cy="3785652"/>
          </a:xfrm>
          <a:prstGeom prst="rect">
            <a:avLst/>
          </a:prstGeom>
          <a:noFill/>
          <a:ln w="28575">
            <a:solidFill>
              <a:srgbClr val="FF69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Algunas relaciones que se pueden explorar más a fondo es el tiempo de anticipación de reserva y las cancelaciones.</a:t>
            </a:r>
          </a:p>
          <a:p>
            <a:pPr algn="just"/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Al igual que la relación entre el </a:t>
            </a:r>
            <a:r>
              <a:rPr lang="es-ES" sz="1600" dirty="0" err="1"/>
              <a:t>adr</a:t>
            </a:r>
            <a:r>
              <a:rPr lang="es-ES" sz="1600" dirty="0"/>
              <a:t> y las reservaciones en las cuales se incluyen niños.</a:t>
            </a:r>
          </a:p>
          <a:p>
            <a:pPr algn="just"/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En el caso del City Hotel, es te interés la lealtad en las reservaciones anteriores.</a:t>
            </a:r>
          </a:p>
          <a:p>
            <a:pPr algn="just"/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En el caso de Resort Hotel parece una relación entre el número de días de reserva y la anticipación de reserva.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EE09DF5-A5B6-4CDE-9398-A6C5D2A9D758}"/>
              </a:ext>
            </a:extLst>
          </p:cNvPr>
          <p:cNvGrpSpPr/>
          <p:nvPr/>
        </p:nvGrpSpPr>
        <p:grpSpPr>
          <a:xfrm>
            <a:off x="6096000" y="1412404"/>
            <a:ext cx="4835996" cy="4835996"/>
            <a:chOff x="6629400" y="1534160"/>
            <a:chExt cx="4521605" cy="452160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C98AD91-BFED-4BE1-B8DD-303D9195C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1534160"/>
              <a:ext cx="4521605" cy="4521605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8681F34-9BF1-4A0B-A1F9-6CDC68817B1B}"/>
                </a:ext>
              </a:extLst>
            </p:cNvPr>
            <p:cNvSpPr/>
            <p:nvPr/>
          </p:nvSpPr>
          <p:spPr>
            <a:xfrm>
              <a:off x="7574280" y="1725929"/>
              <a:ext cx="248920" cy="2571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AF9BCFF-3997-439F-8B02-D6CB424F7846}"/>
                </a:ext>
              </a:extLst>
            </p:cNvPr>
            <p:cNvSpPr/>
            <p:nvPr/>
          </p:nvSpPr>
          <p:spPr>
            <a:xfrm>
              <a:off x="9248774" y="4478445"/>
              <a:ext cx="228601" cy="2078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78492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0E11A4F-1558-4122-A5FB-82CC3A611290}"/>
              </a:ext>
            </a:extLst>
          </p:cNvPr>
          <p:cNvSpPr txBox="1"/>
          <p:nvPr/>
        </p:nvSpPr>
        <p:spPr>
          <a:xfrm>
            <a:off x="744279" y="375515"/>
            <a:ext cx="994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64F9F4-DCE6-4675-BAB4-FF5E63EE4A89}"/>
              </a:ext>
            </a:extLst>
          </p:cNvPr>
          <p:cNvSpPr txBox="1"/>
          <p:nvPr/>
        </p:nvSpPr>
        <p:spPr>
          <a:xfrm>
            <a:off x="2266950" y="2324870"/>
            <a:ext cx="2981327" cy="1077218"/>
          </a:xfrm>
          <a:prstGeom prst="rect">
            <a:avLst/>
          </a:prstGeom>
          <a:noFill/>
          <a:ln w="28575">
            <a:solidFill>
              <a:srgbClr val="FF69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Las reservaciones son mayormente en el City Hotel, de Portugal y  durante el verano.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926031-ED03-4CEA-8F91-2AB4A67A729A}"/>
              </a:ext>
            </a:extLst>
          </p:cNvPr>
          <p:cNvSpPr txBox="1"/>
          <p:nvPr/>
        </p:nvSpPr>
        <p:spPr>
          <a:xfrm>
            <a:off x="6693497" y="2344691"/>
            <a:ext cx="2855316" cy="1077218"/>
          </a:xfrm>
          <a:prstGeom prst="rect">
            <a:avLst/>
          </a:prstGeom>
          <a:noFill/>
          <a:ln w="28575">
            <a:solidFill>
              <a:srgbClr val="FF69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Las reservaciones de más de 7 días casi no se realizan.</a:t>
            </a:r>
          </a:p>
          <a:p>
            <a:pPr algn="just"/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E96A8F-44B0-433F-90D4-F9A1BDB94241}"/>
              </a:ext>
            </a:extLst>
          </p:cNvPr>
          <p:cNvSpPr txBox="1"/>
          <p:nvPr/>
        </p:nvSpPr>
        <p:spPr>
          <a:xfrm>
            <a:off x="2266950" y="3963171"/>
            <a:ext cx="2981327" cy="1323439"/>
          </a:xfrm>
          <a:prstGeom prst="rect">
            <a:avLst/>
          </a:prstGeom>
          <a:noFill/>
          <a:ln w="28575">
            <a:solidFill>
              <a:srgbClr val="FF69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Las cancelaciones se dan principalmente en el City Hotel y el segmento </a:t>
            </a:r>
            <a:r>
              <a:rPr lang="es-ES" sz="1600" dirty="0" err="1"/>
              <a:t>Groups</a:t>
            </a:r>
            <a:r>
              <a:rPr lang="es-ES" sz="1600" dirty="0"/>
              <a:t> es el que más tiende a cancelar.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79BC8D-38FF-4F08-BD98-2876451B3A2D}"/>
              </a:ext>
            </a:extLst>
          </p:cNvPr>
          <p:cNvSpPr txBox="1"/>
          <p:nvPr/>
        </p:nvSpPr>
        <p:spPr>
          <a:xfrm>
            <a:off x="6693497" y="3974238"/>
            <a:ext cx="2855316" cy="1323439"/>
          </a:xfrm>
          <a:prstGeom prst="rect">
            <a:avLst/>
          </a:prstGeom>
          <a:noFill/>
          <a:ln w="28575">
            <a:solidFill>
              <a:srgbClr val="FF69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Hay algunas relaciones entre variables que se pueden explorar más a fondo debido a su correlación.</a:t>
            </a:r>
          </a:p>
        </p:txBody>
      </p:sp>
    </p:spTree>
    <p:extLst>
      <p:ext uri="{BB962C8B-B14F-4D97-AF65-F5344CB8AC3E}">
        <p14:creationId xmlns:p14="http://schemas.microsoft.com/office/powerpoint/2010/main" val="3527846024"/>
      </p:ext>
    </p:extLst>
  </p:cSld>
  <p:clrMapOvr>
    <a:masterClrMapping/>
  </p:clrMapOvr>
</p:sld>
</file>

<file path=ppt/theme/theme1.xml><?xml version="1.0" encoding="utf-8"?>
<a:theme xmlns:a="http://schemas.openxmlformats.org/drawingml/2006/main" name="2_Diseño personalizado">
  <a:themeElements>
    <a:clrScheme name="Alineación Tot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900"/>
      </a:accent1>
      <a:accent2>
        <a:srgbClr val="0A2973"/>
      </a:accent2>
      <a:accent3>
        <a:srgbClr val="F7D1A0"/>
      </a:accent3>
      <a:accent4>
        <a:srgbClr val="6C7193"/>
      </a:accent4>
      <a:accent5>
        <a:srgbClr val="679436"/>
      </a:accent5>
      <a:accent6>
        <a:srgbClr val="7E7F83"/>
      </a:accent6>
      <a:hlink>
        <a:srgbClr val="0563C1"/>
      </a:hlink>
      <a:folHlink>
        <a:srgbClr val="954F72"/>
      </a:folHlink>
    </a:clrScheme>
    <a:fontScheme name="Deacero">
      <a:majorFont>
        <a:latin typeface="Infra"/>
        <a:ea typeface=""/>
        <a:cs typeface=""/>
      </a:majorFont>
      <a:minorFont>
        <a:latin typeface="In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lineación Total" id="{584B5C5E-C2D3-42EE-8FE9-8DA1A07532CE}" vid="{695FCA21-9288-4D27-B641-86A9DC2F9327}"/>
    </a:ext>
  </a:extLst>
</a:theme>
</file>

<file path=ppt/theme/theme2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lineación Total" id="{3ACA5A28-0011-49CC-85C6-1AA90CB4DECB}" vid="{92DFD79F-7C49-4434-861E-642D896D346C}"/>
    </a:ext>
  </a:extLst>
</a:theme>
</file>

<file path=ppt/theme/theme3.xml><?xml version="1.0" encoding="utf-8"?>
<a:theme xmlns:a="http://schemas.openxmlformats.org/drawingml/2006/main" name="5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lineación Total" id="{3ACA5A28-0011-49CC-85C6-1AA90CB4DECB}" vid="{E127C2A1-11E6-412F-BBCA-3AB3FC5280F1}"/>
    </a:ext>
  </a:extLst>
</a:theme>
</file>

<file path=ppt/theme/theme4.xml><?xml version="1.0" encoding="utf-8"?>
<a:theme xmlns:a="http://schemas.openxmlformats.org/drawingml/2006/main" name="3_Diseño personalizado">
  <a:themeElements>
    <a:clrScheme name="Alineación Tot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900"/>
      </a:accent1>
      <a:accent2>
        <a:srgbClr val="0A2973"/>
      </a:accent2>
      <a:accent3>
        <a:srgbClr val="F7D1A0"/>
      </a:accent3>
      <a:accent4>
        <a:srgbClr val="6C7193"/>
      </a:accent4>
      <a:accent5>
        <a:srgbClr val="679436"/>
      </a:accent5>
      <a:accent6>
        <a:srgbClr val="7E7F83"/>
      </a:accent6>
      <a:hlink>
        <a:srgbClr val="0563C1"/>
      </a:hlink>
      <a:folHlink>
        <a:srgbClr val="954F72"/>
      </a:folHlink>
    </a:clrScheme>
    <a:fontScheme name="Deacero">
      <a:majorFont>
        <a:latin typeface="Infra"/>
        <a:ea typeface=""/>
        <a:cs typeface=""/>
      </a:majorFont>
      <a:minorFont>
        <a:latin typeface="In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lineación Total" id="{584B5C5E-C2D3-42EE-8FE9-8DA1A07532CE}" vid="{695FCA21-9288-4D27-B641-86A9DC2F9327}"/>
    </a:ext>
  </a:extLst>
</a:theme>
</file>

<file path=ppt/theme/theme5.xml><?xml version="1.0" encoding="utf-8"?>
<a:theme xmlns:a="http://schemas.openxmlformats.org/drawingml/2006/main" name="6_Diseño personalizado">
  <a:themeElements>
    <a:clrScheme name="Alineación Tot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900"/>
      </a:accent1>
      <a:accent2>
        <a:srgbClr val="0A2973"/>
      </a:accent2>
      <a:accent3>
        <a:srgbClr val="F7D1A0"/>
      </a:accent3>
      <a:accent4>
        <a:srgbClr val="6C7193"/>
      </a:accent4>
      <a:accent5>
        <a:srgbClr val="679436"/>
      </a:accent5>
      <a:accent6>
        <a:srgbClr val="7E7F83"/>
      </a:accent6>
      <a:hlink>
        <a:srgbClr val="0563C1"/>
      </a:hlink>
      <a:folHlink>
        <a:srgbClr val="954F72"/>
      </a:folHlink>
    </a:clrScheme>
    <a:fontScheme name="Deacero">
      <a:majorFont>
        <a:latin typeface="Infra"/>
        <a:ea typeface=""/>
        <a:cs typeface=""/>
      </a:majorFont>
      <a:minorFont>
        <a:latin typeface="In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lineación Total" id="{584B5C5E-C2D3-42EE-8FE9-8DA1A07532CE}" vid="{695FCA21-9288-4D27-B641-86A9DC2F9327}"/>
    </a:ext>
  </a:extLst>
</a:theme>
</file>

<file path=ppt/theme/theme6.xml><?xml version="1.0" encoding="utf-8"?>
<a:theme xmlns:a="http://schemas.openxmlformats.org/drawingml/2006/main" name="7_Diseño personalizado">
  <a:themeElements>
    <a:clrScheme name="Alineación Tot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900"/>
      </a:accent1>
      <a:accent2>
        <a:srgbClr val="0A2973"/>
      </a:accent2>
      <a:accent3>
        <a:srgbClr val="F7D1A0"/>
      </a:accent3>
      <a:accent4>
        <a:srgbClr val="6C7193"/>
      </a:accent4>
      <a:accent5>
        <a:srgbClr val="679436"/>
      </a:accent5>
      <a:accent6>
        <a:srgbClr val="7E7F83"/>
      </a:accent6>
      <a:hlink>
        <a:srgbClr val="0563C1"/>
      </a:hlink>
      <a:folHlink>
        <a:srgbClr val="954F72"/>
      </a:folHlink>
    </a:clrScheme>
    <a:fontScheme name="Deacero">
      <a:majorFont>
        <a:latin typeface="Infra"/>
        <a:ea typeface=""/>
        <a:cs typeface=""/>
      </a:majorFont>
      <a:minorFont>
        <a:latin typeface="In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lineación Total" id="{584B5C5E-C2D3-42EE-8FE9-8DA1A07532CE}" vid="{695FCA21-9288-4D27-B641-86A9DC2F9327}"/>
    </a:ext>
  </a:extLst>
</a:theme>
</file>

<file path=ppt/theme/theme7.xml><?xml version="1.0" encoding="utf-8"?>
<a:theme xmlns:a="http://schemas.openxmlformats.org/drawingml/2006/main" name="8_Diseño personalizado">
  <a:themeElements>
    <a:clrScheme name="Alineación Tot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900"/>
      </a:accent1>
      <a:accent2>
        <a:srgbClr val="0A2973"/>
      </a:accent2>
      <a:accent3>
        <a:srgbClr val="F7D1A0"/>
      </a:accent3>
      <a:accent4>
        <a:srgbClr val="6C7193"/>
      </a:accent4>
      <a:accent5>
        <a:srgbClr val="679436"/>
      </a:accent5>
      <a:accent6>
        <a:srgbClr val="7E7F83"/>
      </a:accent6>
      <a:hlink>
        <a:srgbClr val="0563C1"/>
      </a:hlink>
      <a:folHlink>
        <a:srgbClr val="954F72"/>
      </a:folHlink>
    </a:clrScheme>
    <a:fontScheme name="Deacero">
      <a:majorFont>
        <a:latin typeface="Infra"/>
        <a:ea typeface=""/>
        <a:cs typeface=""/>
      </a:majorFont>
      <a:minorFont>
        <a:latin typeface="In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lineación Total" id="{584B5C5E-C2D3-42EE-8FE9-8DA1A07532CE}" vid="{695FCA21-9288-4D27-B641-86A9DC2F9327}"/>
    </a:ext>
  </a:extLst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1C9F879C693D4E873E2DFA34B88162" ma:contentTypeVersion="9" ma:contentTypeDescription="Create a new document." ma:contentTypeScope="" ma:versionID="9c18dffa1f364ed8a8769f95b8b6032d">
  <xsd:schema xmlns:xsd="http://www.w3.org/2001/XMLSchema" xmlns:xs="http://www.w3.org/2001/XMLSchema" xmlns:p="http://schemas.microsoft.com/office/2006/metadata/properties" xmlns:ns3="0dd45346-36ce-4c32-8483-c82cdcde9c55" xmlns:ns4="c3e131b7-79da-4a84-95cb-abf672cc9141" targetNamespace="http://schemas.microsoft.com/office/2006/metadata/properties" ma:root="true" ma:fieldsID="1c6e833f873be80d7f88536fa36cd1a1" ns3:_="" ns4:_="">
    <xsd:import namespace="0dd45346-36ce-4c32-8483-c82cdcde9c55"/>
    <xsd:import namespace="c3e131b7-79da-4a84-95cb-abf672cc91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45346-36ce-4c32-8483-c82cdcde9c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e131b7-79da-4a84-95cb-abf672cc91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E05C83-EB4C-4E94-B06D-9269EE12D4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d45346-36ce-4c32-8483-c82cdcde9c55"/>
    <ds:schemaRef ds:uri="c3e131b7-79da-4a84-95cb-abf672cc91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207366-F868-4C1A-852C-FC02AF16D5C9}">
  <ds:schemaRefs>
    <ds:schemaRef ds:uri="0dd45346-36ce-4c32-8483-c82cdcde9c5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c3e131b7-79da-4a84-95cb-abf672cc914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7C661F-A11D-4F0F-ABA3-AF7DF3D5F9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10791</TotalTime>
  <Words>329</Words>
  <Application>Microsoft Office PowerPoint</Application>
  <PresentationFormat>Panorámica</PresentationFormat>
  <Paragraphs>51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Arial</vt:lpstr>
      <vt:lpstr>Calibri</vt:lpstr>
      <vt:lpstr>Infra</vt:lpstr>
      <vt:lpstr>2_Diseño personalizado</vt:lpstr>
      <vt:lpstr>4_Diseño personalizado</vt:lpstr>
      <vt:lpstr>5_Diseño personalizado</vt:lpstr>
      <vt:lpstr>3_Diseño personalizado</vt:lpstr>
      <vt:lpstr>6_Diseño personalizado</vt:lpstr>
      <vt:lpstr>7_Diseño personalizado</vt:lpstr>
      <vt:lpstr>8_Diseño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ANGEL VILLARREAL</dc:creator>
  <cp:lastModifiedBy>BERNARDO BELLO CASTANEDA</cp:lastModifiedBy>
  <cp:revision>74</cp:revision>
  <dcterms:created xsi:type="dcterms:W3CDTF">2020-11-18T00:50:02Z</dcterms:created>
  <dcterms:modified xsi:type="dcterms:W3CDTF">2022-07-24T16:31:40Z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0x010100741C9F879C693D4E873E2DFA34B88162</vt:lpwstr>
  </property>
  <property fmtid="{D5CDD505-2E9C-101B-9397-08002B2CF9AE}" pid="3" name="_dlc_DocIdItemGuid">
    <vt:lpwstr>b898b789-f26f-4643-af6f-fc3fa33430e8</vt:lpwstr>
  </property>
</Properties>
</file>