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820"/>
    <a:srgbClr val="808000"/>
    <a:srgbClr val="669900"/>
    <a:srgbClr val="01162F"/>
    <a:srgbClr val="FFFF00"/>
    <a:srgbClr val="000000"/>
    <a:srgbClr val="548235"/>
    <a:srgbClr val="385723"/>
    <a:srgbClr val="008A1E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5" autoAdjust="0"/>
    <p:restoredTop sz="95468" autoAdjust="0"/>
  </p:normalViewPr>
  <p:slideViewPr>
    <p:cSldViewPr snapToGrid="0">
      <p:cViewPr>
        <p:scale>
          <a:sx n="75" d="100"/>
          <a:sy n="75" d="100"/>
        </p:scale>
        <p:origin x="74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23/01/2017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2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23/01/2017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6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23/01/2017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3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23/01/2017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9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23/01/2017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11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23/01/2017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96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23/01/2017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07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23/01/2017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89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23/01/2017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13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23/01/2017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81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6CA-3FAA-49C0-8A09-7A59E6C13906}" type="datetimeFigureOut">
              <a:rPr lang="en-CA" smtClean="0"/>
              <a:t>23/01/2017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99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F6CA-3FAA-49C0-8A09-7A59E6C13906}" type="datetimeFigureOut">
              <a:rPr lang="en-CA" smtClean="0"/>
              <a:t>23/01/2017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6F2AC-5EAF-40B8-B1C5-7554D0CB36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70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Image result for 8 bit rupe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0000" l="0" r="100000">
                        <a14:foregroundMark x1="50100" y1="27733" x2="48900" y2="62933"/>
                        <a14:foregroundMark x1="79000" y1="29200" x2="79600" y2="62933"/>
                        <a14:foregroundMark x1="81000" y1="32000" x2="87900" y2="46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1570" y="-653143"/>
            <a:ext cx="6474713" cy="48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110514" y="1161143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2" name="Picture 2" descr="Image result for 8 bit rupe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0000" l="0" r="100000">
                        <a14:foregroundMark x1="50100" y1="27733" x2="48900" y2="62933"/>
                        <a14:foregroundMark x1="79000" y1="29200" x2="79600" y2="62933"/>
                        <a14:foregroundMark x1="81000" y1="32000" x2="87900" y2="46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639" t="25672" r="9393" b="30149"/>
          <a:stretch/>
        </p:blipFill>
        <p:spPr bwMode="auto">
          <a:xfrm>
            <a:off x="6619237" y="1562071"/>
            <a:ext cx="422554" cy="63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8221254" y="2708003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/>
          <p:cNvSpPr/>
          <p:nvPr/>
        </p:nvSpPr>
        <p:spPr>
          <a:xfrm>
            <a:off x="4961866" y="2841079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45" name="Picture 2" descr="Image result for 8 bit rupe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0000" l="0" r="100000">
                        <a14:foregroundMark x1="50100" y1="27733" x2="48900" y2="62933"/>
                        <a14:foregroundMark x1="79000" y1="29200" x2="79600" y2="62933"/>
                        <a14:foregroundMark x1="81000" y1="32000" x2="87900" y2="46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531" t="25144" r="39501" b="30677"/>
          <a:stretch/>
        </p:blipFill>
        <p:spPr bwMode="auto">
          <a:xfrm>
            <a:off x="8729977" y="3108931"/>
            <a:ext cx="422554" cy="63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Image result for 8 bit rupe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0000" l="0" r="100000">
                        <a14:foregroundMark x1="50100" y1="27733" x2="48900" y2="62933"/>
                        <a14:foregroundMark x1="79000" y1="29200" x2="79600" y2="62933"/>
                        <a14:foregroundMark x1="81000" y1="32000" x2="87900" y2="46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19" t="25144" r="69213" b="30677"/>
          <a:stretch/>
        </p:blipFill>
        <p:spPr bwMode="auto">
          <a:xfrm>
            <a:off x="5470589" y="3242007"/>
            <a:ext cx="422554" cy="63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1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3238500"/>
            <a:ext cx="381000" cy="381000"/>
          </a:xfrm>
          <a:prstGeom prst="rect">
            <a:avLst/>
          </a:prstGeom>
        </p:spPr>
      </p:pic>
      <p:pic>
        <p:nvPicPr>
          <p:cNvPr id="1026" name="Picture 2" descr="http://1.bp.blogspot.com/-vygb6D4a6RI/UUP3DcovqpI/AAAAAAAAAFc/amFo4JrxtPY/s1600/spritesheet.png"/>
          <p:cNvPicPr>
            <a:picLocks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161" b="51613" l="13185" r="18815">
                        <a14:foregroundMark x1="18074" y1="34839" x2="18074" y2="36774"/>
                        <a14:backgroundMark x1="13778" y1="30323" x2="14815" y2="29032"/>
                        <a14:backgroundMark x1="17185" y1="28387" x2="17926" y2="30323"/>
                        <a14:backgroundMark x1="17778" y1="36774" x2="17630" y2="38065"/>
                        <a14:backgroundMark x1="14370" y1="36129" x2="14222" y2="38710"/>
                        <a14:backgroundMark x1="17778" y1="34194" x2="17778" y2="341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05" t="28066" r="81696" b="51196"/>
          <a:stretch/>
        </p:blipFill>
        <p:spPr bwMode="auto">
          <a:xfrm>
            <a:off x="4404019" y="3586162"/>
            <a:ext cx="381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1.bp.blogspot.com/-vygb6D4a6RI/UUP3DcovqpI/AAAAAAAAAFc/amFo4JrxtPY/s1600/spritesheet.png"/>
          <p:cNvPicPr>
            <a:picLocks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097" b="48387" l="50963" r="55556">
                        <a14:foregroundMark x1="52296" y1="47097" x2="52593" y2="483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47" t="28159" r="44454" b="51103"/>
          <a:stretch/>
        </p:blipFill>
        <p:spPr bwMode="auto">
          <a:xfrm>
            <a:off x="4922438" y="396954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1.bp.blogspot.com/-vygb6D4a6RI/UUP3DcovqpI/AAAAAAAAAFc/amFo4JrxtPY/s1600/spriteshee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097" b="49032" l="62074" r="6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440" t="27603" r="33061" b="51659"/>
          <a:stretch/>
        </p:blipFill>
        <p:spPr bwMode="auto">
          <a:xfrm>
            <a:off x="5413669" y="3619500"/>
            <a:ext cx="381600" cy="4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2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000" b="96600" l="39800" r="59200">
                        <a14:foregroundMark x1="46600" y1="91800" x2="44600" y2="94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528" t="78622" r="42371" b="4278"/>
          <a:stretch/>
        </p:blipFill>
        <p:spPr>
          <a:xfrm>
            <a:off x="1558132" y="4317206"/>
            <a:ext cx="814387" cy="8143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800" b="95800" l="40200" r="59000">
                        <a14:foregroundMark x1="52000" y1="91600" x2="53600" y2="94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429" t="78390" r="41482" b="4520"/>
          <a:stretch/>
        </p:blipFill>
        <p:spPr>
          <a:xfrm>
            <a:off x="581025" y="4370387"/>
            <a:ext cx="813873" cy="813873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69" y="3307069"/>
            <a:ext cx="243861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00" b="22200" l="78400" r="96400">
                        <a14:foregroundMark x1="94800" y1="20000" x2="94800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034" t="4118" r="4118" b="78034"/>
          <a:stretch/>
        </p:blipFill>
        <p:spPr>
          <a:xfrm>
            <a:off x="6697685" y="1296272"/>
            <a:ext cx="850005" cy="8500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00" b="22600" l="58200" r="76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600" t="4080" r="22320" b="77840"/>
          <a:stretch/>
        </p:blipFill>
        <p:spPr>
          <a:xfrm>
            <a:off x="4861560" y="1866900"/>
            <a:ext cx="861060" cy="8610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" r="14043"/>
          <a:stretch/>
        </p:blipFill>
        <p:spPr>
          <a:xfrm>
            <a:off x="4879848" y="3127247"/>
            <a:ext cx="1228346" cy="12283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9305" y="2756407"/>
            <a:ext cx="244800" cy="244800"/>
          </a:xfrm>
          <a:prstGeom prst="rect">
            <a:avLst/>
          </a:prstGeom>
          <a:solidFill>
            <a:srgbClr val="4DA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710761" y="2756407"/>
            <a:ext cx="244800" cy="24480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4002228" y="2756407"/>
            <a:ext cx="244800" cy="244800"/>
          </a:xfrm>
          <a:prstGeom prst="rect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904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76500" y="770659"/>
            <a:ext cx="7620000" cy="5715000"/>
          </a:xfrm>
          <a:prstGeom prst="rect">
            <a:avLst/>
          </a:prstGeom>
          <a:solidFill>
            <a:srgbClr val="4DA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770659"/>
            <a:ext cx="381000" cy="38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151659"/>
            <a:ext cx="38100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532659"/>
            <a:ext cx="3810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913659"/>
            <a:ext cx="3810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294659"/>
            <a:ext cx="3810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675659"/>
            <a:ext cx="38100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3056659"/>
            <a:ext cx="3810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3437659"/>
            <a:ext cx="381000" cy="38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3818659"/>
            <a:ext cx="381000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4199659"/>
            <a:ext cx="381000" cy="381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4580659"/>
            <a:ext cx="381000" cy="381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4961659"/>
            <a:ext cx="381000" cy="381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5342659"/>
            <a:ext cx="381000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5723659"/>
            <a:ext cx="381000" cy="38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6104659"/>
            <a:ext cx="381000" cy="381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770659"/>
            <a:ext cx="381000" cy="38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770659"/>
            <a:ext cx="381000" cy="38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770659"/>
            <a:ext cx="381000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770659"/>
            <a:ext cx="381000" cy="381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770659"/>
            <a:ext cx="381000" cy="381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770659"/>
            <a:ext cx="381000" cy="381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770659"/>
            <a:ext cx="381000" cy="381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770659"/>
            <a:ext cx="381000" cy="381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770659"/>
            <a:ext cx="381000" cy="381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770659"/>
            <a:ext cx="381000" cy="381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770659"/>
            <a:ext cx="381000" cy="381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770659"/>
            <a:ext cx="381000" cy="381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770659"/>
            <a:ext cx="381000" cy="381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770659"/>
            <a:ext cx="381000" cy="381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770659"/>
            <a:ext cx="381000" cy="381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770659"/>
            <a:ext cx="381000" cy="381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770659"/>
            <a:ext cx="381000" cy="381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770659"/>
            <a:ext cx="381000" cy="381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770659"/>
            <a:ext cx="381000" cy="381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1151659"/>
            <a:ext cx="381000" cy="381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1532659"/>
            <a:ext cx="381000" cy="381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1913659"/>
            <a:ext cx="381000" cy="381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2294659"/>
            <a:ext cx="381000" cy="381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2675659"/>
            <a:ext cx="381000" cy="381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56659"/>
            <a:ext cx="381000" cy="3810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437659"/>
            <a:ext cx="381000" cy="381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818659"/>
            <a:ext cx="381000" cy="3810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4199659"/>
            <a:ext cx="381000" cy="381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4580659"/>
            <a:ext cx="381000" cy="3810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4961659"/>
            <a:ext cx="381000" cy="381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5342659"/>
            <a:ext cx="381000" cy="3810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5723659"/>
            <a:ext cx="381000" cy="3810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6104659"/>
            <a:ext cx="381000" cy="381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6104659"/>
            <a:ext cx="381000" cy="381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6104659"/>
            <a:ext cx="381000" cy="3810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6104659"/>
            <a:ext cx="381000" cy="3810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6104659"/>
            <a:ext cx="381000" cy="3810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6104659"/>
            <a:ext cx="381000" cy="3810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6104659"/>
            <a:ext cx="381000" cy="3810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6104659"/>
            <a:ext cx="381000" cy="381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6104659"/>
            <a:ext cx="381000" cy="3810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6104659"/>
            <a:ext cx="381000" cy="3810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6104659"/>
            <a:ext cx="381000" cy="3810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6104659"/>
            <a:ext cx="381000" cy="3810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6104659"/>
            <a:ext cx="381000" cy="3810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6104659"/>
            <a:ext cx="381000" cy="3810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6104659"/>
            <a:ext cx="381000" cy="3810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6104659"/>
            <a:ext cx="381000" cy="3810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6104659"/>
            <a:ext cx="381000" cy="3810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6104659"/>
            <a:ext cx="381000" cy="3810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6104659"/>
            <a:ext cx="381000" cy="381000"/>
          </a:xfrm>
          <a:prstGeom prst="rect">
            <a:avLst/>
          </a:prstGeom>
        </p:spPr>
      </p:pic>
      <p:pic>
        <p:nvPicPr>
          <p:cNvPr id="1026" name="Picture 2" descr="Image result for the legend of zelda logo pix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617" y="3355572"/>
            <a:ext cx="2248766" cy="224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he legend of zelda pixe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8" t="12571" b="23493"/>
          <a:stretch/>
        </p:blipFill>
        <p:spPr bwMode="auto">
          <a:xfrm>
            <a:off x="4744750" y="1637783"/>
            <a:ext cx="2702502" cy="19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he legend of zelda pix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026" y="3376829"/>
            <a:ext cx="1537619" cy="140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1293054" y="1410259"/>
            <a:ext cx="244800" cy="244800"/>
          </a:xfrm>
          <a:prstGeom prst="rect">
            <a:avLst/>
          </a:prstGeom>
          <a:solidFill>
            <a:srgbClr val="4DA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37" y="4009159"/>
            <a:ext cx="492053" cy="492053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997144" y="5372470"/>
            <a:ext cx="5337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Press Enter to play</a:t>
            </a:r>
          </a:p>
          <a:p>
            <a:r>
              <a:rPr lang="en-CA" b="1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Hold </a:t>
            </a:r>
            <a:r>
              <a:rPr lang="en-CA" b="1" dirty="0" err="1" smtClean="0">
                <a:solidFill>
                  <a:schemeClr val="bg1"/>
                </a:solidFill>
                <a:latin typeface="Rockwell Extra Bold" panose="02060903040505020403" pitchFamily="18" charset="0"/>
              </a:rPr>
              <a:t>i</a:t>
            </a:r>
            <a:r>
              <a:rPr lang="en-CA" b="1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 at any moment for information</a:t>
            </a:r>
            <a:endParaRPr lang="en-CA" b="1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37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40081" y="438150"/>
            <a:ext cx="7620000" cy="5715000"/>
          </a:xfrm>
          <a:prstGeom prst="rect">
            <a:avLst/>
          </a:prstGeom>
          <a:solidFill>
            <a:srgbClr val="4DA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438150"/>
            <a:ext cx="38100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819150"/>
            <a:ext cx="3810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1200150"/>
            <a:ext cx="3810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1581150"/>
            <a:ext cx="3810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1962150"/>
            <a:ext cx="38100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2343150"/>
            <a:ext cx="3810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2724150"/>
            <a:ext cx="381000" cy="38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3105150"/>
            <a:ext cx="381000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3486150"/>
            <a:ext cx="381000" cy="381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3867150"/>
            <a:ext cx="381000" cy="381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4248150"/>
            <a:ext cx="381000" cy="381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4629150"/>
            <a:ext cx="381000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5010150"/>
            <a:ext cx="381000" cy="38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5391150"/>
            <a:ext cx="381000" cy="381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5772150"/>
            <a:ext cx="381000" cy="381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81" y="438150"/>
            <a:ext cx="381000" cy="38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81" y="438150"/>
            <a:ext cx="381000" cy="38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81" y="438150"/>
            <a:ext cx="381000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438150"/>
            <a:ext cx="381000" cy="381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081" y="438150"/>
            <a:ext cx="381000" cy="381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81" y="438150"/>
            <a:ext cx="381000" cy="381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081" y="438150"/>
            <a:ext cx="381000" cy="381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81" y="438150"/>
            <a:ext cx="381000" cy="381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438150"/>
            <a:ext cx="381000" cy="381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081" y="438150"/>
            <a:ext cx="381000" cy="381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81" y="438150"/>
            <a:ext cx="381000" cy="381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81" y="438150"/>
            <a:ext cx="381000" cy="381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81" y="438150"/>
            <a:ext cx="381000" cy="381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1" y="438150"/>
            <a:ext cx="381000" cy="381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81" y="438150"/>
            <a:ext cx="381000" cy="381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438150"/>
            <a:ext cx="381000" cy="381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081" y="438150"/>
            <a:ext cx="381000" cy="381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081" y="438150"/>
            <a:ext cx="381000" cy="381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81" y="438150"/>
            <a:ext cx="381000" cy="381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819150"/>
            <a:ext cx="381000" cy="381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1200150"/>
            <a:ext cx="381000" cy="381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1581150"/>
            <a:ext cx="381000" cy="381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1962150"/>
            <a:ext cx="381000" cy="381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2343150"/>
            <a:ext cx="381000" cy="381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2724150"/>
            <a:ext cx="381000" cy="381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3105150"/>
            <a:ext cx="381000" cy="3810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3486150"/>
            <a:ext cx="381000" cy="381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3867150"/>
            <a:ext cx="381000" cy="3810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4248150"/>
            <a:ext cx="381000" cy="381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4629150"/>
            <a:ext cx="381000" cy="3810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5010150"/>
            <a:ext cx="381000" cy="381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5391150"/>
            <a:ext cx="381000" cy="3810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5772150"/>
            <a:ext cx="381000" cy="3810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81" y="5772150"/>
            <a:ext cx="381000" cy="381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81" y="5772150"/>
            <a:ext cx="381000" cy="381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81" y="5772150"/>
            <a:ext cx="381000" cy="3810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5772150"/>
            <a:ext cx="381000" cy="3810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081" y="5772150"/>
            <a:ext cx="381000" cy="3810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81" y="5772150"/>
            <a:ext cx="381000" cy="3810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081" y="5772150"/>
            <a:ext cx="381000" cy="3810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81" y="5772150"/>
            <a:ext cx="381000" cy="381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5772150"/>
            <a:ext cx="381000" cy="3810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081" y="5772150"/>
            <a:ext cx="381000" cy="3810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81" y="5772150"/>
            <a:ext cx="381000" cy="3810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81" y="5772150"/>
            <a:ext cx="381000" cy="3810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81" y="5772150"/>
            <a:ext cx="381000" cy="3810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1" y="5772150"/>
            <a:ext cx="381000" cy="3810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81" y="5772150"/>
            <a:ext cx="381000" cy="3810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081" y="5772150"/>
            <a:ext cx="381000" cy="3810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081" y="5772150"/>
            <a:ext cx="381000" cy="3810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81" y="5772150"/>
            <a:ext cx="381000" cy="381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2611582" y="789709"/>
            <a:ext cx="66675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 b="1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Information</a:t>
            </a:r>
          </a:p>
          <a:p>
            <a:pPr>
              <a:lnSpc>
                <a:spcPct val="200000"/>
              </a:lnSpc>
            </a:pPr>
            <a:r>
              <a:rPr lang="en-CA" sz="1400" b="1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-Use the arrow/WASD keys to move your character</a:t>
            </a:r>
          </a:p>
          <a:p>
            <a:pPr>
              <a:lnSpc>
                <a:spcPct val="200000"/>
              </a:lnSpc>
            </a:pPr>
            <a:r>
              <a:rPr lang="en-CA" sz="1400" b="1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-Collect keys to open barriers</a:t>
            </a:r>
          </a:p>
          <a:p>
            <a:pPr>
              <a:lnSpc>
                <a:spcPct val="200000"/>
              </a:lnSpc>
            </a:pPr>
            <a:r>
              <a:rPr lang="en-CA" sz="1400" b="1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-Press buttons to rise bridges</a:t>
            </a:r>
          </a:p>
          <a:p>
            <a:pPr>
              <a:lnSpc>
                <a:spcPct val="200000"/>
              </a:lnSpc>
            </a:pPr>
            <a:r>
              <a:rPr lang="en-CA" sz="1400" b="1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-Avoid lava</a:t>
            </a:r>
          </a:p>
          <a:p>
            <a:pPr>
              <a:lnSpc>
                <a:spcPct val="200000"/>
              </a:lnSpc>
            </a:pPr>
            <a:r>
              <a:rPr lang="en-CA" sz="1400" b="1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-Avoid enemies:</a:t>
            </a:r>
          </a:p>
          <a:p>
            <a:pPr>
              <a:lnSpc>
                <a:spcPct val="200000"/>
              </a:lnSpc>
            </a:pPr>
            <a:r>
              <a:rPr lang="en-CA" sz="1400" b="1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    -This guys move up, down and to  the sides</a:t>
            </a:r>
          </a:p>
          <a:p>
            <a:pPr>
              <a:lnSpc>
                <a:spcPct val="200000"/>
              </a:lnSpc>
            </a:pPr>
            <a:r>
              <a:rPr lang="en-CA" sz="1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 </a:t>
            </a:r>
            <a:r>
              <a:rPr lang="en-CA" sz="1400" b="1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   -This guys move up and down</a:t>
            </a:r>
          </a:p>
          <a:p>
            <a:pPr>
              <a:lnSpc>
                <a:spcPct val="200000"/>
              </a:lnSpc>
            </a:pPr>
            <a:r>
              <a:rPr lang="en-CA" sz="1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 </a:t>
            </a:r>
            <a:r>
              <a:rPr lang="en-CA" sz="1400" b="1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   -This guys follow you but are very slow</a:t>
            </a:r>
          </a:p>
          <a:p>
            <a:pPr>
              <a:lnSpc>
                <a:spcPct val="200000"/>
              </a:lnSpc>
            </a:pPr>
            <a:r>
              <a:rPr lang="en-CA" sz="1400" b="1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-Collect the most coins to break the record</a:t>
            </a:r>
          </a:p>
          <a:p>
            <a:r>
              <a:rPr lang="en-CA" sz="1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 </a:t>
            </a:r>
            <a:r>
              <a:rPr lang="en-CA" sz="1400" b="1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   -Every time you die you loose all the coins you picked up in</a:t>
            </a:r>
          </a:p>
          <a:p>
            <a:r>
              <a:rPr lang="en-CA" sz="1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 </a:t>
            </a:r>
            <a:r>
              <a:rPr lang="en-CA" sz="1400" b="1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     the world and an additional 5</a:t>
            </a:r>
          </a:p>
          <a:p>
            <a:pPr>
              <a:lnSpc>
                <a:spcPct val="200000"/>
              </a:lnSpc>
            </a:pPr>
            <a:endParaRPr lang="en-CA" sz="1400" b="1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61" y="4057650"/>
            <a:ext cx="381000" cy="3810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81" y="4438650"/>
            <a:ext cx="381000" cy="3810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50" y="3554720"/>
            <a:ext cx="381000" cy="3810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117" y="1501873"/>
            <a:ext cx="303068" cy="303068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81" y="2769276"/>
            <a:ext cx="381000" cy="3810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81" y="1902112"/>
            <a:ext cx="326989" cy="32698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070" y="1929496"/>
            <a:ext cx="305904" cy="30590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676" y="2424871"/>
            <a:ext cx="344405" cy="34440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546" y="4833347"/>
            <a:ext cx="449571" cy="44957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144" y="4833347"/>
            <a:ext cx="449571" cy="44957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45" y="4834061"/>
            <a:ext cx="449571" cy="44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5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40081" y="438150"/>
            <a:ext cx="7620000" cy="5715000"/>
          </a:xfrm>
          <a:prstGeom prst="rect">
            <a:avLst/>
          </a:prstGeom>
          <a:solidFill>
            <a:srgbClr val="4DA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438150"/>
            <a:ext cx="38100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819150"/>
            <a:ext cx="3810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1200150"/>
            <a:ext cx="3810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1581150"/>
            <a:ext cx="3810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1962150"/>
            <a:ext cx="38100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2343150"/>
            <a:ext cx="3810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2724150"/>
            <a:ext cx="381000" cy="38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3105150"/>
            <a:ext cx="381000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3486150"/>
            <a:ext cx="381000" cy="381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3867150"/>
            <a:ext cx="381000" cy="381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4248150"/>
            <a:ext cx="381000" cy="381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4629150"/>
            <a:ext cx="381000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5010150"/>
            <a:ext cx="381000" cy="38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5391150"/>
            <a:ext cx="381000" cy="381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81" y="5772150"/>
            <a:ext cx="381000" cy="381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81" y="438150"/>
            <a:ext cx="381000" cy="38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81" y="438150"/>
            <a:ext cx="381000" cy="38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81" y="438150"/>
            <a:ext cx="381000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438150"/>
            <a:ext cx="381000" cy="381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081" y="438150"/>
            <a:ext cx="381000" cy="381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81" y="438150"/>
            <a:ext cx="381000" cy="381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081" y="438150"/>
            <a:ext cx="381000" cy="381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81" y="438150"/>
            <a:ext cx="381000" cy="381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438150"/>
            <a:ext cx="381000" cy="381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081" y="438150"/>
            <a:ext cx="381000" cy="381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81" y="438150"/>
            <a:ext cx="381000" cy="381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81" y="438150"/>
            <a:ext cx="381000" cy="381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81" y="438150"/>
            <a:ext cx="381000" cy="381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1" y="438150"/>
            <a:ext cx="381000" cy="381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81" y="438150"/>
            <a:ext cx="381000" cy="381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438150"/>
            <a:ext cx="381000" cy="381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081" y="438150"/>
            <a:ext cx="381000" cy="381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081" y="438150"/>
            <a:ext cx="381000" cy="381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81" y="438150"/>
            <a:ext cx="381000" cy="381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819150"/>
            <a:ext cx="381000" cy="381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1200150"/>
            <a:ext cx="381000" cy="381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1581150"/>
            <a:ext cx="381000" cy="381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1962150"/>
            <a:ext cx="381000" cy="381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2343150"/>
            <a:ext cx="381000" cy="381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2724150"/>
            <a:ext cx="381000" cy="381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3105150"/>
            <a:ext cx="381000" cy="3810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3486150"/>
            <a:ext cx="381000" cy="381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3867150"/>
            <a:ext cx="381000" cy="3810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4248150"/>
            <a:ext cx="381000" cy="381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4629150"/>
            <a:ext cx="381000" cy="3810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5010150"/>
            <a:ext cx="381000" cy="381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5391150"/>
            <a:ext cx="381000" cy="3810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1" y="5772150"/>
            <a:ext cx="381000" cy="3810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81" y="5772150"/>
            <a:ext cx="381000" cy="381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81" y="5772150"/>
            <a:ext cx="381000" cy="381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81" y="5772150"/>
            <a:ext cx="381000" cy="3810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5772150"/>
            <a:ext cx="381000" cy="3810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081" y="5772150"/>
            <a:ext cx="381000" cy="3810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81" y="5772150"/>
            <a:ext cx="381000" cy="3810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081" y="5772150"/>
            <a:ext cx="381000" cy="3810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81" y="5772150"/>
            <a:ext cx="381000" cy="381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5772150"/>
            <a:ext cx="381000" cy="3810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081" y="5772150"/>
            <a:ext cx="381000" cy="3810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81" y="5772150"/>
            <a:ext cx="381000" cy="3810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81" y="5772150"/>
            <a:ext cx="381000" cy="3810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81" y="5772150"/>
            <a:ext cx="381000" cy="3810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1" y="5772150"/>
            <a:ext cx="381000" cy="3810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81" y="5772150"/>
            <a:ext cx="381000" cy="3810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081" y="5772150"/>
            <a:ext cx="381000" cy="3810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081" y="5772150"/>
            <a:ext cx="381000" cy="3810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81" y="5772150"/>
            <a:ext cx="381000" cy="3810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468706" y="1526739"/>
            <a:ext cx="6667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b="1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THE</a:t>
            </a:r>
          </a:p>
          <a:p>
            <a:pPr algn="ctr"/>
            <a:r>
              <a:rPr lang="en-CA" sz="5400" b="1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END</a:t>
            </a:r>
          </a:p>
          <a:p>
            <a:pPr algn="ctr"/>
            <a:endParaRPr lang="en-CA" sz="5400" b="1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68706" y="3158689"/>
            <a:ext cx="6667500" cy="219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CA" sz="2400" b="1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You collected</a:t>
            </a:r>
          </a:p>
          <a:p>
            <a:pPr algn="ctr">
              <a:lnSpc>
                <a:spcPct val="200000"/>
              </a:lnSpc>
            </a:pPr>
            <a:endParaRPr lang="en-CA" sz="2400" b="1" dirty="0">
              <a:solidFill>
                <a:schemeClr val="bg1"/>
              </a:solidFill>
              <a:latin typeface="Rockwell Extra Bold" panose="02060903040505020403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CA" sz="2400" b="1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Coins</a:t>
            </a:r>
          </a:p>
        </p:txBody>
      </p:sp>
    </p:spTree>
    <p:extLst>
      <p:ext uri="{BB962C8B-B14F-4D97-AF65-F5344CB8AC3E}">
        <p14:creationId xmlns:p14="http://schemas.microsoft.com/office/powerpoint/2010/main" val="155546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106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Rockwell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Province of New Brunswick - Department of Education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Estrada Fuentes, Bernardo</dc:creator>
  <cp:lastModifiedBy>Estrada Fuentes, Bernardo</cp:lastModifiedBy>
  <cp:revision>81</cp:revision>
  <dcterms:created xsi:type="dcterms:W3CDTF">2016-10-14T16:46:43Z</dcterms:created>
  <dcterms:modified xsi:type="dcterms:W3CDTF">2017-01-23T14:20:24Z</dcterms:modified>
</cp:coreProperties>
</file>