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6D106"/>
    <a:srgbClr val="057743"/>
    <a:srgbClr val="017F01"/>
    <a:srgbClr val="008A1E"/>
    <a:srgbClr val="000000"/>
    <a:srgbClr val="FFFFFF"/>
    <a:srgbClr val="57FF7B"/>
    <a:srgbClr val="3EAC6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300" d="100"/>
          <a:sy n="300" d="100"/>
        </p:scale>
        <p:origin x="1884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10/11/2016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2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10/11/2016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6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10/11/2016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3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10/11/2016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9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10/11/2016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11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10/11/2016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96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10/11/2016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07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10/11/2016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89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10/11/2016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1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10/11/2016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81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10/11/2016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99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F6CA-3FAA-49C0-8A09-7A59E6C13906}" type="datetimeFigureOut">
              <a:rPr lang="en-CA" smtClean="0"/>
              <a:t>10/11/2016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70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microsoft.com/office/2007/relationships/hdphoto" Target="../media/hdphoto10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07/relationships/hdphoto" Target="../media/hdphoto1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microsoft.com/office/2007/relationships/hdphoto" Target="../media/hdphoto12.wdp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035628"/>
            <a:ext cx="1219200" cy="243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035628"/>
            <a:ext cx="1219200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035628"/>
            <a:ext cx="1219200" cy="243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035628"/>
            <a:ext cx="1219200" cy="2438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035628"/>
            <a:ext cx="1219200" cy="243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35628"/>
            <a:ext cx="1219200" cy="2438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35628"/>
            <a:ext cx="1219200" cy="2438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35628"/>
            <a:ext cx="1219200" cy="2438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35628"/>
            <a:ext cx="1219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9" t="16666" r="5625" b="16945"/>
          <a:stretch/>
        </p:blipFill>
        <p:spPr>
          <a:xfrm>
            <a:off x="6794868" y="2473778"/>
            <a:ext cx="918512" cy="993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" t="16944" r="52169" b="16667"/>
          <a:stretch/>
        </p:blipFill>
        <p:spPr>
          <a:xfrm>
            <a:off x="5472452" y="2473778"/>
            <a:ext cx="918512" cy="993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35628"/>
            <a:ext cx="1219200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44" y="2622032"/>
            <a:ext cx="454655" cy="4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18" y="248400"/>
            <a:ext cx="4877933" cy="330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55383" y="1723299"/>
            <a:ext cx="4124342" cy="355002"/>
          </a:xfrm>
          <a:prstGeom prst="rect">
            <a:avLst/>
          </a:prstGeom>
          <a:solidFill>
            <a:srgbClr val="F6D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8A1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19" y="3553200"/>
            <a:ext cx="4877933" cy="3304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86471" y="611451"/>
            <a:ext cx="4877934" cy="3304800"/>
            <a:chOff x="7580278" y="248400"/>
            <a:chExt cx="4243373" cy="2645940"/>
          </a:xfrm>
        </p:grpSpPr>
        <p:sp>
          <p:nvSpPr>
            <p:cNvPr id="9" name="Rounded Rectangle 8"/>
            <p:cNvSpPr/>
            <p:nvPr/>
          </p:nvSpPr>
          <p:spPr>
            <a:xfrm>
              <a:off x="7580278" y="248400"/>
              <a:ext cx="4243373" cy="2645940"/>
            </a:xfrm>
            <a:prstGeom prst="roundRect">
              <a:avLst>
                <a:gd name="adj" fmla="val 11414"/>
              </a:avLst>
            </a:prstGeom>
            <a:solidFill>
              <a:srgbClr val="F6D1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736833" y="392514"/>
              <a:ext cx="3930262" cy="2357711"/>
            </a:xfrm>
            <a:prstGeom prst="roundRect">
              <a:avLst>
                <a:gd name="adj" fmla="val 8447"/>
              </a:avLst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026" name="Picture 2" descr="Image result for green street sig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227138"/>
            <a:ext cx="387667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886471" y="4096251"/>
            <a:ext cx="4877934" cy="3304800"/>
            <a:chOff x="7580278" y="248400"/>
            <a:chExt cx="4243373" cy="2645940"/>
          </a:xfrm>
        </p:grpSpPr>
        <p:sp>
          <p:nvSpPr>
            <p:cNvPr id="17" name="Rounded Rectangle 16"/>
            <p:cNvSpPr/>
            <p:nvPr/>
          </p:nvSpPr>
          <p:spPr>
            <a:xfrm>
              <a:off x="7580278" y="248400"/>
              <a:ext cx="4243373" cy="2645940"/>
            </a:xfrm>
            <a:prstGeom prst="roundRect">
              <a:avLst>
                <a:gd name="adj" fmla="val 11414"/>
              </a:avLst>
            </a:prstGeom>
            <a:solidFill>
              <a:srgbClr val="017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736833" y="392514"/>
              <a:ext cx="3930262" cy="2357711"/>
            </a:xfrm>
            <a:prstGeom prst="roundRect">
              <a:avLst>
                <a:gd name="adj" fmla="val 8447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119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96" y="1480457"/>
            <a:ext cx="3479529" cy="2982454"/>
          </a:xfr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59" y="1819822"/>
            <a:ext cx="2478024" cy="1652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836" y="2146803"/>
            <a:ext cx="1550469" cy="99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8 bit tiled sk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47" y="634735"/>
            <a:ext cx="9264196" cy="578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8bit pla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286" b="83429" l="91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29" t="30313" r="2427" b="19707"/>
          <a:stretch/>
        </p:blipFill>
        <p:spPr bwMode="auto">
          <a:xfrm>
            <a:off x="3242242" y="3101936"/>
            <a:ext cx="718974" cy="42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8 bit missil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4" t="8552" r="13855" b="8317"/>
          <a:stretch/>
        </p:blipFill>
        <p:spPr bwMode="auto">
          <a:xfrm>
            <a:off x="4989916" y="3152490"/>
            <a:ext cx="220704" cy="19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8 bit he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79" y="1052237"/>
            <a:ext cx="1118946" cy="3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8 bit heart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32"/>
          <a:stretch/>
        </p:blipFill>
        <p:spPr bwMode="auto">
          <a:xfrm>
            <a:off x="4629104" y="1052237"/>
            <a:ext cx="281614" cy="3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36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67" b="31747"/>
          <a:stretch/>
        </p:blipFill>
        <p:spPr>
          <a:xfrm>
            <a:off x="-4100800" y="1790698"/>
            <a:ext cx="9062392" cy="623889"/>
          </a:xfrm>
          <a:prstGeom prst="rect">
            <a:avLst/>
          </a:prstGeom>
        </p:spPr>
      </p:pic>
      <p:sp>
        <p:nvSpPr>
          <p:cNvPr id="7" name="Trapezoid 6"/>
          <p:cNvSpPr/>
          <p:nvPr/>
        </p:nvSpPr>
        <p:spPr>
          <a:xfrm>
            <a:off x="5163396" y="-1533525"/>
            <a:ext cx="9264196" cy="5784474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0862" y1="71500" x2="25298" y2="75449"/>
                        <a14:foregroundMark x1="9303" y1="84279" x2="23602" y2="89950"/>
                        <a14:foregroundMark x1="3987" y1="91027" x2="4400" y2="76813"/>
                        <a14:foregroundMark x1="26398" y1="89734" x2="25848" y2="85571"/>
                        <a14:foregroundMark x1="28231" y1="73295" x2="28643" y2="84494"/>
                        <a14:foregroundMark x1="22090" y1="77674" x2="22090" y2="77674"/>
                        <a14:foregroundMark x1="19615" y1="76669" x2="23648" y2="77889"/>
                        <a14:foregroundMark x1="40559" y1="72505" x2="60953" y2="73798"/>
                        <a14:foregroundMark x1="37443" y1="78966" x2="61412" y2="78392"/>
                        <a14:foregroundMark x1="40605" y1="80761" x2="40697" y2="84709"/>
                        <a14:foregroundMark x1="37947" y1="80258" x2="38359" y2="91960"/>
                        <a14:foregroundMark x1="59395" y1="80617" x2="59441" y2="85427"/>
                        <a14:foregroundMark x1="62328" y1="78966" x2="61732" y2="92103"/>
                        <a14:foregroundMark x1="58891" y1="91314" x2="57012" y2="83561"/>
                        <a14:foregroundMark x1="49221" y1="89591" x2="52750" y2="94329"/>
                        <a14:foregroundMark x1="72823" y1="87078" x2="95967" y2="91027"/>
                        <a14:foregroundMark x1="77635" y1="77889" x2="95875" y2="77602"/>
                        <a14:foregroundMark x1="95600" y1="80617" x2="95280" y2="89375"/>
                        <a14:foregroundMark x1="71586" y1="73798" x2="71127" y2="84494"/>
                        <a14:foregroundMark x1="6233" y1="85499" x2="15674" y2="94616"/>
                        <a14:foregroundMark x1="6324" y1="95549" x2="8341" y2="95047"/>
                        <a14:foregroundMark x1="37030" y1="92749" x2="62924" y2="93324"/>
                        <a14:foregroundMark x1="24656" y1="78248" x2="24977" y2="87796"/>
                        <a14:foregroundMark x1="75390" y1="76884" x2="75069" y2="85068"/>
                        <a14:backgroundMark x1="29514" y1="75520" x2="29514" y2="75520"/>
                        <a14:backgroundMark x1="27085" y1="78033" x2="27406" y2="76310"/>
                        <a14:backgroundMark x1="29743" y1="69993" x2="30843" y2="68844"/>
                        <a14:backgroundMark x1="64345" y1="70567" x2="70165" y2="74803"/>
                        <a14:backgroundMark x1="69203" y1="68629" x2="69982" y2="70065"/>
                        <a14:backgroundMark x1="72502" y1="78248" x2="72823" y2="76310"/>
                        <a14:backgroundMark x1="75802" y1="78966" x2="75940" y2="79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254"/>
          <a:stretch/>
        </p:blipFill>
        <p:spPr>
          <a:xfrm>
            <a:off x="5264298" y="2414588"/>
            <a:ext cx="9062392" cy="1836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296819" y="494628"/>
                <a:ext cx="3048848" cy="83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pt-BR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000" b="1" i="1" dirty="0">
                  <a:solidFill>
                    <a:schemeClr val="bg1"/>
                  </a:solidFill>
                  <a:effectLst/>
                  <a:latin typeface="Kristen ITC" panose="03050502040202030202" pitchFamily="66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819" y="494628"/>
                <a:ext cx="3048848" cy="8388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915917" y="362526"/>
                <a:ext cx="5001561" cy="839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sz="2000" b="1" i="1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b="1" i="1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pt-BR" sz="2000" b="1" i="1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pt-BR" sz="2000" b="1" i="1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pt-BR" sz="2000" b="1" i="1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𝒔𝒊𝒏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sz="2000" b="1" i="1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b="1" i="1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pt-BR" sz="2000" b="1" i="1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pt-BR" sz="2000" b="1" i="1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pt-BR" sz="2000" b="1" i="1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CA" sz="2000" b="1" i="1" dirty="0">
                  <a:solidFill>
                    <a:schemeClr val="bg1"/>
                  </a:solidFill>
                  <a:effectLst/>
                  <a:latin typeface="Kristen ITC" panose="03050502040202030202" pitchFamily="66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917" y="362526"/>
                <a:ext cx="5001561" cy="8390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05127" y="6526691"/>
                <a:ext cx="2409057" cy="662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CA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CA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CA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CA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CA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CA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CA" sz="20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CA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CA" sz="2000" b="1" i="1" dirty="0">
                  <a:solidFill>
                    <a:schemeClr val="bg1"/>
                  </a:solidFill>
                  <a:effectLst/>
                  <a:latin typeface="Kristen ITC" panose="03050502040202030202" pitchFamily="66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27" y="6526691"/>
                <a:ext cx="2409057" cy="66261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apezoid 8"/>
          <p:cNvSpPr/>
          <p:nvPr/>
        </p:nvSpPr>
        <p:spPr>
          <a:xfrm>
            <a:off x="-4049302" y="-1381125"/>
            <a:ext cx="9264196" cy="5784474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rapezoid 10"/>
          <p:cNvSpPr/>
          <p:nvPr/>
        </p:nvSpPr>
        <p:spPr>
          <a:xfrm>
            <a:off x="477558" y="4959878"/>
            <a:ext cx="9264196" cy="5784474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Image result for paper pla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166">
            <a:off x="789138" y="1032811"/>
            <a:ext cx="473075" cy="3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477558" y="64407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Image result for paper pla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1" y="999879"/>
            <a:ext cx="589404" cy="36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enci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36" y="720669"/>
            <a:ext cx="340883" cy="34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lipartix.com/wp-content/uploads/2016/04/Calendar-clip-art-free-calendar-clipartcow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" y="613042"/>
            <a:ext cx="882400" cy="8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2"/>
          <a:srcRect l="40812" t="10113" r="20640" b="11664"/>
          <a:stretch/>
        </p:blipFill>
        <p:spPr>
          <a:xfrm>
            <a:off x="477557" y="720669"/>
            <a:ext cx="774676" cy="982481"/>
          </a:xfrm>
          <a:prstGeom prst="rect">
            <a:avLst/>
          </a:prstGeom>
          <a:ln w="28575" cap="sq" cmpd="thickThin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68677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5181198" y="4468895"/>
            <a:ext cx="591023" cy="223401"/>
            <a:chOff x="5181198" y="4458137"/>
            <a:chExt cx="591023" cy="223401"/>
          </a:xfrm>
          <a:solidFill>
            <a:schemeClr val="tx1"/>
          </a:solidFill>
        </p:grpSpPr>
        <p:sp>
          <p:nvSpPr>
            <p:cNvPr id="18" name="Oval 17"/>
            <p:cNvSpPr/>
            <p:nvPr/>
          </p:nvSpPr>
          <p:spPr>
            <a:xfrm>
              <a:off x="5181198" y="461962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/>
            <p:nvPr/>
          </p:nvSpPr>
          <p:spPr>
            <a:xfrm>
              <a:off x="5200692" y="458866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/>
            <p:cNvSpPr/>
            <p:nvPr/>
          </p:nvSpPr>
          <p:spPr>
            <a:xfrm>
              <a:off x="5223617" y="455771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/>
            <p:cNvSpPr/>
            <p:nvPr/>
          </p:nvSpPr>
          <p:spPr>
            <a:xfrm>
              <a:off x="5254574" y="452675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/>
            <p:cNvSpPr/>
            <p:nvPr/>
          </p:nvSpPr>
          <p:spPr>
            <a:xfrm>
              <a:off x="5285530" y="44957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/>
            <p:cNvSpPr/>
            <p:nvPr/>
          </p:nvSpPr>
          <p:spPr>
            <a:xfrm>
              <a:off x="5316486" y="447480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/>
            <p:cNvSpPr/>
            <p:nvPr/>
          </p:nvSpPr>
          <p:spPr>
            <a:xfrm>
              <a:off x="5358906" y="446007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/>
            <p:cNvSpPr/>
            <p:nvPr/>
          </p:nvSpPr>
          <p:spPr>
            <a:xfrm>
              <a:off x="5401326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/>
            <p:cNvSpPr/>
            <p:nvPr/>
          </p:nvSpPr>
          <p:spPr>
            <a:xfrm>
              <a:off x="5441451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/>
            <p:cNvSpPr/>
            <p:nvPr/>
          </p:nvSpPr>
          <p:spPr>
            <a:xfrm>
              <a:off x="5486166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/>
            <p:cNvSpPr/>
            <p:nvPr/>
          </p:nvSpPr>
          <p:spPr>
            <a:xfrm>
              <a:off x="5524573" y="4462899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/>
            <p:cNvSpPr/>
            <p:nvPr/>
          </p:nvSpPr>
          <p:spPr>
            <a:xfrm>
              <a:off x="5571006" y="447480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/>
            <p:cNvSpPr/>
            <p:nvPr/>
          </p:nvSpPr>
          <p:spPr>
            <a:xfrm>
              <a:off x="5617443" y="44957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/>
            <p:cNvSpPr/>
            <p:nvPr/>
          </p:nvSpPr>
          <p:spPr>
            <a:xfrm>
              <a:off x="5652413" y="453151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/>
            <p:cNvSpPr/>
            <p:nvPr/>
          </p:nvSpPr>
          <p:spPr>
            <a:xfrm>
              <a:off x="5687383" y="456723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/>
            <p:cNvSpPr/>
            <p:nvPr/>
          </p:nvSpPr>
          <p:spPr>
            <a:xfrm>
              <a:off x="5710308" y="460577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412097" y="4418844"/>
            <a:ext cx="647574" cy="497570"/>
            <a:chOff x="4412097" y="4418844"/>
            <a:chExt cx="647574" cy="497570"/>
          </a:xfrm>
        </p:grpSpPr>
        <p:sp>
          <p:nvSpPr>
            <p:cNvPr id="36" name="Oval 35"/>
            <p:cNvSpPr/>
            <p:nvPr/>
          </p:nvSpPr>
          <p:spPr>
            <a:xfrm>
              <a:off x="4443055" y="4619625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/>
            <p:cNvSpPr/>
            <p:nvPr/>
          </p:nvSpPr>
          <p:spPr>
            <a:xfrm>
              <a:off x="4462549" y="4588668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4485474" y="4557711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/>
            <p:cNvSpPr/>
            <p:nvPr/>
          </p:nvSpPr>
          <p:spPr>
            <a:xfrm>
              <a:off x="4516431" y="4526753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/>
            <p:cNvSpPr/>
            <p:nvPr/>
          </p:nvSpPr>
          <p:spPr>
            <a:xfrm>
              <a:off x="4547387" y="4495796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/>
            <p:cNvSpPr/>
            <p:nvPr/>
          </p:nvSpPr>
          <p:spPr>
            <a:xfrm>
              <a:off x="4578343" y="4474806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/>
            <p:cNvSpPr/>
            <p:nvPr/>
          </p:nvSpPr>
          <p:spPr>
            <a:xfrm>
              <a:off x="4620763" y="4460076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/>
            <p:cNvSpPr/>
            <p:nvPr/>
          </p:nvSpPr>
          <p:spPr>
            <a:xfrm>
              <a:off x="4663183" y="4458137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/>
            <p:cNvSpPr/>
            <p:nvPr/>
          </p:nvSpPr>
          <p:spPr>
            <a:xfrm>
              <a:off x="4703308" y="4458137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Oval 44"/>
            <p:cNvSpPr/>
            <p:nvPr/>
          </p:nvSpPr>
          <p:spPr>
            <a:xfrm>
              <a:off x="4748023" y="4458137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/>
            <p:cNvSpPr/>
            <p:nvPr/>
          </p:nvSpPr>
          <p:spPr>
            <a:xfrm>
              <a:off x="4786430" y="4462899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Oval 46"/>
            <p:cNvSpPr/>
            <p:nvPr/>
          </p:nvSpPr>
          <p:spPr>
            <a:xfrm>
              <a:off x="4832863" y="4474805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/>
            <p:cNvSpPr/>
            <p:nvPr/>
          </p:nvSpPr>
          <p:spPr>
            <a:xfrm>
              <a:off x="4879300" y="4495796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/>
            <p:cNvSpPr/>
            <p:nvPr/>
          </p:nvSpPr>
          <p:spPr>
            <a:xfrm>
              <a:off x="4914270" y="4531515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/>
            <p:cNvSpPr/>
            <p:nvPr/>
          </p:nvSpPr>
          <p:spPr>
            <a:xfrm>
              <a:off x="4949240" y="4567234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/>
            <p:cNvSpPr/>
            <p:nvPr/>
          </p:nvSpPr>
          <p:spPr>
            <a:xfrm>
              <a:off x="4972165" y="4605778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/>
            <p:cNvSpPr/>
            <p:nvPr/>
          </p:nvSpPr>
          <p:spPr>
            <a:xfrm>
              <a:off x="4437692" y="4580332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52"/>
            <p:cNvSpPr/>
            <p:nvPr/>
          </p:nvSpPr>
          <p:spPr>
            <a:xfrm>
              <a:off x="4457186" y="4549375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Oval 53"/>
            <p:cNvSpPr/>
            <p:nvPr/>
          </p:nvSpPr>
          <p:spPr>
            <a:xfrm>
              <a:off x="4480111" y="4518418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/>
            <p:cNvSpPr/>
            <p:nvPr/>
          </p:nvSpPr>
          <p:spPr>
            <a:xfrm>
              <a:off x="4511068" y="4487460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4542024" y="4456503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Oval 56"/>
            <p:cNvSpPr/>
            <p:nvPr/>
          </p:nvSpPr>
          <p:spPr>
            <a:xfrm>
              <a:off x="4572980" y="4435513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Oval 57"/>
            <p:cNvSpPr/>
            <p:nvPr/>
          </p:nvSpPr>
          <p:spPr>
            <a:xfrm>
              <a:off x="4615400" y="4420783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Oval 58"/>
            <p:cNvSpPr/>
            <p:nvPr/>
          </p:nvSpPr>
          <p:spPr>
            <a:xfrm>
              <a:off x="4657820" y="4418844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Oval 59"/>
            <p:cNvSpPr/>
            <p:nvPr/>
          </p:nvSpPr>
          <p:spPr>
            <a:xfrm>
              <a:off x="4697945" y="4418844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Oval 60"/>
            <p:cNvSpPr/>
            <p:nvPr/>
          </p:nvSpPr>
          <p:spPr>
            <a:xfrm>
              <a:off x="4742660" y="4418844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Oval 61"/>
            <p:cNvSpPr/>
            <p:nvPr/>
          </p:nvSpPr>
          <p:spPr>
            <a:xfrm>
              <a:off x="4781067" y="4423606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Oval 62"/>
            <p:cNvSpPr/>
            <p:nvPr/>
          </p:nvSpPr>
          <p:spPr>
            <a:xfrm>
              <a:off x="4827500" y="4435512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Oval 63"/>
            <p:cNvSpPr/>
            <p:nvPr/>
          </p:nvSpPr>
          <p:spPr>
            <a:xfrm>
              <a:off x="4873937" y="4456503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Oval 64"/>
            <p:cNvSpPr/>
            <p:nvPr/>
          </p:nvSpPr>
          <p:spPr>
            <a:xfrm>
              <a:off x="4908907" y="4492222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Oval 65"/>
            <p:cNvSpPr/>
            <p:nvPr/>
          </p:nvSpPr>
          <p:spPr>
            <a:xfrm>
              <a:off x="4943877" y="4527941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Oval 66"/>
            <p:cNvSpPr/>
            <p:nvPr/>
          </p:nvSpPr>
          <p:spPr>
            <a:xfrm>
              <a:off x="4966802" y="4566485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Oval 67"/>
            <p:cNvSpPr/>
            <p:nvPr/>
          </p:nvSpPr>
          <p:spPr>
            <a:xfrm>
              <a:off x="4427577" y="4621382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Oval 68"/>
            <p:cNvSpPr/>
            <p:nvPr/>
          </p:nvSpPr>
          <p:spPr>
            <a:xfrm>
              <a:off x="4425861" y="4668384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Oval 69"/>
            <p:cNvSpPr/>
            <p:nvPr/>
          </p:nvSpPr>
          <p:spPr>
            <a:xfrm>
              <a:off x="4419960" y="4721396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Oval 71"/>
            <p:cNvSpPr/>
            <p:nvPr/>
          </p:nvSpPr>
          <p:spPr>
            <a:xfrm>
              <a:off x="4412098" y="4814018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Oval 72"/>
            <p:cNvSpPr/>
            <p:nvPr/>
          </p:nvSpPr>
          <p:spPr>
            <a:xfrm>
              <a:off x="4419959" y="4768275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/>
            <p:nvPr/>
          </p:nvSpPr>
          <p:spPr>
            <a:xfrm>
              <a:off x="4983056" y="4650581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Oval 74"/>
            <p:cNvSpPr/>
            <p:nvPr/>
          </p:nvSpPr>
          <p:spPr>
            <a:xfrm>
              <a:off x="4993089" y="4697460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/>
            <p:cNvSpPr/>
            <p:nvPr/>
          </p:nvSpPr>
          <p:spPr>
            <a:xfrm>
              <a:off x="4993088" y="4742263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Oval 76"/>
            <p:cNvSpPr/>
            <p:nvPr/>
          </p:nvSpPr>
          <p:spPr>
            <a:xfrm>
              <a:off x="4985559" y="4611288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Oval 77"/>
            <p:cNvSpPr/>
            <p:nvPr/>
          </p:nvSpPr>
          <p:spPr>
            <a:xfrm>
              <a:off x="4993087" y="4779918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Oval 78"/>
            <p:cNvSpPr/>
            <p:nvPr/>
          </p:nvSpPr>
          <p:spPr>
            <a:xfrm>
              <a:off x="4996126" y="4805361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Oval 79"/>
            <p:cNvSpPr/>
            <p:nvPr/>
          </p:nvSpPr>
          <p:spPr>
            <a:xfrm>
              <a:off x="4412097" y="4854501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Oval 80"/>
            <p:cNvSpPr/>
            <p:nvPr/>
          </p:nvSpPr>
          <p:spPr>
            <a:xfrm>
              <a:off x="4997758" y="4848979"/>
              <a:ext cx="61913" cy="619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3" name="Arc 82"/>
          <p:cNvSpPr/>
          <p:nvPr/>
        </p:nvSpPr>
        <p:spPr>
          <a:xfrm>
            <a:off x="3643242" y="4435512"/>
            <a:ext cx="540000" cy="540000"/>
          </a:xfrm>
          <a:prstGeom prst="arc">
            <a:avLst>
              <a:gd name="adj1" fmla="val 11428541"/>
              <a:gd name="adj2" fmla="val 20690608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4" name="Group 93"/>
          <p:cNvGrpSpPr/>
          <p:nvPr/>
        </p:nvGrpSpPr>
        <p:grpSpPr>
          <a:xfrm>
            <a:off x="3006366" y="4444414"/>
            <a:ext cx="540057" cy="636981"/>
            <a:chOff x="3006366" y="4444414"/>
            <a:chExt cx="540057" cy="636981"/>
          </a:xfrm>
        </p:grpSpPr>
        <p:sp>
          <p:nvSpPr>
            <p:cNvPr id="87" name="Arc 86"/>
            <p:cNvSpPr/>
            <p:nvPr/>
          </p:nvSpPr>
          <p:spPr>
            <a:xfrm>
              <a:off x="3006366" y="4444414"/>
              <a:ext cx="540000" cy="540000"/>
            </a:xfrm>
            <a:prstGeom prst="arc">
              <a:avLst>
                <a:gd name="adj1" fmla="val 10546286"/>
                <a:gd name="adj2" fmla="val 248177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3545701" y="4721395"/>
              <a:ext cx="722" cy="360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006867" y="4719015"/>
              <a:ext cx="0" cy="360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176527" y="5326320"/>
            <a:ext cx="591023" cy="223401"/>
            <a:chOff x="5181198" y="4458137"/>
            <a:chExt cx="591023" cy="223401"/>
          </a:xfrm>
          <a:solidFill>
            <a:srgbClr val="F6D106"/>
          </a:solidFill>
        </p:grpSpPr>
        <p:sp>
          <p:nvSpPr>
            <p:cNvPr id="96" name="Oval 95"/>
            <p:cNvSpPr/>
            <p:nvPr/>
          </p:nvSpPr>
          <p:spPr>
            <a:xfrm>
              <a:off x="5181198" y="461962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Oval 96"/>
            <p:cNvSpPr/>
            <p:nvPr/>
          </p:nvSpPr>
          <p:spPr>
            <a:xfrm>
              <a:off x="5200692" y="458866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Oval 97"/>
            <p:cNvSpPr/>
            <p:nvPr/>
          </p:nvSpPr>
          <p:spPr>
            <a:xfrm>
              <a:off x="5223617" y="455771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Oval 98"/>
            <p:cNvSpPr/>
            <p:nvPr/>
          </p:nvSpPr>
          <p:spPr>
            <a:xfrm>
              <a:off x="5254574" y="452675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Oval 99"/>
            <p:cNvSpPr/>
            <p:nvPr/>
          </p:nvSpPr>
          <p:spPr>
            <a:xfrm>
              <a:off x="5285530" y="44957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Oval 100"/>
            <p:cNvSpPr/>
            <p:nvPr/>
          </p:nvSpPr>
          <p:spPr>
            <a:xfrm>
              <a:off x="5316486" y="447480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Oval 101"/>
            <p:cNvSpPr/>
            <p:nvPr/>
          </p:nvSpPr>
          <p:spPr>
            <a:xfrm>
              <a:off x="5358906" y="446007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Oval 102"/>
            <p:cNvSpPr/>
            <p:nvPr/>
          </p:nvSpPr>
          <p:spPr>
            <a:xfrm>
              <a:off x="5401326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41451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Oval 104"/>
            <p:cNvSpPr/>
            <p:nvPr/>
          </p:nvSpPr>
          <p:spPr>
            <a:xfrm>
              <a:off x="5486166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Oval 105"/>
            <p:cNvSpPr/>
            <p:nvPr/>
          </p:nvSpPr>
          <p:spPr>
            <a:xfrm>
              <a:off x="5524573" y="4462899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Oval 106"/>
            <p:cNvSpPr/>
            <p:nvPr/>
          </p:nvSpPr>
          <p:spPr>
            <a:xfrm>
              <a:off x="5571006" y="447480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Oval 107"/>
            <p:cNvSpPr/>
            <p:nvPr/>
          </p:nvSpPr>
          <p:spPr>
            <a:xfrm>
              <a:off x="5617443" y="44957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Oval 108"/>
            <p:cNvSpPr/>
            <p:nvPr/>
          </p:nvSpPr>
          <p:spPr>
            <a:xfrm>
              <a:off x="5652413" y="453151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87383" y="456723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1" name="Oval 110"/>
            <p:cNvSpPr/>
            <p:nvPr/>
          </p:nvSpPr>
          <p:spPr>
            <a:xfrm>
              <a:off x="5710308" y="460577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407426" y="5287027"/>
            <a:ext cx="647574" cy="497570"/>
            <a:chOff x="4412097" y="4418844"/>
            <a:chExt cx="647574" cy="497570"/>
          </a:xfrm>
          <a:solidFill>
            <a:srgbClr val="F6D106"/>
          </a:solidFill>
        </p:grpSpPr>
        <p:sp>
          <p:nvSpPr>
            <p:cNvPr id="113" name="Oval 112"/>
            <p:cNvSpPr/>
            <p:nvPr/>
          </p:nvSpPr>
          <p:spPr>
            <a:xfrm>
              <a:off x="4443055" y="461962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Oval 113"/>
            <p:cNvSpPr/>
            <p:nvPr/>
          </p:nvSpPr>
          <p:spPr>
            <a:xfrm>
              <a:off x="4462549" y="458866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Oval 114"/>
            <p:cNvSpPr/>
            <p:nvPr/>
          </p:nvSpPr>
          <p:spPr>
            <a:xfrm>
              <a:off x="4485474" y="455771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6" name="Oval 115"/>
            <p:cNvSpPr/>
            <p:nvPr/>
          </p:nvSpPr>
          <p:spPr>
            <a:xfrm>
              <a:off x="4516431" y="452675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Oval 116"/>
            <p:cNvSpPr/>
            <p:nvPr/>
          </p:nvSpPr>
          <p:spPr>
            <a:xfrm>
              <a:off x="4547387" y="44957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8" name="Oval 117"/>
            <p:cNvSpPr/>
            <p:nvPr/>
          </p:nvSpPr>
          <p:spPr>
            <a:xfrm>
              <a:off x="4578343" y="447480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Oval 118"/>
            <p:cNvSpPr/>
            <p:nvPr/>
          </p:nvSpPr>
          <p:spPr>
            <a:xfrm>
              <a:off x="4620763" y="446007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0" name="Oval 119"/>
            <p:cNvSpPr/>
            <p:nvPr/>
          </p:nvSpPr>
          <p:spPr>
            <a:xfrm>
              <a:off x="4663183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Oval 120"/>
            <p:cNvSpPr/>
            <p:nvPr/>
          </p:nvSpPr>
          <p:spPr>
            <a:xfrm>
              <a:off x="4703308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48023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3" name="Oval 122"/>
            <p:cNvSpPr/>
            <p:nvPr/>
          </p:nvSpPr>
          <p:spPr>
            <a:xfrm>
              <a:off x="4786430" y="4462899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4" name="Oval 123"/>
            <p:cNvSpPr/>
            <p:nvPr/>
          </p:nvSpPr>
          <p:spPr>
            <a:xfrm>
              <a:off x="4832863" y="447480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79300" y="44957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6" name="Oval 125"/>
            <p:cNvSpPr/>
            <p:nvPr/>
          </p:nvSpPr>
          <p:spPr>
            <a:xfrm>
              <a:off x="4914270" y="453151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Oval 126"/>
            <p:cNvSpPr/>
            <p:nvPr/>
          </p:nvSpPr>
          <p:spPr>
            <a:xfrm>
              <a:off x="4949240" y="456723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Oval 127"/>
            <p:cNvSpPr/>
            <p:nvPr/>
          </p:nvSpPr>
          <p:spPr>
            <a:xfrm>
              <a:off x="4972165" y="460577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37692" y="4580332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0" name="Oval 129"/>
            <p:cNvSpPr/>
            <p:nvPr/>
          </p:nvSpPr>
          <p:spPr>
            <a:xfrm>
              <a:off x="4457186" y="454937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1" name="Oval 130"/>
            <p:cNvSpPr/>
            <p:nvPr/>
          </p:nvSpPr>
          <p:spPr>
            <a:xfrm>
              <a:off x="4480111" y="451841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2" name="Oval 131"/>
            <p:cNvSpPr/>
            <p:nvPr/>
          </p:nvSpPr>
          <p:spPr>
            <a:xfrm>
              <a:off x="4511068" y="4487460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Oval 132"/>
            <p:cNvSpPr/>
            <p:nvPr/>
          </p:nvSpPr>
          <p:spPr>
            <a:xfrm>
              <a:off x="4542024" y="445650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Oval 133"/>
            <p:cNvSpPr/>
            <p:nvPr/>
          </p:nvSpPr>
          <p:spPr>
            <a:xfrm>
              <a:off x="4572980" y="443551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Oval 134"/>
            <p:cNvSpPr/>
            <p:nvPr/>
          </p:nvSpPr>
          <p:spPr>
            <a:xfrm>
              <a:off x="4615400" y="442078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Oval 135"/>
            <p:cNvSpPr/>
            <p:nvPr/>
          </p:nvSpPr>
          <p:spPr>
            <a:xfrm>
              <a:off x="4657820" y="441884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Oval 136"/>
            <p:cNvSpPr/>
            <p:nvPr/>
          </p:nvSpPr>
          <p:spPr>
            <a:xfrm>
              <a:off x="4697945" y="441884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Oval 137"/>
            <p:cNvSpPr/>
            <p:nvPr/>
          </p:nvSpPr>
          <p:spPr>
            <a:xfrm>
              <a:off x="4742660" y="441884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Oval 138"/>
            <p:cNvSpPr/>
            <p:nvPr/>
          </p:nvSpPr>
          <p:spPr>
            <a:xfrm>
              <a:off x="4781067" y="442360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Oval 139"/>
            <p:cNvSpPr/>
            <p:nvPr/>
          </p:nvSpPr>
          <p:spPr>
            <a:xfrm>
              <a:off x="4827500" y="4435512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Oval 140"/>
            <p:cNvSpPr/>
            <p:nvPr/>
          </p:nvSpPr>
          <p:spPr>
            <a:xfrm>
              <a:off x="4873937" y="445650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2" name="Oval 141"/>
            <p:cNvSpPr/>
            <p:nvPr/>
          </p:nvSpPr>
          <p:spPr>
            <a:xfrm>
              <a:off x="4908907" y="4492222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Oval 142"/>
            <p:cNvSpPr/>
            <p:nvPr/>
          </p:nvSpPr>
          <p:spPr>
            <a:xfrm>
              <a:off x="4943877" y="452794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Oval 143"/>
            <p:cNvSpPr/>
            <p:nvPr/>
          </p:nvSpPr>
          <p:spPr>
            <a:xfrm>
              <a:off x="4966802" y="456648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Oval 144"/>
            <p:cNvSpPr/>
            <p:nvPr/>
          </p:nvSpPr>
          <p:spPr>
            <a:xfrm>
              <a:off x="4427577" y="4621382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Oval 145"/>
            <p:cNvSpPr/>
            <p:nvPr/>
          </p:nvSpPr>
          <p:spPr>
            <a:xfrm>
              <a:off x="4425861" y="466838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Oval 146"/>
            <p:cNvSpPr/>
            <p:nvPr/>
          </p:nvSpPr>
          <p:spPr>
            <a:xfrm>
              <a:off x="4419960" y="47213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8" name="Oval 147"/>
            <p:cNvSpPr/>
            <p:nvPr/>
          </p:nvSpPr>
          <p:spPr>
            <a:xfrm>
              <a:off x="4412098" y="481401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19959" y="476827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0" name="Oval 149"/>
            <p:cNvSpPr/>
            <p:nvPr/>
          </p:nvSpPr>
          <p:spPr>
            <a:xfrm>
              <a:off x="4983056" y="465058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1" name="Oval 150"/>
            <p:cNvSpPr/>
            <p:nvPr/>
          </p:nvSpPr>
          <p:spPr>
            <a:xfrm>
              <a:off x="4993089" y="4697460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2" name="Oval 151"/>
            <p:cNvSpPr/>
            <p:nvPr/>
          </p:nvSpPr>
          <p:spPr>
            <a:xfrm>
              <a:off x="4993088" y="474226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Oval 152"/>
            <p:cNvSpPr/>
            <p:nvPr/>
          </p:nvSpPr>
          <p:spPr>
            <a:xfrm>
              <a:off x="4985559" y="461128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4" name="Oval 153"/>
            <p:cNvSpPr/>
            <p:nvPr/>
          </p:nvSpPr>
          <p:spPr>
            <a:xfrm>
              <a:off x="4993087" y="477991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5" name="Oval 154"/>
            <p:cNvSpPr/>
            <p:nvPr/>
          </p:nvSpPr>
          <p:spPr>
            <a:xfrm>
              <a:off x="4996126" y="480536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6" name="Oval 155"/>
            <p:cNvSpPr/>
            <p:nvPr/>
          </p:nvSpPr>
          <p:spPr>
            <a:xfrm>
              <a:off x="4412097" y="485450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7" name="Oval 156"/>
            <p:cNvSpPr/>
            <p:nvPr/>
          </p:nvSpPr>
          <p:spPr>
            <a:xfrm>
              <a:off x="4997758" y="4848979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8" name="Arc 157"/>
          <p:cNvSpPr/>
          <p:nvPr/>
        </p:nvSpPr>
        <p:spPr>
          <a:xfrm>
            <a:off x="3638571" y="5303695"/>
            <a:ext cx="540000" cy="540000"/>
          </a:xfrm>
          <a:prstGeom prst="arc">
            <a:avLst>
              <a:gd name="adj1" fmla="val 11428541"/>
              <a:gd name="adj2" fmla="val 20690608"/>
            </a:avLst>
          </a:prstGeom>
          <a:ln w="44450">
            <a:solidFill>
              <a:srgbClr val="F6D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9" name="Group 158"/>
          <p:cNvGrpSpPr/>
          <p:nvPr/>
        </p:nvGrpSpPr>
        <p:grpSpPr>
          <a:xfrm>
            <a:off x="3001695" y="5312597"/>
            <a:ext cx="540057" cy="636981"/>
            <a:chOff x="3006366" y="4444414"/>
            <a:chExt cx="540057" cy="636981"/>
          </a:xfrm>
        </p:grpSpPr>
        <p:sp>
          <p:nvSpPr>
            <p:cNvPr id="160" name="Arc 159"/>
            <p:cNvSpPr/>
            <p:nvPr/>
          </p:nvSpPr>
          <p:spPr>
            <a:xfrm>
              <a:off x="3006366" y="4444414"/>
              <a:ext cx="540000" cy="540000"/>
            </a:xfrm>
            <a:prstGeom prst="arc">
              <a:avLst>
                <a:gd name="adj1" fmla="val 10546286"/>
                <a:gd name="adj2" fmla="val 248177"/>
              </a:avLst>
            </a:prstGeom>
            <a:ln w="44450">
              <a:solidFill>
                <a:srgbClr val="F6D1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3545701" y="4721395"/>
              <a:ext cx="722" cy="360000"/>
            </a:xfrm>
            <a:prstGeom prst="line">
              <a:avLst/>
            </a:prstGeom>
            <a:ln w="44450">
              <a:solidFill>
                <a:srgbClr val="F6D1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3006867" y="4719015"/>
              <a:ext cx="0" cy="360000"/>
            </a:xfrm>
            <a:prstGeom prst="line">
              <a:avLst/>
            </a:prstGeom>
            <a:ln w="44450">
              <a:solidFill>
                <a:srgbClr val="F6D1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5124700" y="3543953"/>
            <a:ext cx="591023" cy="223401"/>
            <a:chOff x="5181198" y="4458137"/>
            <a:chExt cx="591023" cy="223401"/>
          </a:xfrm>
          <a:solidFill>
            <a:srgbClr val="996633"/>
          </a:solidFill>
        </p:grpSpPr>
        <p:sp>
          <p:nvSpPr>
            <p:cNvPr id="164" name="Oval 163"/>
            <p:cNvSpPr/>
            <p:nvPr/>
          </p:nvSpPr>
          <p:spPr>
            <a:xfrm>
              <a:off x="5181198" y="461962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5" name="Oval 164"/>
            <p:cNvSpPr/>
            <p:nvPr/>
          </p:nvSpPr>
          <p:spPr>
            <a:xfrm>
              <a:off x="5200692" y="458866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6" name="Oval 165"/>
            <p:cNvSpPr/>
            <p:nvPr/>
          </p:nvSpPr>
          <p:spPr>
            <a:xfrm>
              <a:off x="5223617" y="455771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7" name="Oval 166"/>
            <p:cNvSpPr/>
            <p:nvPr/>
          </p:nvSpPr>
          <p:spPr>
            <a:xfrm>
              <a:off x="5254574" y="452675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8" name="Oval 167"/>
            <p:cNvSpPr/>
            <p:nvPr/>
          </p:nvSpPr>
          <p:spPr>
            <a:xfrm>
              <a:off x="5285530" y="44957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9" name="Oval 168"/>
            <p:cNvSpPr/>
            <p:nvPr/>
          </p:nvSpPr>
          <p:spPr>
            <a:xfrm>
              <a:off x="5316486" y="447480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0" name="Oval 169"/>
            <p:cNvSpPr/>
            <p:nvPr/>
          </p:nvSpPr>
          <p:spPr>
            <a:xfrm>
              <a:off x="5358906" y="446007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01326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41451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Oval 172"/>
            <p:cNvSpPr/>
            <p:nvPr/>
          </p:nvSpPr>
          <p:spPr>
            <a:xfrm>
              <a:off x="5486166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" name="Oval 173"/>
            <p:cNvSpPr/>
            <p:nvPr/>
          </p:nvSpPr>
          <p:spPr>
            <a:xfrm>
              <a:off x="5524573" y="4462899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5" name="Oval 174"/>
            <p:cNvSpPr/>
            <p:nvPr/>
          </p:nvSpPr>
          <p:spPr>
            <a:xfrm>
              <a:off x="5571006" y="447480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6" name="Oval 175"/>
            <p:cNvSpPr/>
            <p:nvPr/>
          </p:nvSpPr>
          <p:spPr>
            <a:xfrm>
              <a:off x="5617443" y="44957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52413" y="453151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8" name="Oval 177"/>
            <p:cNvSpPr/>
            <p:nvPr/>
          </p:nvSpPr>
          <p:spPr>
            <a:xfrm>
              <a:off x="5687383" y="456723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9" name="Oval 178"/>
            <p:cNvSpPr/>
            <p:nvPr/>
          </p:nvSpPr>
          <p:spPr>
            <a:xfrm>
              <a:off x="5710308" y="460577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355599" y="3504660"/>
            <a:ext cx="647574" cy="497570"/>
            <a:chOff x="4412097" y="4418844"/>
            <a:chExt cx="647574" cy="497570"/>
          </a:xfrm>
          <a:solidFill>
            <a:srgbClr val="996633"/>
          </a:solidFill>
        </p:grpSpPr>
        <p:sp>
          <p:nvSpPr>
            <p:cNvPr id="181" name="Oval 180"/>
            <p:cNvSpPr/>
            <p:nvPr/>
          </p:nvSpPr>
          <p:spPr>
            <a:xfrm>
              <a:off x="4443055" y="461962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2" name="Oval 181"/>
            <p:cNvSpPr/>
            <p:nvPr/>
          </p:nvSpPr>
          <p:spPr>
            <a:xfrm>
              <a:off x="4462549" y="458866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3" name="Oval 182"/>
            <p:cNvSpPr/>
            <p:nvPr/>
          </p:nvSpPr>
          <p:spPr>
            <a:xfrm>
              <a:off x="4485474" y="455771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4" name="Oval 183"/>
            <p:cNvSpPr/>
            <p:nvPr/>
          </p:nvSpPr>
          <p:spPr>
            <a:xfrm>
              <a:off x="4516431" y="452675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5" name="Oval 184"/>
            <p:cNvSpPr/>
            <p:nvPr/>
          </p:nvSpPr>
          <p:spPr>
            <a:xfrm>
              <a:off x="4547387" y="44957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6" name="Oval 185"/>
            <p:cNvSpPr/>
            <p:nvPr/>
          </p:nvSpPr>
          <p:spPr>
            <a:xfrm>
              <a:off x="4578343" y="447480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7" name="Oval 186"/>
            <p:cNvSpPr/>
            <p:nvPr/>
          </p:nvSpPr>
          <p:spPr>
            <a:xfrm>
              <a:off x="4620763" y="446007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8" name="Oval 187"/>
            <p:cNvSpPr/>
            <p:nvPr/>
          </p:nvSpPr>
          <p:spPr>
            <a:xfrm>
              <a:off x="4663183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9" name="Oval 188"/>
            <p:cNvSpPr/>
            <p:nvPr/>
          </p:nvSpPr>
          <p:spPr>
            <a:xfrm>
              <a:off x="4703308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0" name="Oval 189"/>
            <p:cNvSpPr/>
            <p:nvPr/>
          </p:nvSpPr>
          <p:spPr>
            <a:xfrm>
              <a:off x="4748023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1" name="Oval 190"/>
            <p:cNvSpPr/>
            <p:nvPr/>
          </p:nvSpPr>
          <p:spPr>
            <a:xfrm>
              <a:off x="4786430" y="4462899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2" name="Oval 191"/>
            <p:cNvSpPr/>
            <p:nvPr/>
          </p:nvSpPr>
          <p:spPr>
            <a:xfrm>
              <a:off x="4832863" y="447480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3" name="Oval 192"/>
            <p:cNvSpPr/>
            <p:nvPr/>
          </p:nvSpPr>
          <p:spPr>
            <a:xfrm>
              <a:off x="4879300" y="44957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Oval 193"/>
            <p:cNvSpPr/>
            <p:nvPr/>
          </p:nvSpPr>
          <p:spPr>
            <a:xfrm>
              <a:off x="4914270" y="453151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5" name="Oval 194"/>
            <p:cNvSpPr/>
            <p:nvPr/>
          </p:nvSpPr>
          <p:spPr>
            <a:xfrm>
              <a:off x="4949240" y="456723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6" name="Oval 195"/>
            <p:cNvSpPr/>
            <p:nvPr/>
          </p:nvSpPr>
          <p:spPr>
            <a:xfrm>
              <a:off x="4972165" y="460577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7" name="Oval 196"/>
            <p:cNvSpPr/>
            <p:nvPr/>
          </p:nvSpPr>
          <p:spPr>
            <a:xfrm>
              <a:off x="4437692" y="4580332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8" name="Oval 197"/>
            <p:cNvSpPr/>
            <p:nvPr/>
          </p:nvSpPr>
          <p:spPr>
            <a:xfrm>
              <a:off x="4457186" y="454937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9" name="Oval 198"/>
            <p:cNvSpPr/>
            <p:nvPr/>
          </p:nvSpPr>
          <p:spPr>
            <a:xfrm>
              <a:off x="4480111" y="451841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0" name="Oval 199"/>
            <p:cNvSpPr/>
            <p:nvPr/>
          </p:nvSpPr>
          <p:spPr>
            <a:xfrm>
              <a:off x="4511068" y="4487460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Oval 200"/>
            <p:cNvSpPr/>
            <p:nvPr/>
          </p:nvSpPr>
          <p:spPr>
            <a:xfrm>
              <a:off x="4542024" y="445650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Oval 201"/>
            <p:cNvSpPr/>
            <p:nvPr/>
          </p:nvSpPr>
          <p:spPr>
            <a:xfrm>
              <a:off x="4572980" y="443551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3" name="Oval 202"/>
            <p:cNvSpPr/>
            <p:nvPr/>
          </p:nvSpPr>
          <p:spPr>
            <a:xfrm>
              <a:off x="4615400" y="442078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4" name="Oval 203"/>
            <p:cNvSpPr/>
            <p:nvPr/>
          </p:nvSpPr>
          <p:spPr>
            <a:xfrm>
              <a:off x="4657820" y="441884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5" name="Oval 204"/>
            <p:cNvSpPr/>
            <p:nvPr/>
          </p:nvSpPr>
          <p:spPr>
            <a:xfrm>
              <a:off x="4697945" y="441884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6" name="Oval 205"/>
            <p:cNvSpPr/>
            <p:nvPr/>
          </p:nvSpPr>
          <p:spPr>
            <a:xfrm>
              <a:off x="4742660" y="441884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7" name="Oval 206"/>
            <p:cNvSpPr/>
            <p:nvPr/>
          </p:nvSpPr>
          <p:spPr>
            <a:xfrm>
              <a:off x="4781067" y="442360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8" name="Oval 207"/>
            <p:cNvSpPr/>
            <p:nvPr/>
          </p:nvSpPr>
          <p:spPr>
            <a:xfrm>
              <a:off x="4827500" y="4435512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9" name="Oval 208"/>
            <p:cNvSpPr/>
            <p:nvPr/>
          </p:nvSpPr>
          <p:spPr>
            <a:xfrm>
              <a:off x="4873937" y="445650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0" name="Oval 209"/>
            <p:cNvSpPr/>
            <p:nvPr/>
          </p:nvSpPr>
          <p:spPr>
            <a:xfrm>
              <a:off x="4908907" y="4492222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1" name="Oval 210"/>
            <p:cNvSpPr/>
            <p:nvPr/>
          </p:nvSpPr>
          <p:spPr>
            <a:xfrm>
              <a:off x="4943877" y="452794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2" name="Oval 211"/>
            <p:cNvSpPr/>
            <p:nvPr/>
          </p:nvSpPr>
          <p:spPr>
            <a:xfrm>
              <a:off x="4966802" y="456648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3" name="Oval 212"/>
            <p:cNvSpPr/>
            <p:nvPr/>
          </p:nvSpPr>
          <p:spPr>
            <a:xfrm>
              <a:off x="4427577" y="4621382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4" name="Oval 213"/>
            <p:cNvSpPr/>
            <p:nvPr/>
          </p:nvSpPr>
          <p:spPr>
            <a:xfrm>
              <a:off x="4425861" y="466838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5" name="Oval 214"/>
            <p:cNvSpPr/>
            <p:nvPr/>
          </p:nvSpPr>
          <p:spPr>
            <a:xfrm>
              <a:off x="4419960" y="47213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6" name="Oval 215"/>
            <p:cNvSpPr/>
            <p:nvPr/>
          </p:nvSpPr>
          <p:spPr>
            <a:xfrm>
              <a:off x="4412098" y="481401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7" name="Oval 216"/>
            <p:cNvSpPr/>
            <p:nvPr/>
          </p:nvSpPr>
          <p:spPr>
            <a:xfrm>
              <a:off x="4419959" y="476827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8" name="Oval 217"/>
            <p:cNvSpPr/>
            <p:nvPr/>
          </p:nvSpPr>
          <p:spPr>
            <a:xfrm>
              <a:off x="4983056" y="465058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9" name="Oval 218"/>
            <p:cNvSpPr/>
            <p:nvPr/>
          </p:nvSpPr>
          <p:spPr>
            <a:xfrm>
              <a:off x="4993089" y="4697460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0" name="Oval 219"/>
            <p:cNvSpPr/>
            <p:nvPr/>
          </p:nvSpPr>
          <p:spPr>
            <a:xfrm>
              <a:off x="4993088" y="474226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1" name="Oval 220"/>
            <p:cNvSpPr/>
            <p:nvPr/>
          </p:nvSpPr>
          <p:spPr>
            <a:xfrm>
              <a:off x="4985559" y="461128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2" name="Oval 221"/>
            <p:cNvSpPr/>
            <p:nvPr/>
          </p:nvSpPr>
          <p:spPr>
            <a:xfrm>
              <a:off x="4993087" y="477991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3" name="Oval 222"/>
            <p:cNvSpPr/>
            <p:nvPr/>
          </p:nvSpPr>
          <p:spPr>
            <a:xfrm>
              <a:off x="4996126" y="480536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4" name="Oval 223"/>
            <p:cNvSpPr/>
            <p:nvPr/>
          </p:nvSpPr>
          <p:spPr>
            <a:xfrm>
              <a:off x="4412097" y="485450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5" name="Oval 224"/>
            <p:cNvSpPr/>
            <p:nvPr/>
          </p:nvSpPr>
          <p:spPr>
            <a:xfrm>
              <a:off x="4997758" y="4848979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6" name="Arc 225"/>
          <p:cNvSpPr/>
          <p:nvPr/>
        </p:nvSpPr>
        <p:spPr>
          <a:xfrm>
            <a:off x="3586744" y="3521328"/>
            <a:ext cx="540000" cy="540000"/>
          </a:xfrm>
          <a:prstGeom prst="arc">
            <a:avLst>
              <a:gd name="adj1" fmla="val 11428541"/>
              <a:gd name="adj2" fmla="val 20690608"/>
            </a:avLst>
          </a:prstGeom>
          <a:ln w="444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7" name="Group 226"/>
          <p:cNvGrpSpPr/>
          <p:nvPr/>
        </p:nvGrpSpPr>
        <p:grpSpPr>
          <a:xfrm>
            <a:off x="2949868" y="3530230"/>
            <a:ext cx="540057" cy="636981"/>
            <a:chOff x="3006366" y="4444414"/>
            <a:chExt cx="540057" cy="636981"/>
          </a:xfrm>
        </p:grpSpPr>
        <p:sp>
          <p:nvSpPr>
            <p:cNvPr id="228" name="Arc 227"/>
            <p:cNvSpPr/>
            <p:nvPr/>
          </p:nvSpPr>
          <p:spPr>
            <a:xfrm>
              <a:off x="3006366" y="4444414"/>
              <a:ext cx="540000" cy="540000"/>
            </a:xfrm>
            <a:prstGeom prst="arc">
              <a:avLst>
                <a:gd name="adj1" fmla="val 10546286"/>
                <a:gd name="adj2" fmla="val 248177"/>
              </a:avLst>
            </a:prstGeom>
            <a:ln w="4445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29" name="Straight Connector 228"/>
            <p:cNvCxnSpPr/>
            <p:nvPr/>
          </p:nvCxnSpPr>
          <p:spPr>
            <a:xfrm>
              <a:off x="3545701" y="4721395"/>
              <a:ext cx="722" cy="360000"/>
            </a:xfrm>
            <a:prstGeom prst="line">
              <a:avLst/>
            </a:prstGeom>
            <a:ln w="4445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3006867" y="4719015"/>
              <a:ext cx="0" cy="360000"/>
            </a:xfrm>
            <a:prstGeom prst="line">
              <a:avLst/>
            </a:prstGeom>
            <a:ln w="4445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5129024" y="2741970"/>
            <a:ext cx="591023" cy="223401"/>
            <a:chOff x="5181198" y="4458137"/>
            <a:chExt cx="591023" cy="223401"/>
          </a:xfrm>
          <a:solidFill>
            <a:schemeClr val="accent2"/>
          </a:solidFill>
        </p:grpSpPr>
        <p:sp>
          <p:nvSpPr>
            <p:cNvPr id="232" name="Oval 231"/>
            <p:cNvSpPr/>
            <p:nvPr/>
          </p:nvSpPr>
          <p:spPr>
            <a:xfrm>
              <a:off x="5181198" y="461962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3" name="Oval 232"/>
            <p:cNvSpPr/>
            <p:nvPr/>
          </p:nvSpPr>
          <p:spPr>
            <a:xfrm>
              <a:off x="5200692" y="458866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4" name="Oval 233"/>
            <p:cNvSpPr/>
            <p:nvPr/>
          </p:nvSpPr>
          <p:spPr>
            <a:xfrm>
              <a:off x="5223617" y="455771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5" name="Oval 234"/>
            <p:cNvSpPr/>
            <p:nvPr/>
          </p:nvSpPr>
          <p:spPr>
            <a:xfrm>
              <a:off x="5254574" y="452675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6" name="Oval 235"/>
            <p:cNvSpPr/>
            <p:nvPr/>
          </p:nvSpPr>
          <p:spPr>
            <a:xfrm>
              <a:off x="5285530" y="44957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7" name="Oval 236"/>
            <p:cNvSpPr/>
            <p:nvPr/>
          </p:nvSpPr>
          <p:spPr>
            <a:xfrm>
              <a:off x="5316486" y="447480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8" name="Oval 237"/>
            <p:cNvSpPr/>
            <p:nvPr/>
          </p:nvSpPr>
          <p:spPr>
            <a:xfrm>
              <a:off x="5358906" y="446007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9" name="Oval 238"/>
            <p:cNvSpPr/>
            <p:nvPr/>
          </p:nvSpPr>
          <p:spPr>
            <a:xfrm>
              <a:off x="5401326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0" name="Oval 239"/>
            <p:cNvSpPr/>
            <p:nvPr/>
          </p:nvSpPr>
          <p:spPr>
            <a:xfrm>
              <a:off x="5441451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1" name="Oval 240"/>
            <p:cNvSpPr/>
            <p:nvPr/>
          </p:nvSpPr>
          <p:spPr>
            <a:xfrm>
              <a:off x="5486166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2" name="Oval 241"/>
            <p:cNvSpPr/>
            <p:nvPr/>
          </p:nvSpPr>
          <p:spPr>
            <a:xfrm>
              <a:off x="5524573" y="4462899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3" name="Oval 242"/>
            <p:cNvSpPr/>
            <p:nvPr/>
          </p:nvSpPr>
          <p:spPr>
            <a:xfrm>
              <a:off x="5571006" y="447480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4" name="Oval 243"/>
            <p:cNvSpPr/>
            <p:nvPr/>
          </p:nvSpPr>
          <p:spPr>
            <a:xfrm>
              <a:off x="5617443" y="44957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5" name="Oval 244"/>
            <p:cNvSpPr/>
            <p:nvPr/>
          </p:nvSpPr>
          <p:spPr>
            <a:xfrm>
              <a:off x="5652413" y="453151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6" name="Oval 245"/>
            <p:cNvSpPr/>
            <p:nvPr/>
          </p:nvSpPr>
          <p:spPr>
            <a:xfrm>
              <a:off x="5687383" y="456723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7" name="Oval 246"/>
            <p:cNvSpPr/>
            <p:nvPr/>
          </p:nvSpPr>
          <p:spPr>
            <a:xfrm>
              <a:off x="5710308" y="460577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4359923" y="2702677"/>
            <a:ext cx="647574" cy="497570"/>
            <a:chOff x="4412097" y="4418844"/>
            <a:chExt cx="647574" cy="497570"/>
          </a:xfrm>
          <a:solidFill>
            <a:schemeClr val="accent2"/>
          </a:solidFill>
        </p:grpSpPr>
        <p:sp>
          <p:nvSpPr>
            <p:cNvPr id="249" name="Oval 248"/>
            <p:cNvSpPr/>
            <p:nvPr/>
          </p:nvSpPr>
          <p:spPr>
            <a:xfrm>
              <a:off x="4443055" y="461962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0" name="Oval 249"/>
            <p:cNvSpPr/>
            <p:nvPr/>
          </p:nvSpPr>
          <p:spPr>
            <a:xfrm>
              <a:off x="4462549" y="458866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1" name="Oval 250"/>
            <p:cNvSpPr/>
            <p:nvPr/>
          </p:nvSpPr>
          <p:spPr>
            <a:xfrm>
              <a:off x="4485474" y="455771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2" name="Oval 251"/>
            <p:cNvSpPr/>
            <p:nvPr/>
          </p:nvSpPr>
          <p:spPr>
            <a:xfrm>
              <a:off x="4516431" y="452675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3" name="Oval 252"/>
            <p:cNvSpPr/>
            <p:nvPr/>
          </p:nvSpPr>
          <p:spPr>
            <a:xfrm>
              <a:off x="4547387" y="44957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4" name="Oval 253"/>
            <p:cNvSpPr/>
            <p:nvPr/>
          </p:nvSpPr>
          <p:spPr>
            <a:xfrm>
              <a:off x="4578343" y="447480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5" name="Oval 254"/>
            <p:cNvSpPr/>
            <p:nvPr/>
          </p:nvSpPr>
          <p:spPr>
            <a:xfrm>
              <a:off x="4620763" y="446007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6" name="Oval 255"/>
            <p:cNvSpPr/>
            <p:nvPr/>
          </p:nvSpPr>
          <p:spPr>
            <a:xfrm>
              <a:off x="4663183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7" name="Oval 256"/>
            <p:cNvSpPr/>
            <p:nvPr/>
          </p:nvSpPr>
          <p:spPr>
            <a:xfrm>
              <a:off x="4703308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8" name="Oval 257"/>
            <p:cNvSpPr/>
            <p:nvPr/>
          </p:nvSpPr>
          <p:spPr>
            <a:xfrm>
              <a:off x="4748023" y="4458137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9" name="Oval 258"/>
            <p:cNvSpPr/>
            <p:nvPr/>
          </p:nvSpPr>
          <p:spPr>
            <a:xfrm>
              <a:off x="4786430" y="4462899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0" name="Oval 259"/>
            <p:cNvSpPr/>
            <p:nvPr/>
          </p:nvSpPr>
          <p:spPr>
            <a:xfrm>
              <a:off x="4832863" y="447480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1" name="Oval 260"/>
            <p:cNvSpPr/>
            <p:nvPr/>
          </p:nvSpPr>
          <p:spPr>
            <a:xfrm>
              <a:off x="4879300" y="44957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2" name="Oval 261"/>
            <p:cNvSpPr/>
            <p:nvPr/>
          </p:nvSpPr>
          <p:spPr>
            <a:xfrm>
              <a:off x="4914270" y="453151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3" name="Oval 262"/>
            <p:cNvSpPr/>
            <p:nvPr/>
          </p:nvSpPr>
          <p:spPr>
            <a:xfrm>
              <a:off x="4949240" y="456723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4" name="Oval 263"/>
            <p:cNvSpPr/>
            <p:nvPr/>
          </p:nvSpPr>
          <p:spPr>
            <a:xfrm>
              <a:off x="4972165" y="460577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5" name="Oval 264"/>
            <p:cNvSpPr/>
            <p:nvPr/>
          </p:nvSpPr>
          <p:spPr>
            <a:xfrm>
              <a:off x="4437692" y="4580332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6" name="Oval 265"/>
            <p:cNvSpPr/>
            <p:nvPr/>
          </p:nvSpPr>
          <p:spPr>
            <a:xfrm>
              <a:off x="4457186" y="454937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7" name="Oval 266"/>
            <p:cNvSpPr/>
            <p:nvPr/>
          </p:nvSpPr>
          <p:spPr>
            <a:xfrm>
              <a:off x="4480111" y="451841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8" name="Oval 267"/>
            <p:cNvSpPr/>
            <p:nvPr/>
          </p:nvSpPr>
          <p:spPr>
            <a:xfrm>
              <a:off x="4511068" y="4487460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9" name="Oval 268"/>
            <p:cNvSpPr/>
            <p:nvPr/>
          </p:nvSpPr>
          <p:spPr>
            <a:xfrm>
              <a:off x="4542024" y="445650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0" name="Oval 269"/>
            <p:cNvSpPr/>
            <p:nvPr/>
          </p:nvSpPr>
          <p:spPr>
            <a:xfrm>
              <a:off x="4572980" y="443551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1" name="Oval 270"/>
            <p:cNvSpPr/>
            <p:nvPr/>
          </p:nvSpPr>
          <p:spPr>
            <a:xfrm>
              <a:off x="4615400" y="442078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2" name="Oval 271"/>
            <p:cNvSpPr/>
            <p:nvPr/>
          </p:nvSpPr>
          <p:spPr>
            <a:xfrm>
              <a:off x="4657820" y="441884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3" name="Oval 272"/>
            <p:cNvSpPr/>
            <p:nvPr/>
          </p:nvSpPr>
          <p:spPr>
            <a:xfrm>
              <a:off x="4697945" y="441884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4" name="Oval 273"/>
            <p:cNvSpPr/>
            <p:nvPr/>
          </p:nvSpPr>
          <p:spPr>
            <a:xfrm>
              <a:off x="4742660" y="441884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5" name="Oval 274"/>
            <p:cNvSpPr/>
            <p:nvPr/>
          </p:nvSpPr>
          <p:spPr>
            <a:xfrm>
              <a:off x="4781067" y="442360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6" name="Oval 275"/>
            <p:cNvSpPr/>
            <p:nvPr/>
          </p:nvSpPr>
          <p:spPr>
            <a:xfrm>
              <a:off x="4827500" y="4435512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7" name="Oval 276"/>
            <p:cNvSpPr/>
            <p:nvPr/>
          </p:nvSpPr>
          <p:spPr>
            <a:xfrm>
              <a:off x="4873937" y="445650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8" name="Oval 277"/>
            <p:cNvSpPr/>
            <p:nvPr/>
          </p:nvSpPr>
          <p:spPr>
            <a:xfrm>
              <a:off x="4908907" y="4492222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9" name="Oval 278"/>
            <p:cNvSpPr/>
            <p:nvPr/>
          </p:nvSpPr>
          <p:spPr>
            <a:xfrm>
              <a:off x="4943877" y="452794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0" name="Oval 279"/>
            <p:cNvSpPr/>
            <p:nvPr/>
          </p:nvSpPr>
          <p:spPr>
            <a:xfrm>
              <a:off x="4966802" y="456648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1" name="Oval 280"/>
            <p:cNvSpPr/>
            <p:nvPr/>
          </p:nvSpPr>
          <p:spPr>
            <a:xfrm>
              <a:off x="4427577" y="4621382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2" name="Oval 281"/>
            <p:cNvSpPr/>
            <p:nvPr/>
          </p:nvSpPr>
          <p:spPr>
            <a:xfrm>
              <a:off x="4425861" y="4668384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3" name="Oval 282"/>
            <p:cNvSpPr/>
            <p:nvPr/>
          </p:nvSpPr>
          <p:spPr>
            <a:xfrm>
              <a:off x="4419960" y="4721396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4" name="Oval 283"/>
            <p:cNvSpPr/>
            <p:nvPr/>
          </p:nvSpPr>
          <p:spPr>
            <a:xfrm>
              <a:off x="4412098" y="481401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5" name="Oval 284"/>
            <p:cNvSpPr/>
            <p:nvPr/>
          </p:nvSpPr>
          <p:spPr>
            <a:xfrm>
              <a:off x="4419959" y="476827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6" name="Oval 285"/>
            <p:cNvSpPr/>
            <p:nvPr/>
          </p:nvSpPr>
          <p:spPr>
            <a:xfrm>
              <a:off x="4983056" y="465058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7" name="Oval 286"/>
            <p:cNvSpPr/>
            <p:nvPr/>
          </p:nvSpPr>
          <p:spPr>
            <a:xfrm>
              <a:off x="4993089" y="4697460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8" name="Oval 287"/>
            <p:cNvSpPr/>
            <p:nvPr/>
          </p:nvSpPr>
          <p:spPr>
            <a:xfrm>
              <a:off x="4993088" y="4742263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9" name="Oval 288"/>
            <p:cNvSpPr/>
            <p:nvPr/>
          </p:nvSpPr>
          <p:spPr>
            <a:xfrm>
              <a:off x="4985559" y="461128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0" name="Oval 289"/>
            <p:cNvSpPr/>
            <p:nvPr/>
          </p:nvSpPr>
          <p:spPr>
            <a:xfrm>
              <a:off x="4993087" y="4779918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1" name="Oval 290"/>
            <p:cNvSpPr/>
            <p:nvPr/>
          </p:nvSpPr>
          <p:spPr>
            <a:xfrm>
              <a:off x="4996126" y="480536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2" name="Oval 291"/>
            <p:cNvSpPr/>
            <p:nvPr/>
          </p:nvSpPr>
          <p:spPr>
            <a:xfrm>
              <a:off x="4412097" y="4854501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Oval 292"/>
            <p:cNvSpPr/>
            <p:nvPr/>
          </p:nvSpPr>
          <p:spPr>
            <a:xfrm>
              <a:off x="4997758" y="4848979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4" name="Arc 293"/>
          <p:cNvSpPr/>
          <p:nvPr/>
        </p:nvSpPr>
        <p:spPr>
          <a:xfrm>
            <a:off x="3591068" y="2719345"/>
            <a:ext cx="540000" cy="540000"/>
          </a:xfrm>
          <a:prstGeom prst="arc">
            <a:avLst>
              <a:gd name="adj1" fmla="val 11428541"/>
              <a:gd name="adj2" fmla="val 20690608"/>
            </a:avLst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95" name="Group 294"/>
          <p:cNvGrpSpPr/>
          <p:nvPr/>
        </p:nvGrpSpPr>
        <p:grpSpPr>
          <a:xfrm>
            <a:off x="2954192" y="2728247"/>
            <a:ext cx="540057" cy="636981"/>
            <a:chOff x="3006366" y="4444414"/>
            <a:chExt cx="540057" cy="636981"/>
          </a:xfrm>
        </p:grpSpPr>
        <p:sp>
          <p:nvSpPr>
            <p:cNvPr id="296" name="Arc 295"/>
            <p:cNvSpPr/>
            <p:nvPr/>
          </p:nvSpPr>
          <p:spPr>
            <a:xfrm>
              <a:off x="3006366" y="4444414"/>
              <a:ext cx="540000" cy="540000"/>
            </a:xfrm>
            <a:prstGeom prst="arc">
              <a:avLst>
                <a:gd name="adj1" fmla="val 10546286"/>
                <a:gd name="adj2" fmla="val 248177"/>
              </a:avLst>
            </a:prstGeom>
            <a:ln w="444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97" name="Straight Connector 296"/>
            <p:cNvCxnSpPr/>
            <p:nvPr/>
          </p:nvCxnSpPr>
          <p:spPr>
            <a:xfrm>
              <a:off x="3545701" y="4721395"/>
              <a:ext cx="722" cy="36000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H="1">
              <a:off x="3006867" y="4719015"/>
              <a:ext cx="0" cy="36000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Oval 298"/>
          <p:cNvSpPr/>
          <p:nvPr/>
        </p:nvSpPr>
        <p:spPr>
          <a:xfrm>
            <a:off x="6688708" y="3192389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7" name="Group 326"/>
          <p:cNvGrpSpPr/>
          <p:nvPr/>
        </p:nvGrpSpPr>
        <p:grpSpPr>
          <a:xfrm>
            <a:off x="6835579" y="3334050"/>
            <a:ext cx="240556" cy="111710"/>
            <a:chOff x="6835579" y="3334050"/>
            <a:chExt cx="240556" cy="111710"/>
          </a:xfrm>
        </p:grpSpPr>
        <p:sp>
          <p:nvSpPr>
            <p:cNvPr id="302" name="Oval 301"/>
            <p:cNvSpPr/>
            <p:nvPr/>
          </p:nvSpPr>
          <p:spPr>
            <a:xfrm>
              <a:off x="6835579" y="333776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0" name="Oval 299"/>
            <p:cNvSpPr/>
            <p:nvPr/>
          </p:nvSpPr>
          <p:spPr>
            <a:xfrm>
              <a:off x="6862579" y="3362848"/>
              <a:ext cx="54000" cy="5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3" name="Oval 302"/>
            <p:cNvSpPr/>
            <p:nvPr/>
          </p:nvSpPr>
          <p:spPr>
            <a:xfrm>
              <a:off x="6968135" y="333405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4" name="Oval 303"/>
            <p:cNvSpPr/>
            <p:nvPr/>
          </p:nvSpPr>
          <p:spPr>
            <a:xfrm>
              <a:off x="6995135" y="3362848"/>
              <a:ext cx="54000" cy="5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05" name="Oval 304"/>
          <p:cNvSpPr/>
          <p:nvPr/>
        </p:nvSpPr>
        <p:spPr>
          <a:xfrm>
            <a:off x="7289474" y="3195427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8" name="Group 327"/>
          <p:cNvGrpSpPr/>
          <p:nvPr/>
        </p:nvGrpSpPr>
        <p:grpSpPr>
          <a:xfrm>
            <a:off x="7436345" y="3337088"/>
            <a:ext cx="240556" cy="111710"/>
            <a:chOff x="7436345" y="3337088"/>
            <a:chExt cx="240556" cy="111710"/>
          </a:xfrm>
        </p:grpSpPr>
        <p:sp>
          <p:nvSpPr>
            <p:cNvPr id="306" name="Oval 305"/>
            <p:cNvSpPr/>
            <p:nvPr/>
          </p:nvSpPr>
          <p:spPr>
            <a:xfrm>
              <a:off x="7436345" y="3340798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7" name="Oval 306"/>
            <p:cNvSpPr/>
            <p:nvPr/>
          </p:nvSpPr>
          <p:spPr>
            <a:xfrm>
              <a:off x="7463345" y="3365886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8" name="Oval 307"/>
            <p:cNvSpPr/>
            <p:nvPr/>
          </p:nvSpPr>
          <p:spPr>
            <a:xfrm>
              <a:off x="7568901" y="3337088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9" name="Oval 308"/>
            <p:cNvSpPr/>
            <p:nvPr/>
          </p:nvSpPr>
          <p:spPr>
            <a:xfrm>
              <a:off x="7595901" y="3365886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10" name="Oval 309"/>
          <p:cNvSpPr/>
          <p:nvPr/>
        </p:nvSpPr>
        <p:spPr>
          <a:xfrm>
            <a:off x="6086795" y="3200247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6" name="Group 325"/>
          <p:cNvGrpSpPr/>
          <p:nvPr/>
        </p:nvGrpSpPr>
        <p:grpSpPr>
          <a:xfrm>
            <a:off x="6233666" y="3341908"/>
            <a:ext cx="240556" cy="111710"/>
            <a:chOff x="6233666" y="3341908"/>
            <a:chExt cx="240556" cy="111710"/>
          </a:xfrm>
        </p:grpSpPr>
        <p:sp>
          <p:nvSpPr>
            <p:cNvPr id="311" name="Oval 310"/>
            <p:cNvSpPr/>
            <p:nvPr/>
          </p:nvSpPr>
          <p:spPr>
            <a:xfrm>
              <a:off x="6233666" y="3345618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2" name="Oval 311"/>
            <p:cNvSpPr/>
            <p:nvPr/>
          </p:nvSpPr>
          <p:spPr>
            <a:xfrm>
              <a:off x="6260666" y="3370706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3" name="Oval 312"/>
            <p:cNvSpPr/>
            <p:nvPr/>
          </p:nvSpPr>
          <p:spPr>
            <a:xfrm>
              <a:off x="6366222" y="3341908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4" name="Oval 313"/>
            <p:cNvSpPr/>
            <p:nvPr/>
          </p:nvSpPr>
          <p:spPr>
            <a:xfrm>
              <a:off x="6393222" y="3370706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15" name="Oval 314"/>
          <p:cNvSpPr/>
          <p:nvPr/>
        </p:nvSpPr>
        <p:spPr>
          <a:xfrm>
            <a:off x="7863958" y="3195427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9" name="Group 328"/>
          <p:cNvGrpSpPr/>
          <p:nvPr/>
        </p:nvGrpSpPr>
        <p:grpSpPr>
          <a:xfrm>
            <a:off x="8010829" y="3337088"/>
            <a:ext cx="240556" cy="111710"/>
            <a:chOff x="8010829" y="3337088"/>
            <a:chExt cx="240556" cy="111710"/>
          </a:xfrm>
        </p:grpSpPr>
        <p:sp>
          <p:nvSpPr>
            <p:cNvPr id="316" name="Oval 315"/>
            <p:cNvSpPr/>
            <p:nvPr/>
          </p:nvSpPr>
          <p:spPr>
            <a:xfrm>
              <a:off x="8010829" y="3340798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7" name="Oval 316"/>
            <p:cNvSpPr/>
            <p:nvPr/>
          </p:nvSpPr>
          <p:spPr>
            <a:xfrm>
              <a:off x="8037829" y="3365886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8" name="Oval 317"/>
            <p:cNvSpPr/>
            <p:nvPr/>
          </p:nvSpPr>
          <p:spPr>
            <a:xfrm>
              <a:off x="8143385" y="3337088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9" name="Oval 318"/>
            <p:cNvSpPr/>
            <p:nvPr/>
          </p:nvSpPr>
          <p:spPr>
            <a:xfrm>
              <a:off x="8170385" y="3365886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20" name="Oval 319"/>
          <p:cNvSpPr/>
          <p:nvPr/>
        </p:nvSpPr>
        <p:spPr>
          <a:xfrm>
            <a:off x="6958708" y="2644651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0" name="Group 329"/>
          <p:cNvGrpSpPr/>
          <p:nvPr/>
        </p:nvGrpSpPr>
        <p:grpSpPr>
          <a:xfrm>
            <a:off x="7105579" y="2786312"/>
            <a:ext cx="240556" cy="111710"/>
            <a:chOff x="7105579" y="2786312"/>
            <a:chExt cx="240556" cy="111710"/>
          </a:xfrm>
        </p:grpSpPr>
        <p:sp>
          <p:nvSpPr>
            <p:cNvPr id="321" name="Oval 320"/>
            <p:cNvSpPr/>
            <p:nvPr/>
          </p:nvSpPr>
          <p:spPr>
            <a:xfrm>
              <a:off x="7105579" y="2790022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2" name="Oval 321"/>
            <p:cNvSpPr/>
            <p:nvPr/>
          </p:nvSpPr>
          <p:spPr>
            <a:xfrm>
              <a:off x="7132579" y="2815110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3" name="Oval 322"/>
            <p:cNvSpPr/>
            <p:nvPr/>
          </p:nvSpPr>
          <p:spPr>
            <a:xfrm>
              <a:off x="7238135" y="2786312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4" name="Oval 323"/>
            <p:cNvSpPr/>
            <p:nvPr/>
          </p:nvSpPr>
          <p:spPr>
            <a:xfrm>
              <a:off x="7265135" y="2815110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25" name="Oval 324"/>
          <p:cNvSpPr/>
          <p:nvPr/>
        </p:nvSpPr>
        <p:spPr>
          <a:xfrm>
            <a:off x="1227070" y="3672757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1560361" y="2061643"/>
            <a:ext cx="469900" cy="69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Arc 2"/>
          <p:cNvSpPr/>
          <p:nvPr/>
        </p:nvSpPr>
        <p:spPr>
          <a:xfrm>
            <a:off x="1358097" y="3961747"/>
            <a:ext cx="277945" cy="157816"/>
          </a:xfrm>
          <a:prstGeom prst="arc">
            <a:avLst>
              <a:gd name="adj1" fmla="val 11935503"/>
              <a:gd name="adj2" fmla="val 20831965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32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Province of New Brunswick - Department of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Estrada Fuentes, Bernardo</dc:creator>
  <cp:lastModifiedBy>Estrada Fuentes, Bernardo</cp:lastModifiedBy>
  <cp:revision>38</cp:revision>
  <dcterms:created xsi:type="dcterms:W3CDTF">2016-10-14T16:46:43Z</dcterms:created>
  <dcterms:modified xsi:type="dcterms:W3CDTF">2016-11-09T18:19:28Z</dcterms:modified>
</cp:coreProperties>
</file>