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F"/>
    <a:srgbClr val="FFFF00"/>
    <a:srgbClr val="000000"/>
    <a:srgbClr val="548235"/>
    <a:srgbClr val="385723"/>
    <a:srgbClr val="008A1E"/>
    <a:srgbClr val="996633"/>
    <a:srgbClr val="F6D106"/>
    <a:srgbClr val="057743"/>
    <a:srgbClr val="017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5468" autoAdjust="0"/>
  </p:normalViewPr>
  <p:slideViewPr>
    <p:cSldViewPr snapToGrid="0">
      <p:cViewPr>
        <p:scale>
          <a:sx n="50" d="100"/>
          <a:sy n="50" d="100"/>
        </p:scale>
        <p:origin x="170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1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8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1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81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9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F6CA-3FAA-49C0-8A09-7A59E6C13906}" type="datetimeFigureOut">
              <a:rPr lang="en-CA" smtClean="0"/>
              <a:t>29/11/2016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7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921796" y="3451925"/>
            <a:ext cx="460343" cy="354688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043739" y="2078694"/>
            <a:ext cx="1916906" cy="1083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http://imgc.allpostersimages.com/images/P-473-488-90/75/7574/MHWD300Z/posters/wongstock-8-bit-pixel-art-explos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48" b="89852" l="10148" r="90275">
                        <a14:foregroundMark x1="17970" y1="82664" x2="17970" y2="82664"/>
                        <a14:foregroundMark x1="15433" y1="65962" x2="15433" y2="65962"/>
                        <a14:foregroundMark x1="35307" y1="84989" x2="35307" y2="84989"/>
                        <a14:foregroundMark x1="65751" y1="84567" x2="65751" y2="84567"/>
                        <a14:foregroundMark x1="81818" y1="81818" x2="81818" y2="81818"/>
                        <a14:foregroundMark x1="85201" y1="65751" x2="85201" y2="65751"/>
                        <a14:foregroundMark x1="85201" y1="34672" x2="85201" y2="34672"/>
                        <a14:foregroundMark x1="81818" y1="16702" x2="81818" y2="16702"/>
                        <a14:foregroundMark x1="64482" y1="14588" x2="64482" y2="14588"/>
                        <a14:foregroundMark x1="40803" y1="46723" x2="61099" y2="49894"/>
                        <a14:foregroundMark x1="39746" y1="50317" x2="54334" y2="57717"/>
                        <a14:foregroundMark x1="34249" y1="14588" x2="34249" y2="14588"/>
                        <a14:foregroundMark x1="19027" y1="17548" x2="19027" y2="17548"/>
                        <a14:foregroundMark x1="15433" y1="34249" x2="15433" y2="34249"/>
                        <a14:backgroundMark x1="11839" y1="15433" x2="16068" y2="26850"/>
                        <a14:backgroundMark x1="14376" y1="13953" x2="34672" y2="18182"/>
                        <a14:backgroundMark x1="35095" y1="12896" x2="42072" y2="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0137" r="10342" b="10011"/>
          <a:stretch/>
        </p:blipFill>
        <p:spPr bwMode="auto">
          <a:xfrm>
            <a:off x="7207758" y="2343188"/>
            <a:ext cx="738795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86" y="3323978"/>
            <a:ext cx="10971428" cy="685714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83125" y="2234840"/>
            <a:ext cx="429419" cy="3071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4109228" y="3037971"/>
            <a:ext cx="136525" cy="13017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203685" y="3083771"/>
            <a:ext cx="265113" cy="4571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 9"/>
          <p:cNvSpPr/>
          <p:nvPr/>
        </p:nvSpPr>
        <p:spPr>
          <a:xfrm>
            <a:off x="4418012" y="2348750"/>
            <a:ext cx="72000" cy="36000"/>
          </a:xfrm>
          <a:custGeom>
            <a:avLst/>
            <a:gdLst>
              <a:gd name="connsiteX0" fmla="*/ 0 w 72000"/>
              <a:gd name="connsiteY0" fmla="*/ 0 h 36000"/>
              <a:gd name="connsiteX1" fmla="*/ 36000 w 72000"/>
              <a:gd name="connsiteY1" fmla="*/ 0 h 36000"/>
              <a:gd name="connsiteX2" fmla="*/ 54000 w 72000"/>
              <a:gd name="connsiteY2" fmla="*/ 0 h 36000"/>
              <a:gd name="connsiteX3" fmla="*/ 72000 w 72000"/>
              <a:gd name="connsiteY3" fmla="*/ 18000 h 36000"/>
              <a:gd name="connsiteX4" fmla="*/ 54000 w 72000"/>
              <a:gd name="connsiteY4" fmla="*/ 36000 h 36000"/>
              <a:gd name="connsiteX5" fmla="*/ 36000 w 72000"/>
              <a:gd name="connsiteY5" fmla="*/ 36000 h 36000"/>
              <a:gd name="connsiteX6" fmla="*/ 0 w 72000"/>
              <a:gd name="connsiteY6" fmla="*/ 36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0" h="36000">
                <a:moveTo>
                  <a:pt x="0" y="0"/>
                </a:moveTo>
                <a:lnTo>
                  <a:pt x="36000" y="0"/>
                </a:lnTo>
                <a:lnTo>
                  <a:pt x="54000" y="0"/>
                </a:lnTo>
                <a:cubicBezTo>
                  <a:pt x="63941" y="0"/>
                  <a:pt x="72000" y="8059"/>
                  <a:pt x="72000" y="18000"/>
                </a:cubicBezTo>
                <a:cubicBezTo>
                  <a:pt x="72000" y="27941"/>
                  <a:pt x="63941" y="36000"/>
                  <a:pt x="54000" y="36000"/>
                </a:cubicBezTo>
                <a:lnTo>
                  <a:pt x="36000" y="36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13531" y="2330750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0296" y="1850103"/>
            <a:ext cx="253926" cy="457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44" y="2639080"/>
            <a:ext cx="149225" cy="149225"/>
          </a:xfrm>
          <a:prstGeom prst="rect">
            <a:avLst/>
          </a:prstGeom>
        </p:spPr>
      </p:pic>
      <p:pic>
        <p:nvPicPr>
          <p:cNvPr id="13" name="Picture 2" descr="http://imgc.allpostersimages.com/images/P-473-488-90/75/7574/MHWD300Z/posters/wongstock-8-bit-pixel-art-explosi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04" b="66808" l="34038" r="66385">
                        <a14:foregroundMark x1="17970" y1="82664" x2="17970" y2="82664"/>
                        <a14:foregroundMark x1="15433" y1="65962" x2="15433" y2="65962"/>
                        <a14:foregroundMark x1="35307" y1="84989" x2="35307" y2="84989"/>
                        <a14:foregroundMark x1="65751" y1="84567" x2="65751" y2="84567"/>
                        <a14:foregroundMark x1="81818" y1="81818" x2="81818" y2="81818"/>
                        <a14:foregroundMark x1="85201" y1="65751" x2="85201" y2="65751"/>
                        <a14:foregroundMark x1="85201" y1="34672" x2="85201" y2="34672"/>
                        <a14:foregroundMark x1="81818" y1="16702" x2="81818" y2="16702"/>
                        <a14:foregroundMark x1="64482" y1="14588" x2="64482" y2="14588"/>
                        <a14:foregroundMark x1="40803" y1="46723" x2="61099" y2="49894"/>
                        <a14:foregroundMark x1="39746" y1="50317" x2="54334" y2="57717"/>
                        <a14:foregroundMark x1="34249" y1="14588" x2="34249" y2="14588"/>
                        <a14:foregroundMark x1="19027" y1="17548" x2="19027" y2="17548"/>
                        <a14:foregroundMark x1="15433" y1="34249" x2="15433" y2="34249"/>
                        <a14:foregroundMark x1="40803" y1="41015" x2="40803" y2="41015"/>
                        <a14:foregroundMark x1="43552" y1="37844" x2="43552" y2="37844"/>
                        <a14:foregroundMark x1="38055" y1="42918" x2="38055" y2="42918"/>
                        <a14:foregroundMark x1="37844" y1="56237" x2="37844" y2="56237"/>
                        <a14:foregroundMark x1="40803" y1="60254" x2="40803" y2="60254"/>
                        <a14:foregroundMark x1="43552" y1="63425" x2="43552" y2="63425"/>
                        <a14:foregroundMark x1="56660" y1="61945" x2="56660" y2="61945"/>
                        <a14:foregroundMark x1="58562" y1="59619" x2="58562" y2="59619"/>
                        <a14:foregroundMark x1="62368" y1="56025" x2="62368" y2="56025"/>
                        <a14:foregroundMark x1="63214" y1="42706" x2="63214" y2="42706"/>
                        <a14:foregroundMark x1="58985" y1="40381" x2="58985" y2="40381"/>
                        <a14:foregroundMark x1="56025" y1="37421" x2="56025" y2="37421"/>
                        <a14:backgroundMark x1="11839" y1="15433" x2="16068" y2="26850"/>
                        <a14:backgroundMark x1="14376" y1="13953" x2="34672" y2="18182"/>
                        <a14:backgroundMark x1="35095" y1="12896" x2="42072" y2="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0137" r="10342" b="10011"/>
          <a:stretch/>
        </p:blipFill>
        <p:spPr bwMode="auto">
          <a:xfrm>
            <a:off x="7790863" y="1989116"/>
            <a:ext cx="738795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mgc.allpostersimages.com/images/P-473-488-90/75/7574/MHWD300Z/posters/wongstock-8-bit-pixel-art-explosi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45" b="78647" l="10148" r="88795">
                        <a14:foregroundMark x1="40803" y1="46723" x2="61099" y2="49894"/>
                        <a14:foregroundMark x1="39746" y1="50317" x2="54334" y2="57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0137" r="10342" b="10011"/>
          <a:stretch/>
        </p:blipFill>
        <p:spPr bwMode="auto">
          <a:xfrm>
            <a:off x="8079694" y="2388431"/>
            <a:ext cx="738795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gc.allpostersimages.com/images/P-473-488-90/75/7574/MHWD300Z/posters/wongstock-8-bit-pixel-art-explosion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3" b="22833" l="70825" r="86258">
                        <a14:backgroundMark x1="32558" y1="30867" x2="73150" y2="74419"/>
                        <a14:backgroundMark x1="75476" y1="20930" x2="81395" y2="20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0137" r="10342" b="10011"/>
          <a:stretch/>
        </p:blipFill>
        <p:spPr bwMode="auto">
          <a:xfrm>
            <a:off x="8288420" y="1727178"/>
            <a:ext cx="738795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965508" y="3451925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10786" y="3452921"/>
            <a:ext cx="280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290179" y="3496445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290180" y="3727182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6336421" y="3540716"/>
            <a:ext cx="45719" cy="19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6291111" y="3762894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6336421" y="3726048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336421" y="3496445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6290179" y="3451617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5964544" y="3493399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5963210" y="3763193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962141" y="3717483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008915" y="3762620"/>
            <a:ext cx="288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5920728" y="3535964"/>
            <a:ext cx="45719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5921950" y="3493758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5921797" y="3712774"/>
            <a:ext cx="45719" cy="4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45969" y="3323978"/>
            <a:ext cx="612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6096110" y="3534861"/>
            <a:ext cx="93600" cy="1872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049310" y="3575434"/>
            <a:ext cx="187200" cy="936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6068802" y="3655868"/>
            <a:ext cx="46800" cy="468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6166311" y="3552034"/>
            <a:ext cx="46800" cy="468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6162402" y="3655868"/>
            <a:ext cx="46800" cy="468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6072711" y="3552034"/>
            <a:ext cx="46800" cy="468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6236653" y="3598834"/>
            <a:ext cx="213070" cy="46800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/>
          <p:cNvSpPr/>
          <p:nvPr/>
        </p:nvSpPr>
        <p:spPr>
          <a:xfrm>
            <a:off x="4678507" y="3309290"/>
            <a:ext cx="612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1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832" y="0"/>
            <a:ext cx="109728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25787" y="3952294"/>
            <a:ext cx="2936840" cy="136198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http://www.interactimage.com/php/files/7t8qqq9sqtg36m2k6jau4jp4h7147975154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667" y1="66667" x2="1794" y2="65844"/>
                        <a14:foregroundMark x1="7504" y1="96708" x2="1631" y2="94650"/>
                        <a14:foregroundMark x1="10930" y1="73663" x2="10767" y2="84774"/>
                        <a14:foregroundMark x1="15824" y1="81893" x2="21533" y2="96296"/>
                        <a14:foregroundMark x1="26101" y1="82305" x2="19739" y2="72428"/>
                        <a14:foregroundMark x1="35400" y1="74074" x2="34258" y2="97531"/>
                        <a14:foregroundMark x1="37847" y1="67490" x2="37847" y2="67490"/>
                        <a14:foregroundMark x1="43719" y1="80247" x2="47961" y2="97119"/>
                        <a14:foregroundMark x1="47308" y1="72428" x2="52529" y2="81070"/>
                        <a14:foregroundMark x1="59054" y1="95473" x2="60033" y2="70782"/>
                        <a14:foregroundMark x1="67863" y1="81481" x2="68189" y2="95473"/>
                        <a14:foregroundMark x1="74715" y1="81481" x2="79608" y2="71605"/>
                        <a14:foregroundMark x1="73736" y1="97942" x2="82055" y2="89712"/>
                        <a14:foregroundMark x1="89233" y1="81481" x2="92659" y2="95885"/>
                        <a14:foregroundMark x1="93638" y1="72016" x2="96900" y2="81481"/>
                        <a14:foregroundMark x1="27406" y1="4115" x2="27080" y2="32922"/>
                        <a14:foregroundMark x1="36542" y1="19342" x2="36542" y2="25514"/>
                        <a14:foregroundMark x1="39641" y1="11934" x2="45024" y2="13992"/>
                        <a14:foregroundMark x1="40946" y1="35802" x2="45677" y2="29630"/>
                        <a14:foregroundMark x1="50897" y1="37037" x2="52855" y2="10288"/>
                        <a14:foregroundMark x1="67210" y1="5350" x2="67374" y2="30864"/>
                        <a14:foregroundMark x1="60196" y1="21811" x2="60685" y2="32922"/>
                        <a14:foregroundMark x1="76020" y1="13169" x2="76020" y2="13169"/>
                        <a14:foregroundMark x1="76346" y1="33745" x2="76346" y2="33745"/>
                        <a14:backgroundMark x1="7178" y1="32099" x2="37194" y2="53086"/>
                        <a14:backgroundMark x1="35073" y1="51852" x2="90701" y2="47737"/>
                        <a14:backgroundMark x1="83524" y1="81893" x2="87113" y2="88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582" y="889779"/>
            <a:ext cx="5481014" cy="217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ractimage.com/php/files/7t8qqq9sqtg36m2k6jau4jp4h71479751793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360" y1="10135" x2="2065" y2="58108"/>
                        <a14:foregroundMark x1="35988" y1="68919" x2="33923" y2="6757"/>
                        <a14:foregroundMark x1="15929" y1="49324" x2="3835" y2="54054"/>
                        <a14:foregroundMark x1="2950" y1="64865" x2="2950" y2="64865"/>
                        <a14:foregroundMark x1="16224" y1="8108" x2="3540" y2="4054"/>
                        <a14:foregroundMark x1="22124" y1="22973" x2="22124" y2="36486"/>
                        <a14:foregroundMark x1="46313" y1="36486" x2="45723" y2="52027"/>
                        <a14:foregroundMark x1="53687" y1="66216" x2="65782" y2="59459"/>
                        <a14:foregroundMark x1="53097" y1="21622" x2="63422" y2="20270"/>
                        <a14:foregroundMark x1="64897" y1="25676" x2="65192" y2="51351"/>
                        <a14:foregroundMark x1="78171" y1="20946" x2="77581" y2="50676"/>
                        <a14:foregroundMark x1="82891" y1="64865" x2="94985" y2="63514"/>
                        <a14:foregroundMark x1="97345" y1="23649" x2="97050" y2="79730"/>
                        <a14:foregroundMark x1="91740" y1="90541" x2="83776" y2="91892"/>
                        <a14:backgroundMark x1="6195" y1="80405" x2="88791" y2="77703"/>
                        <a14:backgroundMark x1="50737" y1="13514" x2="50737" y2="13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10" y="4186031"/>
            <a:ext cx="2225413" cy="9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116492" y="4621540"/>
            <a:ext cx="1498746" cy="10721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627616" y="4930430"/>
            <a:ext cx="476498" cy="45433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818977" y="5077814"/>
            <a:ext cx="925278" cy="1595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163794" y="5237382"/>
            <a:ext cx="977900" cy="1143000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3175" r="100000">
                        <a14:foregroundMark x1="38095" y1="52532" x2="64286" y2="49367"/>
                        <a14:foregroundMark x1="80159" y1="29747" x2="80159" y2="37342"/>
                        <a14:foregroundMark x1="60317" y1="9494" x2="3968" y2="11392"/>
                        <a14:foregroundMark x1="34921" y1="84810" x2="38889" y2="93038"/>
                        <a14:foregroundMark x1="87302" y1="27215" x2="94444" y2="31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7345" y="5374285"/>
            <a:ext cx="681953" cy="8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7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863" y="73818"/>
            <a:ext cx="109728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2" descr="http://opengameart.org/sites/default/files/styles/watermarked/public/144332160301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2656" r="89323">
                        <a14:foregroundMark x1="37500" y1="59375" x2="49219" y2="33594"/>
                        <a14:foregroundMark x1="61979" y1="60677" x2="51042" y2="29948"/>
                        <a14:foregroundMark x1="72396" y1="47396" x2="28125" y2="46875"/>
                        <a14:foregroundMark x1="26563" y1="44792" x2="27083" y2="48698"/>
                        <a14:foregroundMark x1="72917" y1="49740" x2="73958" y2="45833"/>
                        <a14:backgroundMark x1="42969" y1="9635" x2="4427" y2="36198"/>
                        <a14:backgroundMark x1="10938" y1="39323" x2="29427" y2="80990"/>
                        <a14:backgroundMark x1="46354" y1="88802" x2="46354" y2="88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84" y="3099706"/>
            <a:ext cx="3023755" cy="30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nteractimage.com/php/files/rra2cf6i2ha0ti14rvh5732mk2147992449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017" b="87288" l="1997" r="97671">
                        <a14:foregroundMark x1="3661" y1="20339" x2="5324" y2="39831"/>
                        <a14:foregroundMark x1="12812" y1="21186" x2="11980" y2="61017"/>
                        <a14:foregroundMark x1="6822" y1="77966" x2="10150" y2="77966"/>
                        <a14:foregroundMark x1="16639" y1="58475" x2="16639" y2="58475"/>
                        <a14:foregroundMark x1="17970" y1="50000" x2="17804" y2="65254"/>
                        <a14:foregroundMark x1="19634" y1="35593" x2="22795" y2="38136"/>
                        <a14:foregroundMark x1="24459" y1="50847" x2="25291" y2="64407"/>
                        <a14:foregroundMark x1="20466" y1="77966" x2="21797" y2="76271"/>
                        <a14:foregroundMark x1="30283" y1="37288" x2="30283" y2="61864"/>
                        <a14:foregroundMark x1="37770" y1="77119" x2="38270" y2="39831"/>
                        <a14:foregroundMark x1="53910" y1="22881" x2="53910" y2="61864"/>
                        <a14:foregroundMark x1="58902" y1="52542" x2="58902" y2="61017"/>
                        <a14:foregroundMark x1="62230" y1="36441" x2="63561" y2="37288"/>
                        <a14:foregroundMark x1="66223" y1="52542" x2="65890" y2="62712"/>
                        <a14:foregroundMark x1="61897" y1="76271" x2="63394" y2="75424"/>
                        <a14:foregroundMark x1="71215" y1="77119" x2="77205" y2="70339"/>
                        <a14:foregroundMark x1="72546" y1="50847" x2="75874" y2="34746"/>
                        <a14:foregroundMark x1="87188" y1="22881" x2="87687" y2="62712"/>
                        <a14:foregroundMark x1="89850" y1="74576" x2="90516" y2="77966"/>
                        <a14:foregroundMark x1="95175" y1="77119" x2="95674" y2="73729"/>
                        <a14:foregroundMark x1="95674" y1="52542" x2="95341" y2="17797"/>
                        <a14:backgroundMark x1="20133" y1="52542" x2="21464" y2="601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86" y="1228725"/>
            <a:ext cx="8960553" cy="17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832" y="0"/>
            <a:ext cx="109728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0163794" y="5237382"/>
            <a:ext cx="977900" cy="1143000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/>
          <p:cNvGrpSpPr/>
          <p:nvPr/>
        </p:nvGrpSpPr>
        <p:grpSpPr>
          <a:xfrm>
            <a:off x="3109022" y="508002"/>
            <a:ext cx="5970370" cy="622404"/>
            <a:chOff x="3020605" y="494342"/>
            <a:chExt cx="5970370" cy="622404"/>
          </a:xfrm>
        </p:grpSpPr>
        <p:pic>
          <p:nvPicPr>
            <p:cNvPr id="4" name="Picture 2" descr="http://www.interactimage.com/php/files/7t8qqq9sqtg36m2k6jau4jp4h7147975154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7667" y1="66667" x2="1794" y2="65844"/>
                          <a14:foregroundMark x1="7504" y1="96708" x2="1631" y2="94650"/>
                          <a14:foregroundMark x1="10930" y1="73663" x2="10767" y2="84774"/>
                          <a14:foregroundMark x1="15824" y1="81893" x2="21533" y2="96296"/>
                          <a14:foregroundMark x1="26101" y1="82305" x2="19739" y2="72428"/>
                          <a14:foregroundMark x1="35400" y1="74074" x2="34258" y2="97531"/>
                          <a14:foregroundMark x1="37847" y1="67490" x2="37847" y2="67490"/>
                          <a14:foregroundMark x1="43719" y1="80247" x2="47961" y2="97119"/>
                          <a14:foregroundMark x1="47308" y1="72428" x2="52529" y2="81070"/>
                          <a14:foregroundMark x1="59054" y1="95473" x2="60033" y2="70782"/>
                          <a14:foregroundMark x1="67863" y1="81481" x2="68189" y2="95473"/>
                          <a14:foregroundMark x1="74715" y1="81481" x2="79608" y2="71605"/>
                          <a14:foregroundMark x1="73736" y1="97942" x2="82055" y2="89712"/>
                          <a14:foregroundMark x1="89233" y1="81481" x2="92659" y2="95885"/>
                          <a14:foregroundMark x1="93638" y1="72016" x2="96900" y2="81481"/>
                          <a14:foregroundMark x1="27406" y1="4115" x2="27080" y2="32922"/>
                          <a14:foregroundMark x1="36542" y1="19342" x2="36542" y2="25514"/>
                          <a14:foregroundMark x1="39641" y1="11934" x2="45024" y2="13992"/>
                          <a14:foregroundMark x1="40946" y1="35802" x2="45677" y2="29630"/>
                          <a14:foregroundMark x1="50897" y1="37037" x2="52855" y2="10288"/>
                          <a14:foregroundMark x1="67210" y1="5350" x2="67374" y2="30864"/>
                          <a14:foregroundMark x1="60196" y1="21811" x2="60685" y2="32922"/>
                          <a14:foregroundMark x1="76020" y1="13169" x2="76020" y2="13169"/>
                          <a14:foregroundMark x1="76346" y1="33745" x2="76346" y2="33745"/>
                          <a14:backgroundMark x1="7178" y1="32099" x2="37194" y2="53086"/>
                          <a14:backgroundMark x1="35073" y1="51852" x2="90701" y2="47737"/>
                          <a14:backgroundMark x1="83524" y1="81893" x2="87113" y2="88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39"/>
            <a:stretch/>
          </p:blipFill>
          <p:spPr bwMode="auto">
            <a:xfrm>
              <a:off x="5424271" y="523461"/>
              <a:ext cx="3566704" cy="59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interactimage.com/php/files/7t8qqq9sqtg36m2k6jau4jp4h7147975154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7667" y1="66667" x2="1794" y2="65844"/>
                          <a14:foregroundMark x1="7504" y1="96708" x2="1631" y2="94650"/>
                          <a14:foregroundMark x1="10930" y1="73663" x2="10767" y2="84774"/>
                          <a14:foregroundMark x1="15824" y1="81893" x2="21533" y2="96296"/>
                          <a14:foregroundMark x1="26101" y1="82305" x2="19739" y2="72428"/>
                          <a14:foregroundMark x1="35400" y1="74074" x2="34258" y2="97531"/>
                          <a14:foregroundMark x1="37847" y1="67490" x2="37847" y2="67490"/>
                          <a14:foregroundMark x1="43719" y1="80247" x2="47961" y2="97119"/>
                          <a14:foregroundMark x1="47308" y1="72428" x2="52529" y2="81070"/>
                          <a14:foregroundMark x1="59054" y1="95473" x2="60033" y2="70782"/>
                          <a14:foregroundMark x1="67863" y1="81481" x2="68189" y2="95473"/>
                          <a14:foregroundMark x1="74715" y1="81481" x2="79608" y2="71605"/>
                          <a14:foregroundMark x1="73736" y1="97942" x2="82055" y2="89712"/>
                          <a14:foregroundMark x1="89233" y1="81481" x2="92659" y2="95885"/>
                          <a14:foregroundMark x1="93638" y1="72016" x2="96900" y2="81481"/>
                          <a14:foregroundMark x1="27406" y1="4115" x2="27080" y2="32922"/>
                          <a14:foregroundMark x1="36542" y1="19342" x2="36542" y2="25514"/>
                          <a14:foregroundMark x1="39641" y1="11934" x2="45024" y2="13992"/>
                          <a14:foregroundMark x1="40946" y1="35802" x2="45677" y2="29630"/>
                          <a14:foregroundMark x1="50897" y1="37037" x2="52855" y2="10288"/>
                          <a14:foregroundMark x1="67210" y1="5350" x2="67374" y2="30864"/>
                          <a14:foregroundMark x1="60196" y1="21811" x2="60685" y2="32922"/>
                          <a14:foregroundMark x1="76020" y1="13169" x2="76020" y2="13169"/>
                          <a14:foregroundMark x1="76346" y1="33745" x2="76346" y2="33745"/>
                          <a14:backgroundMark x1="7178" y1="32099" x2="37194" y2="53086"/>
                          <a14:backgroundMark x1="35073" y1="51852" x2="90701" y2="47737"/>
                          <a14:backgroundMark x1="83524" y1="81893" x2="87113" y2="88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0" t="-4106" b="60085"/>
            <a:stretch/>
          </p:blipFill>
          <p:spPr bwMode="auto">
            <a:xfrm>
              <a:off x="3020605" y="494342"/>
              <a:ext cx="2814835" cy="6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interactimage.com/php/files/eh8130qjvcnupn2e19s1tbi8k214798372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884">
                        <a14:foregroundMark x1="12698" y1="48101" x2="12963" y2="69620"/>
                        <a14:foregroundMark x1="20106" y1="26582" x2="22487" y2="34810"/>
                        <a14:foregroundMark x1="18254" y1="83544" x2="22751" y2="87975"/>
                        <a14:foregroundMark x1="2646" y1="25949" x2="6878" y2="34177"/>
                        <a14:foregroundMark x1="3175" y1="92405" x2="6614" y2="83544"/>
                        <a14:foregroundMark x1="70635" y1="15190" x2="71693" y2="27848"/>
                        <a14:foregroundMark x1="71693" y1="12025" x2="69577" y2="0"/>
                        <a14:foregroundMark x1="80688" y1="51899" x2="83862" y2="50633"/>
                        <a14:foregroundMark x1="71958" y1="68987" x2="71958" y2="92405"/>
                        <a14:foregroundMark x1="95767" y1="68987" x2="96032" y2="88608"/>
                        <a14:foregroundMark x1="97619" y1="8861" x2="97884" y2="31646"/>
                        <a14:foregroundMark x1="76984" y1="43671" x2="91005" y2="56962"/>
                        <a14:backgroundMark x1="29630" y1="19620" x2="51058" y2="69620"/>
                        <a14:backgroundMark x1="4233" y1="53165" x2="5026" y2="72785"/>
                        <a14:backgroundMark x1="13228" y1="92405" x2="14550" y2="96203"/>
                        <a14:backgroundMark x1="81217" y1="15190" x2="89153" y2="31646"/>
                        <a14:backgroundMark x1="94974" y1="46203" x2="96825" y2="54430"/>
                        <a14:backgroundMark x1="78836" y1="70886" x2="83333" y2="87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28" r="74754"/>
          <a:stretch/>
        </p:blipFill>
        <p:spPr bwMode="auto">
          <a:xfrm>
            <a:off x="10394494" y="5463094"/>
            <a:ext cx="516500" cy="6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93168" y="1944914"/>
            <a:ext cx="9810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Your objective is to defend your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If a car reaches your base, it will drop a bomb and you will loose a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You can only have 3 bullets in the screen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Use your mouse to aim and click to shoot, the further from the tank, the faster the bullet will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Move your tank with UP/DOWN arrows or with W/S.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The Cars speed up after not dropping bombs for long</a:t>
            </a:r>
            <a:r>
              <a:rPr lang="en-CA" sz="2000" b="1" dirty="0" smtClean="0"/>
              <a:t>.</a:t>
            </a:r>
            <a:endParaRPr lang="en-CA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0411644" y="638168"/>
            <a:ext cx="730050" cy="85208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Image result for trash pixel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000" b="100000" l="9000" r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31" t="58663" r="30507"/>
          <a:stretch/>
        </p:blipFill>
        <p:spPr bwMode="auto">
          <a:xfrm>
            <a:off x="10476463" y="744886"/>
            <a:ext cx="600412" cy="63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2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 t="65625"/>
          <a:stretch>
            <a:fillRect/>
          </a:stretch>
        </p:blipFill>
        <p:spPr>
          <a:xfrm>
            <a:off x="611832" y="0"/>
            <a:ext cx="10972800" cy="1754372"/>
          </a:xfrm>
          <a:custGeom>
            <a:avLst/>
            <a:gdLst>
              <a:gd name="connsiteX0" fmla="*/ 0 w 10972800"/>
              <a:gd name="connsiteY0" fmla="*/ 0 h 1754372"/>
              <a:gd name="connsiteX1" fmla="*/ 10972800 w 10972800"/>
              <a:gd name="connsiteY1" fmla="*/ 0 h 1754372"/>
              <a:gd name="connsiteX2" fmla="*/ 10972800 w 10972800"/>
              <a:gd name="connsiteY2" fmla="*/ 1754372 h 1754372"/>
              <a:gd name="connsiteX3" fmla="*/ 0 w 10972800"/>
              <a:gd name="connsiteY3" fmla="*/ 1754372 h 17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1754372">
                <a:moveTo>
                  <a:pt x="0" y="0"/>
                </a:moveTo>
                <a:lnTo>
                  <a:pt x="10972800" y="0"/>
                </a:lnTo>
                <a:lnTo>
                  <a:pt x="10972800" y="1754372"/>
                </a:lnTo>
                <a:lnTo>
                  <a:pt x="0" y="1754372"/>
                </a:lnTo>
                <a:close/>
              </a:path>
            </a:pathLst>
          </a:cu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832" y="1754372"/>
            <a:ext cx="10972800" cy="5103628"/>
          </a:xfrm>
          <a:custGeom>
            <a:avLst/>
            <a:gdLst>
              <a:gd name="connsiteX0" fmla="*/ 0 w 10972800"/>
              <a:gd name="connsiteY0" fmla="*/ 0 h 5103628"/>
              <a:gd name="connsiteX1" fmla="*/ 10972800 w 10972800"/>
              <a:gd name="connsiteY1" fmla="*/ 0 h 5103628"/>
              <a:gd name="connsiteX2" fmla="*/ 10972800 w 10972800"/>
              <a:gd name="connsiteY2" fmla="*/ 5103628 h 5103628"/>
              <a:gd name="connsiteX3" fmla="*/ 0 w 10972800"/>
              <a:gd name="connsiteY3" fmla="*/ 5103628 h 510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5103628">
                <a:moveTo>
                  <a:pt x="0" y="0"/>
                </a:moveTo>
                <a:lnTo>
                  <a:pt x="10972800" y="0"/>
                </a:lnTo>
                <a:lnTo>
                  <a:pt x="10972800" y="5103628"/>
                </a:lnTo>
                <a:lnTo>
                  <a:pt x="0" y="5103628"/>
                </a:lnTo>
                <a:close/>
              </a:path>
            </a:pathLst>
          </a:custGeom>
        </p:spPr>
      </p:pic>
      <p:sp>
        <p:nvSpPr>
          <p:cNvPr id="18" name="Rectangle 17"/>
          <p:cNvSpPr/>
          <p:nvPr/>
        </p:nvSpPr>
        <p:spPr>
          <a:xfrm>
            <a:off x="2514600" y="0"/>
            <a:ext cx="962968" cy="6858000"/>
          </a:xfrm>
          <a:prstGeom prst="rect">
            <a:avLst/>
          </a:prstGeom>
          <a:solidFill>
            <a:srgbClr val="011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663700" y="0"/>
            <a:ext cx="850900" cy="6858000"/>
          </a:xfrm>
          <a:prstGeom prst="rect">
            <a:avLst/>
          </a:prstGeom>
          <a:pattFill prst="wdUpDiag">
            <a:fgClr>
              <a:srgbClr val="FFFF00"/>
            </a:fgClr>
            <a:bgClr>
              <a:srgbClr val="01162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Province of New Brunswick -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Estrada Fuentes, Bernardo</dc:creator>
  <cp:lastModifiedBy>Estrada Fuentes, Bernardo</cp:lastModifiedBy>
  <cp:revision>66</cp:revision>
  <dcterms:created xsi:type="dcterms:W3CDTF">2016-10-14T16:46:43Z</dcterms:created>
  <dcterms:modified xsi:type="dcterms:W3CDTF">2016-11-29T18:20:20Z</dcterms:modified>
</cp:coreProperties>
</file>