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7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6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146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88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61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43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28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895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813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959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108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4B58-94DE-4543-82AD-471208AFED06}" type="datetimeFigureOut">
              <a:rPr lang="es-419" smtClean="0"/>
              <a:t>25/2/2020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D40A-D677-4E1E-BC13-3989DF39438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528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B82C-43F1-4A9E-B403-F00098680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Avance</a:t>
            </a:r>
            <a:r>
              <a:rPr lang="en-US" dirty="0">
                <a:solidFill>
                  <a:schemeClr val="bg1"/>
                </a:solidFill>
              </a:rPr>
              <a:t> 1 : </a:t>
            </a:r>
            <a:r>
              <a:rPr lang="es-419" dirty="0">
                <a:solidFill>
                  <a:schemeClr val="bg1"/>
                </a:solidFill>
              </a:rPr>
              <a:t>Propuesta de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A658D-DE8A-4197-ADB5-E1502ECF4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Mauricio Alvarez</a:t>
            </a:r>
          </a:p>
          <a:p>
            <a:r>
              <a:rPr lang="en-US" dirty="0">
                <a:solidFill>
                  <a:schemeClr val="bg1"/>
                </a:solidFill>
              </a:rPr>
              <a:t>Eduardo Cadena</a:t>
            </a:r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Bernardo Estrada</a:t>
            </a:r>
          </a:p>
          <a:p>
            <a:r>
              <a:rPr lang="es-419" dirty="0">
                <a:solidFill>
                  <a:schemeClr val="bg1"/>
                </a:solidFill>
              </a:rPr>
              <a:t>Martin Noboa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5B647-E22E-4F43-8E93-F33B0582174D}"/>
              </a:ext>
            </a:extLst>
          </p:cNvPr>
          <p:cNvSpPr txBox="1"/>
          <p:nvPr/>
        </p:nvSpPr>
        <p:spPr>
          <a:xfrm>
            <a:off x="875663" y="47565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empresa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8088F-143F-4245-B8F3-1ECB42C6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3" y="1866900"/>
            <a:ext cx="31242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5F8A7-1A86-40E7-825C-96753E4692B0}"/>
              </a:ext>
            </a:extLst>
          </p:cNvPr>
          <p:cNvSpPr txBox="1"/>
          <p:nvPr/>
        </p:nvSpPr>
        <p:spPr>
          <a:xfrm>
            <a:off x="4869310" y="2274838"/>
            <a:ext cx="6527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Organizaci</a:t>
            </a:r>
            <a:r>
              <a:rPr lang="es-419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ó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n sin fines de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lucro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que </a:t>
            </a:r>
          </a:p>
          <a:p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busca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ayudar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 ,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difundir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y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promover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la</a:t>
            </a:r>
          </a:p>
          <a:p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adopción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de animals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rescatados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de la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calle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o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situaciones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violencia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.</a:t>
            </a:r>
          </a:p>
          <a:p>
            <a:endParaRPr lang="es-419" sz="3200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81AEF-6AE5-4D70-A9D8-E0544DE2C162}"/>
              </a:ext>
            </a:extLst>
          </p:cNvPr>
          <p:cNvCxnSpPr/>
          <p:nvPr/>
        </p:nvCxnSpPr>
        <p:spPr>
          <a:xfrm>
            <a:off x="450166" y="1266092"/>
            <a:ext cx="109465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E90FAE-5808-4159-8EB5-ACE60483E2ED}"/>
              </a:ext>
            </a:extLst>
          </p:cNvPr>
          <p:cNvCxnSpPr>
            <a:cxnSpLocks/>
          </p:cNvCxnSpPr>
          <p:nvPr/>
        </p:nvCxnSpPr>
        <p:spPr>
          <a:xfrm>
            <a:off x="1746253" y="4323345"/>
            <a:ext cx="8150938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45B647-E22E-4F43-8E93-F33B0582174D}"/>
              </a:ext>
            </a:extLst>
          </p:cNvPr>
          <p:cNvSpPr txBox="1"/>
          <p:nvPr/>
        </p:nvSpPr>
        <p:spPr>
          <a:xfrm>
            <a:off x="805323" y="475652"/>
            <a:ext cx="4047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operan?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5F8A7-1A86-40E7-825C-96753E4692B0}"/>
              </a:ext>
            </a:extLst>
          </p:cNvPr>
          <p:cNvSpPr txBox="1"/>
          <p:nvPr/>
        </p:nvSpPr>
        <p:spPr>
          <a:xfrm>
            <a:off x="450166" y="1712130"/>
            <a:ext cx="10946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Actualmente, su proceso de adopción funciona de la siguiente manera </a:t>
            </a:r>
            <a:r>
              <a:rPr lang="en-US" sz="28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: </a:t>
            </a:r>
            <a:endParaRPr lang="es-419" sz="3200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81AEF-6AE5-4D70-A9D8-E0544DE2C162}"/>
              </a:ext>
            </a:extLst>
          </p:cNvPr>
          <p:cNvCxnSpPr/>
          <p:nvPr/>
        </p:nvCxnSpPr>
        <p:spPr>
          <a:xfrm>
            <a:off x="450166" y="1266092"/>
            <a:ext cx="109465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DE135-1C8C-48D8-BF23-5613E206E9C7}"/>
              </a:ext>
            </a:extLst>
          </p:cNvPr>
          <p:cNvGrpSpPr/>
          <p:nvPr/>
        </p:nvGrpSpPr>
        <p:grpSpPr>
          <a:xfrm>
            <a:off x="3670752" y="3577759"/>
            <a:ext cx="1491175" cy="1491175"/>
            <a:chOff x="3167089" y="3556151"/>
            <a:chExt cx="1491175" cy="14911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07831B-F554-4514-AA5F-6907DC0B863B}"/>
                </a:ext>
              </a:extLst>
            </p:cNvPr>
            <p:cNvSpPr/>
            <p:nvPr/>
          </p:nvSpPr>
          <p:spPr>
            <a:xfrm>
              <a:off x="3167089" y="3556151"/>
              <a:ext cx="1491175" cy="1491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1133F82D-55E4-4AC3-8273-AC7C8100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854" y="3923527"/>
              <a:ext cx="799643" cy="7996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9F5E1D-218E-4EF9-B362-192F0BFB05F1}"/>
              </a:ext>
            </a:extLst>
          </p:cNvPr>
          <p:cNvGrpSpPr/>
          <p:nvPr/>
        </p:nvGrpSpPr>
        <p:grpSpPr>
          <a:xfrm>
            <a:off x="6411178" y="3577759"/>
            <a:ext cx="1491175" cy="1491175"/>
            <a:chOff x="5010542" y="3695081"/>
            <a:chExt cx="1491175" cy="14911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8D6486-07C5-4496-B593-332E050F0FCD}"/>
                </a:ext>
              </a:extLst>
            </p:cNvPr>
            <p:cNvSpPr/>
            <p:nvPr/>
          </p:nvSpPr>
          <p:spPr>
            <a:xfrm>
              <a:off x="5010542" y="3695081"/>
              <a:ext cx="1491175" cy="1491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1" name="Picture 1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136A4B6-70B0-4F2F-B57F-EACC5018A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293" y="4018832"/>
              <a:ext cx="843675" cy="84367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85B2DA-8DEE-402D-8556-D2801592A744}"/>
              </a:ext>
            </a:extLst>
          </p:cNvPr>
          <p:cNvGrpSpPr/>
          <p:nvPr/>
        </p:nvGrpSpPr>
        <p:grpSpPr>
          <a:xfrm>
            <a:off x="9151604" y="3577758"/>
            <a:ext cx="1491175" cy="1491175"/>
            <a:chOff x="6867765" y="3546649"/>
            <a:chExt cx="1491175" cy="14911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62A2D9-F932-4510-AB14-3769C9C36008}"/>
                </a:ext>
              </a:extLst>
            </p:cNvPr>
            <p:cNvSpPr/>
            <p:nvPr/>
          </p:nvSpPr>
          <p:spPr>
            <a:xfrm>
              <a:off x="6867765" y="3546649"/>
              <a:ext cx="1491175" cy="1491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5" name="Picture 14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029EA039-C039-4D65-92C2-FCE98E35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552" y="3881500"/>
              <a:ext cx="829600" cy="8296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E95A8F-9488-4D81-B8F2-CE665B7644DC}"/>
              </a:ext>
            </a:extLst>
          </p:cNvPr>
          <p:cNvSpPr txBox="1"/>
          <p:nvPr/>
        </p:nvSpPr>
        <p:spPr>
          <a:xfrm>
            <a:off x="1000666" y="5361075"/>
            <a:ext cx="149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Cat</a:t>
            </a:r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á</a:t>
            </a:r>
            <a:r>
              <a:rPr lang="en-US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logo</a:t>
            </a:r>
            <a:endParaRPr lang="es-419" sz="2800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41AD5-48A3-41AA-881B-7F7F2971367A}"/>
              </a:ext>
            </a:extLst>
          </p:cNvPr>
          <p:cNvSpPr txBox="1"/>
          <p:nvPr/>
        </p:nvSpPr>
        <p:spPr>
          <a:xfrm>
            <a:off x="3825495" y="5361074"/>
            <a:ext cx="149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Elección</a:t>
            </a:r>
            <a:endParaRPr lang="es-419" sz="2800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54A110-CB07-4AF0-9550-8E4C24EB798B}"/>
              </a:ext>
            </a:extLst>
          </p:cNvPr>
          <p:cNvSpPr txBox="1"/>
          <p:nvPr/>
        </p:nvSpPr>
        <p:spPr>
          <a:xfrm>
            <a:off x="6523712" y="5361073"/>
            <a:ext cx="149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Contacto</a:t>
            </a:r>
            <a:endParaRPr lang="es-419" sz="2800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391CC-18C1-469D-A315-EBAEE17364E1}"/>
              </a:ext>
            </a:extLst>
          </p:cNvPr>
          <p:cNvSpPr txBox="1"/>
          <p:nvPr/>
        </p:nvSpPr>
        <p:spPr>
          <a:xfrm>
            <a:off x="8996849" y="5361073"/>
            <a:ext cx="203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Confirmación</a:t>
            </a:r>
            <a:endParaRPr lang="es-419" sz="2800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D368F4-324D-46D3-A2A1-DE987EA30810}"/>
              </a:ext>
            </a:extLst>
          </p:cNvPr>
          <p:cNvGrpSpPr/>
          <p:nvPr/>
        </p:nvGrpSpPr>
        <p:grpSpPr>
          <a:xfrm>
            <a:off x="930326" y="3577760"/>
            <a:ext cx="1491175" cy="1491175"/>
            <a:chOff x="930326" y="3577760"/>
            <a:chExt cx="1491175" cy="14911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5466A2-E6AF-4877-A345-9689F83A46DB}"/>
                </a:ext>
              </a:extLst>
            </p:cNvPr>
            <p:cNvSpPr/>
            <p:nvPr/>
          </p:nvSpPr>
          <p:spPr>
            <a:xfrm>
              <a:off x="930326" y="3577760"/>
              <a:ext cx="1491175" cy="1491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35" name="Picture 3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AA9178B4-147C-45D8-9427-25677A9E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054" y="3883486"/>
              <a:ext cx="879718" cy="879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5B647-E22E-4F43-8E93-F33B0582174D}"/>
              </a:ext>
            </a:extLst>
          </p:cNvPr>
          <p:cNvSpPr txBox="1"/>
          <p:nvPr/>
        </p:nvSpPr>
        <p:spPr>
          <a:xfrm>
            <a:off x="875663" y="475652"/>
            <a:ext cx="3313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Necesidades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81AEF-6AE5-4D70-A9D8-E0544DE2C162}"/>
              </a:ext>
            </a:extLst>
          </p:cNvPr>
          <p:cNvCxnSpPr/>
          <p:nvPr/>
        </p:nvCxnSpPr>
        <p:spPr>
          <a:xfrm>
            <a:off x="450166" y="1266092"/>
            <a:ext cx="109465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9E42D-D527-4B72-AFDD-B51AE3124410}"/>
              </a:ext>
            </a:extLst>
          </p:cNvPr>
          <p:cNvGrpSpPr/>
          <p:nvPr/>
        </p:nvGrpSpPr>
        <p:grpSpPr>
          <a:xfrm>
            <a:off x="744068" y="4634628"/>
            <a:ext cx="6212992" cy="830997"/>
            <a:chOff x="725262" y="3489886"/>
            <a:chExt cx="6212992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5F8A7-1A86-40E7-825C-96753E4692B0}"/>
                </a:ext>
              </a:extLst>
            </p:cNvPr>
            <p:cNvSpPr txBox="1"/>
            <p:nvPr/>
          </p:nvSpPr>
          <p:spPr>
            <a:xfrm>
              <a:off x="1766699" y="3716630"/>
              <a:ext cx="5171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Efectivizar proceso de adopción.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F05161-96F0-414E-98B6-6C72FA97596E}"/>
                </a:ext>
              </a:extLst>
            </p:cNvPr>
            <p:cNvGrpSpPr/>
            <p:nvPr/>
          </p:nvGrpSpPr>
          <p:grpSpPr>
            <a:xfrm>
              <a:off x="725262" y="3489886"/>
              <a:ext cx="830997" cy="830997"/>
              <a:chOff x="2233663" y="2623642"/>
              <a:chExt cx="1037543" cy="10375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16E123-A705-4275-A580-74F4281BCA60}"/>
                  </a:ext>
                </a:extLst>
              </p:cNvPr>
              <p:cNvSpPr/>
              <p:nvPr/>
            </p:nvSpPr>
            <p:spPr>
              <a:xfrm>
                <a:off x="2233663" y="2623642"/>
                <a:ext cx="1037543" cy="1037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1" name="Picture 1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6AD5025F-95FA-41D5-A8C9-55751E879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289" y="2906744"/>
                <a:ext cx="528289" cy="528289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5020B-94E8-4F86-99B5-C99156B54526}"/>
              </a:ext>
            </a:extLst>
          </p:cNvPr>
          <p:cNvGrpSpPr/>
          <p:nvPr/>
        </p:nvGrpSpPr>
        <p:grpSpPr>
          <a:xfrm>
            <a:off x="726483" y="3214430"/>
            <a:ext cx="11132582" cy="830997"/>
            <a:chOff x="726483" y="2472308"/>
            <a:chExt cx="11132582" cy="8309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BA4A96-805C-438D-BF82-BAB2AEE9B2A1}"/>
                </a:ext>
              </a:extLst>
            </p:cNvPr>
            <p:cNvGrpSpPr/>
            <p:nvPr/>
          </p:nvGrpSpPr>
          <p:grpSpPr>
            <a:xfrm>
              <a:off x="726483" y="2472308"/>
              <a:ext cx="830997" cy="830997"/>
              <a:chOff x="1247622" y="3017330"/>
              <a:chExt cx="1037543" cy="103754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C0D040E-BABD-4C67-9639-AA41B5A880F2}"/>
                  </a:ext>
                </a:extLst>
              </p:cNvPr>
              <p:cNvSpPr/>
              <p:nvPr/>
            </p:nvSpPr>
            <p:spPr>
              <a:xfrm>
                <a:off x="1247622" y="3017330"/>
                <a:ext cx="1037543" cy="1037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5" name="Picture 14" descr="A picture containing air, sitting, hanging, light&#10;&#10;Description automatically generated">
                <a:extLst>
                  <a:ext uri="{FF2B5EF4-FFF2-40B4-BE49-F238E27FC236}">
                    <a16:creationId xmlns:a16="http://schemas.microsoft.com/office/drawing/2014/main" id="{218A3EBA-CCFF-41DF-9DF9-5B1E117FA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808" y="3249516"/>
                <a:ext cx="573170" cy="573170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ACFFD5-C9D7-43D9-9205-EE7D772016F3}"/>
                </a:ext>
              </a:extLst>
            </p:cNvPr>
            <p:cNvSpPr txBox="1"/>
            <p:nvPr/>
          </p:nvSpPr>
          <p:spPr>
            <a:xfrm>
              <a:off x="1783144" y="2679705"/>
              <a:ext cx="10075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Incrementar ingresos para la organización mediante la venta de productos.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8A4C7-1359-459C-8542-20649457A6A8}"/>
              </a:ext>
            </a:extLst>
          </p:cNvPr>
          <p:cNvGrpSpPr/>
          <p:nvPr/>
        </p:nvGrpSpPr>
        <p:grpSpPr>
          <a:xfrm>
            <a:off x="744068" y="1794232"/>
            <a:ext cx="8899813" cy="830997"/>
            <a:chOff x="744068" y="1449677"/>
            <a:chExt cx="8899813" cy="8309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8E04B8-26A3-42AB-93DC-3D6C6044C13D}"/>
                </a:ext>
              </a:extLst>
            </p:cNvPr>
            <p:cNvGrpSpPr/>
            <p:nvPr/>
          </p:nvGrpSpPr>
          <p:grpSpPr>
            <a:xfrm>
              <a:off x="744068" y="1449677"/>
              <a:ext cx="830997" cy="830997"/>
              <a:chOff x="875663" y="1937825"/>
              <a:chExt cx="1491175" cy="149117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EF61EF-37F5-4280-988E-1B1213ACFD49}"/>
                  </a:ext>
                </a:extLst>
              </p:cNvPr>
              <p:cNvSpPr/>
              <p:nvPr/>
            </p:nvSpPr>
            <p:spPr>
              <a:xfrm>
                <a:off x="875663" y="1937825"/>
                <a:ext cx="1491175" cy="1491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6" name="Picture 5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8C64BFF5-46C5-4D77-AB57-480C44AA4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539" y="2281701"/>
                <a:ext cx="803422" cy="80342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69273-4373-416F-88EE-B3B85061187F}"/>
                </a:ext>
              </a:extLst>
            </p:cNvPr>
            <p:cNvSpPr txBox="1"/>
            <p:nvPr/>
          </p:nvSpPr>
          <p:spPr>
            <a:xfrm>
              <a:off x="1766699" y="1624660"/>
              <a:ext cx="7877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Centralizar información sobre los perros en adopción.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98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81AEF-6AE5-4D70-A9D8-E0544DE2C162}"/>
              </a:ext>
            </a:extLst>
          </p:cNvPr>
          <p:cNvCxnSpPr/>
          <p:nvPr/>
        </p:nvCxnSpPr>
        <p:spPr>
          <a:xfrm>
            <a:off x="450166" y="1266092"/>
            <a:ext cx="109465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998737-FA26-45D1-BDDA-FE524B7EE4FB}"/>
              </a:ext>
            </a:extLst>
          </p:cNvPr>
          <p:cNvGrpSpPr/>
          <p:nvPr/>
        </p:nvGrpSpPr>
        <p:grpSpPr>
          <a:xfrm>
            <a:off x="685262" y="3234334"/>
            <a:ext cx="8374243" cy="830997"/>
            <a:chOff x="699419" y="5557008"/>
            <a:chExt cx="8374243" cy="83099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DFF2FB-8CF1-4D7C-80F2-D8FB00A502B3}"/>
                </a:ext>
              </a:extLst>
            </p:cNvPr>
            <p:cNvGrpSpPr/>
            <p:nvPr/>
          </p:nvGrpSpPr>
          <p:grpSpPr>
            <a:xfrm>
              <a:off x="699419" y="5557008"/>
              <a:ext cx="830997" cy="830997"/>
              <a:chOff x="3932508" y="1756066"/>
              <a:chExt cx="1037543" cy="103754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1C5385A-C338-406D-B61E-0811083A03E8}"/>
                  </a:ext>
                </a:extLst>
              </p:cNvPr>
              <p:cNvSpPr/>
              <p:nvPr/>
            </p:nvSpPr>
            <p:spPr>
              <a:xfrm>
                <a:off x="3932508" y="1756066"/>
                <a:ext cx="1037543" cy="1037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5DB54BF-6B2D-4017-AFAA-7C7D04F51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6477" y="1961267"/>
                <a:ext cx="609604" cy="609604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DF9FBF-3F78-44CA-89D6-F7F5ACF88FC7}"/>
                </a:ext>
              </a:extLst>
            </p:cNvPr>
            <p:cNvSpPr txBox="1"/>
            <p:nvPr/>
          </p:nvSpPr>
          <p:spPr>
            <a:xfrm>
              <a:off x="1766699" y="5747943"/>
              <a:ext cx="7306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Mejorar comunicación con los adoptantes.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A08252-48EA-456B-9ACE-B4605DC43FC5}"/>
              </a:ext>
            </a:extLst>
          </p:cNvPr>
          <p:cNvGrpSpPr/>
          <p:nvPr/>
        </p:nvGrpSpPr>
        <p:grpSpPr>
          <a:xfrm>
            <a:off x="685262" y="1640579"/>
            <a:ext cx="9178395" cy="830997"/>
            <a:chOff x="725260" y="4547627"/>
            <a:chExt cx="9178395" cy="8309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E9099D-8379-45E7-8F50-6B86BB64724A}"/>
                </a:ext>
              </a:extLst>
            </p:cNvPr>
            <p:cNvGrpSpPr/>
            <p:nvPr/>
          </p:nvGrpSpPr>
          <p:grpSpPr>
            <a:xfrm>
              <a:off x="725260" y="4547627"/>
              <a:ext cx="830997" cy="830997"/>
              <a:chOff x="2313522" y="3733802"/>
              <a:chExt cx="1037543" cy="103754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628DE93-E59D-452E-A626-5813FDDE5AC7}"/>
                  </a:ext>
                </a:extLst>
              </p:cNvPr>
              <p:cNvSpPr/>
              <p:nvPr/>
            </p:nvSpPr>
            <p:spPr>
              <a:xfrm>
                <a:off x="2313522" y="3733802"/>
                <a:ext cx="1037543" cy="1037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13" name="Picture 1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7E48225-E893-46A3-9F1E-EFED5B03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0474" y="3963016"/>
                <a:ext cx="579113" cy="579113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3D2077-6FD2-4CA8-8DE5-4A0183B75524}"/>
                </a:ext>
              </a:extLst>
            </p:cNvPr>
            <p:cNvSpPr txBox="1"/>
            <p:nvPr/>
          </p:nvSpPr>
          <p:spPr>
            <a:xfrm>
              <a:off x="1766699" y="4745171"/>
              <a:ext cx="8136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Informar sobre maneras de ayudar a perros rescatados.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3F099D-590B-4405-96E9-CE1CBB425C4D}"/>
              </a:ext>
            </a:extLst>
          </p:cNvPr>
          <p:cNvGrpSpPr/>
          <p:nvPr/>
        </p:nvGrpSpPr>
        <p:grpSpPr>
          <a:xfrm>
            <a:off x="651921" y="4832136"/>
            <a:ext cx="830997" cy="830997"/>
            <a:chOff x="651921" y="4832136"/>
            <a:chExt cx="830997" cy="83099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307382-35D6-4B53-B0B2-98DA982B51A7}"/>
                </a:ext>
              </a:extLst>
            </p:cNvPr>
            <p:cNvSpPr/>
            <p:nvPr/>
          </p:nvSpPr>
          <p:spPr>
            <a:xfrm>
              <a:off x="651921" y="4832136"/>
              <a:ext cx="830997" cy="830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0" name="Picture 9" descr="A screen shot of a building&#10;&#10;Description automatically generated">
              <a:extLst>
                <a:ext uri="{FF2B5EF4-FFF2-40B4-BE49-F238E27FC236}">
                  <a16:creationId xmlns:a16="http://schemas.microsoft.com/office/drawing/2014/main" id="{09BFC06B-C401-443F-889F-244346041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06" y="4998759"/>
              <a:ext cx="463828" cy="46382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3ECF6EA-4584-4DE7-9400-CE01B90AA3EA}"/>
              </a:ext>
            </a:extLst>
          </p:cNvPr>
          <p:cNvSpPr txBox="1"/>
          <p:nvPr/>
        </p:nvSpPr>
        <p:spPr>
          <a:xfrm>
            <a:off x="1726701" y="5016801"/>
            <a:ext cx="730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Facilitar las el proceso de donaciones.</a:t>
            </a:r>
          </a:p>
        </p:txBody>
      </p:sp>
    </p:spTree>
    <p:extLst>
      <p:ext uri="{BB962C8B-B14F-4D97-AF65-F5344CB8AC3E}">
        <p14:creationId xmlns:p14="http://schemas.microsoft.com/office/powerpoint/2010/main" val="34456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5B647-E22E-4F43-8E93-F33B0582174D}"/>
              </a:ext>
            </a:extLst>
          </p:cNvPr>
          <p:cNvSpPr txBox="1"/>
          <p:nvPr/>
        </p:nvSpPr>
        <p:spPr>
          <a:xfrm>
            <a:off x="875663" y="475652"/>
            <a:ext cx="5666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Áreas de Oportunidad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81AEF-6AE5-4D70-A9D8-E0544DE2C162}"/>
              </a:ext>
            </a:extLst>
          </p:cNvPr>
          <p:cNvCxnSpPr/>
          <p:nvPr/>
        </p:nvCxnSpPr>
        <p:spPr>
          <a:xfrm>
            <a:off x="450166" y="1266092"/>
            <a:ext cx="109465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9E42D-D527-4B72-AFDD-B51AE3124410}"/>
              </a:ext>
            </a:extLst>
          </p:cNvPr>
          <p:cNvGrpSpPr/>
          <p:nvPr/>
        </p:nvGrpSpPr>
        <p:grpSpPr>
          <a:xfrm>
            <a:off x="725262" y="3489886"/>
            <a:ext cx="10671457" cy="830997"/>
            <a:chOff x="725262" y="3489886"/>
            <a:chExt cx="10671457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5F8A7-1A86-40E7-825C-96753E4692B0}"/>
                </a:ext>
              </a:extLst>
            </p:cNvPr>
            <p:cNvSpPr txBox="1"/>
            <p:nvPr/>
          </p:nvSpPr>
          <p:spPr>
            <a:xfrm>
              <a:off x="1766699" y="3716630"/>
              <a:ext cx="9630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Crear formularios de adopción en línea para facilitar el proceso.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F05161-96F0-414E-98B6-6C72FA97596E}"/>
                </a:ext>
              </a:extLst>
            </p:cNvPr>
            <p:cNvGrpSpPr/>
            <p:nvPr/>
          </p:nvGrpSpPr>
          <p:grpSpPr>
            <a:xfrm>
              <a:off x="725262" y="3489886"/>
              <a:ext cx="830997" cy="830997"/>
              <a:chOff x="2233663" y="2623642"/>
              <a:chExt cx="1037543" cy="10375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16E123-A705-4275-A580-74F4281BCA60}"/>
                  </a:ext>
                </a:extLst>
              </p:cNvPr>
              <p:cNvSpPr/>
              <p:nvPr/>
            </p:nvSpPr>
            <p:spPr>
              <a:xfrm>
                <a:off x="2233663" y="2623642"/>
                <a:ext cx="1037543" cy="1037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1" name="Picture 1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6AD5025F-95FA-41D5-A8C9-55751E879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289" y="2906744"/>
                <a:ext cx="528289" cy="528289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BA4A96-805C-438D-BF82-BAB2AEE9B2A1}"/>
              </a:ext>
            </a:extLst>
          </p:cNvPr>
          <p:cNvGrpSpPr/>
          <p:nvPr/>
        </p:nvGrpSpPr>
        <p:grpSpPr>
          <a:xfrm>
            <a:off x="726483" y="2472308"/>
            <a:ext cx="830997" cy="830997"/>
            <a:chOff x="1247622" y="3017330"/>
            <a:chExt cx="1037543" cy="10375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0D040E-BABD-4C67-9639-AA41B5A880F2}"/>
                </a:ext>
              </a:extLst>
            </p:cNvPr>
            <p:cNvSpPr/>
            <p:nvPr/>
          </p:nvSpPr>
          <p:spPr>
            <a:xfrm>
              <a:off x="1247622" y="3017330"/>
              <a:ext cx="1037543" cy="1037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5" name="Picture 14" descr="A picture containing air, sitting, hanging, light&#10;&#10;Description automatically generated">
              <a:extLst>
                <a:ext uri="{FF2B5EF4-FFF2-40B4-BE49-F238E27FC236}">
                  <a16:creationId xmlns:a16="http://schemas.microsoft.com/office/drawing/2014/main" id="{218A3EBA-CCFF-41DF-9DF9-5B1E117FA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808" y="3249516"/>
              <a:ext cx="573170" cy="57317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DFF2FB-8CF1-4D7C-80F2-D8FB00A502B3}"/>
              </a:ext>
            </a:extLst>
          </p:cNvPr>
          <p:cNvGrpSpPr/>
          <p:nvPr/>
        </p:nvGrpSpPr>
        <p:grpSpPr>
          <a:xfrm>
            <a:off x="699419" y="5557008"/>
            <a:ext cx="830997" cy="830997"/>
            <a:chOff x="3932508" y="1756066"/>
            <a:chExt cx="1037543" cy="10375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C5385A-C338-406D-B61E-0811083A03E8}"/>
                </a:ext>
              </a:extLst>
            </p:cNvPr>
            <p:cNvSpPr/>
            <p:nvPr/>
          </p:nvSpPr>
          <p:spPr>
            <a:xfrm>
              <a:off x="3932508" y="1756066"/>
              <a:ext cx="1037543" cy="1037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75DB54BF-6B2D-4017-AFAA-7C7D04F51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477" y="1961267"/>
              <a:ext cx="609604" cy="60960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ADF9FBF-3F78-44CA-89D6-F7F5ACF88FC7}"/>
              </a:ext>
            </a:extLst>
          </p:cNvPr>
          <p:cNvSpPr txBox="1"/>
          <p:nvPr/>
        </p:nvSpPr>
        <p:spPr>
          <a:xfrm>
            <a:off x="1766699" y="5593195"/>
            <a:ext cx="972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Crear formularios para que el usuario pueda hacer consultas desde la página web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FFD5-C9D7-43D9-9205-EE7D772016F3}"/>
              </a:ext>
            </a:extLst>
          </p:cNvPr>
          <p:cNvSpPr txBox="1"/>
          <p:nvPr/>
        </p:nvSpPr>
        <p:spPr>
          <a:xfrm>
            <a:off x="1783144" y="2679705"/>
            <a:ext cx="1007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Implementar una tienda en línea.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A08252-48EA-456B-9ACE-B4605DC43FC5}"/>
              </a:ext>
            </a:extLst>
          </p:cNvPr>
          <p:cNvGrpSpPr/>
          <p:nvPr/>
        </p:nvGrpSpPr>
        <p:grpSpPr>
          <a:xfrm>
            <a:off x="725260" y="4547627"/>
            <a:ext cx="9178395" cy="872167"/>
            <a:chOff x="725260" y="4547627"/>
            <a:chExt cx="9178395" cy="8721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E9099D-8379-45E7-8F50-6B86BB64724A}"/>
                </a:ext>
              </a:extLst>
            </p:cNvPr>
            <p:cNvGrpSpPr/>
            <p:nvPr/>
          </p:nvGrpSpPr>
          <p:grpSpPr>
            <a:xfrm>
              <a:off x="725260" y="4547627"/>
              <a:ext cx="830997" cy="830997"/>
              <a:chOff x="2313522" y="3733802"/>
              <a:chExt cx="1037543" cy="103754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628DE93-E59D-452E-A626-5813FDDE5AC7}"/>
                  </a:ext>
                </a:extLst>
              </p:cNvPr>
              <p:cNvSpPr/>
              <p:nvPr/>
            </p:nvSpPr>
            <p:spPr>
              <a:xfrm>
                <a:off x="2313522" y="3733802"/>
                <a:ext cx="1037543" cy="1037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3" name="Picture 1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7E48225-E893-46A3-9F1E-EFED5B03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0474" y="3963016"/>
                <a:ext cx="579113" cy="579113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3D2077-6FD2-4CA8-8DE5-4A0183B75524}"/>
                </a:ext>
              </a:extLst>
            </p:cNvPr>
            <p:cNvSpPr txBox="1"/>
            <p:nvPr/>
          </p:nvSpPr>
          <p:spPr>
            <a:xfrm>
              <a:off x="1766699" y="4588797"/>
              <a:ext cx="8136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Crear una sección de posts donde se pueda actualizar a los usuarios que visitan la pagina.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8A4C7-1359-459C-8542-20649457A6A8}"/>
              </a:ext>
            </a:extLst>
          </p:cNvPr>
          <p:cNvGrpSpPr/>
          <p:nvPr/>
        </p:nvGrpSpPr>
        <p:grpSpPr>
          <a:xfrm>
            <a:off x="744068" y="1449677"/>
            <a:ext cx="8899813" cy="1005980"/>
            <a:chOff x="744068" y="1449677"/>
            <a:chExt cx="8899813" cy="10059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8E04B8-26A3-42AB-93DC-3D6C6044C13D}"/>
                </a:ext>
              </a:extLst>
            </p:cNvPr>
            <p:cNvGrpSpPr/>
            <p:nvPr/>
          </p:nvGrpSpPr>
          <p:grpSpPr>
            <a:xfrm>
              <a:off x="744068" y="1449677"/>
              <a:ext cx="830997" cy="830997"/>
              <a:chOff x="875663" y="1937825"/>
              <a:chExt cx="1491175" cy="149117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EF61EF-37F5-4280-988E-1B1213ACFD49}"/>
                  </a:ext>
                </a:extLst>
              </p:cNvPr>
              <p:cNvSpPr/>
              <p:nvPr/>
            </p:nvSpPr>
            <p:spPr>
              <a:xfrm>
                <a:off x="875663" y="1937825"/>
                <a:ext cx="1491175" cy="1491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6" name="Picture 5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8C64BFF5-46C5-4D77-AB57-480C44AA4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539" y="2281701"/>
                <a:ext cx="803422" cy="80342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69273-4373-416F-88EE-B3B85061187F}"/>
                </a:ext>
              </a:extLst>
            </p:cNvPr>
            <p:cNvSpPr txBox="1"/>
            <p:nvPr/>
          </p:nvSpPr>
          <p:spPr>
            <a:xfrm>
              <a:off x="1766699" y="1624660"/>
              <a:ext cx="78771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Crear un catálogo en línea donde el usuario puede observar los perros en el refugio.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0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5B647-E22E-4F43-8E93-F33B0582174D}"/>
              </a:ext>
            </a:extLst>
          </p:cNvPr>
          <p:cNvSpPr txBox="1"/>
          <p:nvPr/>
        </p:nvSpPr>
        <p:spPr>
          <a:xfrm>
            <a:off x="875663" y="475652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Proyecto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81AEF-6AE5-4D70-A9D8-E0544DE2C162}"/>
              </a:ext>
            </a:extLst>
          </p:cNvPr>
          <p:cNvCxnSpPr/>
          <p:nvPr/>
        </p:nvCxnSpPr>
        <p:spPr>
          <a:xfrm>
            <a:off x="450166" y="1266092"/>
            <a:ext cx="109465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9E42D-D527-4B72-AFDD-B51AE3124410}"/>
              </a:ext>
            </a:extLst>
          </p:cNvPr>
          <p:cNvGrpSpPr/>
          <p:nvPr/>
        </p:nvGrpSpPr>
        <p:grpSpPr>
          <a:xfrm>
            <a:off x="725262" y="2975052"/>
            <a:ext cx="10671457" cy="830997"/>
            <a:chOff x="725262" y="3489886"/>
            <a:chExt cx="10671457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5F8A7-1A86-40E7-825C-96753E4692B0}"/>
                </a:ext>
              </a:extLst>
            </p:cNvPr>
            <p:cNvSpPr txBox="1"/>
            <p:nvPr/>
          </p:nvSpPr>
          <p:spPr>
            <a:xfrm>
              <a:off x="1766699" y="3690126"/>
              <a:ext cx="9630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Crear formularios de adopción en línea para facilitar el proceso.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F05161-96F0-414E-98B6-6C72FA97596E}"/>
                </a:ext>
              </a:extLst>
            </p:cNvPr>
            <p:cNvGrpSpPr/>
            <p:nvPr/>
          </p:nvGrpSpPr>
          <p:grpSpPr>
            <a:xfrm>
              <a:off x="725262" y="3489886"/>
              <a:ext cx="830997" cy="830997"/>
              <a:chOff x="2233663" y="2623642"/>
              <a:chExt cx="1037543" cy="10375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16E123-A705-4275-A580-74F4281BCA60}"/>
                  </a:ext>
                </a:extLst>
              </p:cNvPr>
              <p:cNvSpPr/>
              <p:nvPr/>
            </p:nvSpPr>
            <p:spPr>
              <a:xfrm>
                <a:off x="2233663" y="2623642"/>
                <a:ext cx="1037543" cy="103754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1" name="Picture 1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6AD5025F-95FA-41D5-A8C9-55751E879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289" y="2906744"/>
                <a:ext cx="528289" cy="528289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DFF2FB-8CF1-4D7C-80F2-D8FB00A502B3}"/>
              </a:ext>
            </a:extLst>
          </p:cNvPr>
          <p:cNvGrpSpPr/>
          <p:nvPr/>
        </p:nvGrpSpPr>
        <p:grpSpPr>
          <a:xfrm>
            <a:off x="699419" y="5557008"/>
            <a:ext cx="830997" cy="830997"/>
            <a:chOff x="3932508" y="1756066"/>
            <a:chExt cx="1037543" cy="10375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C5385A-C338-406D-B61E-0811083A03E8}"/>
                </a:ext>
              </a:extLst>
            </p:cNvPr>
            <p:cNvSpPr/>
            <p:nvPr/>
          </p:nvSpPr>
          <p:spPr>
            <a:xfrm>
              <a:off x="3932508" y="1756066"/>
              <a:ext cx="1037543" cy="103754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75DB54BF-6B2D-4017-AFAA-7C7D04F51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477" y="1961267"/>
              <a:ext cx="609604" cy="60960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ADF9FBF-3F78-44CA-89D6-F7F5ACF88FC7}"/>
              </a:ext>
            </a:extLst>
          </p:cNvPr>
          <p:cNvSpPr txBox="1"/>
          <p:nvPr/>
        </p:nvSpPr>
        <p:spPr>
          <a:xfrm>
            <a:off x="1766699" y="5593195"/>
            <a:ext cx="972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Crear formularios para que el usuario pueda hacer consultas desde la página web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A08252-48EA-456B-9ACE-B4605DC43FC5}"/>
              </a:ext>
            </a:extLst>
          </p:cNvPr>
          <p:cNvGrpSpPr/>
          <p:nvPr/>
        </p:nvGrpSpPr>
        <p:grpSpPr>
          <a:xfrm>
            <a:off x="725260" y="4222566"/>
            <a:ext cx="9178395" cy="872167"/>
            <a:chOff x="725260" y="4547627"/>
            <a:chExt cx="9178395" cy="8721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E9099D-8379-45E7-8F50-6B86BB64724A}"/>
                </a:ext>
              </a:extLst>
            </p:cNvPr>
            <p:cNvGrpSpPr/>
            <p:nvPr/>
          </p:nvGrpSpPr>
          <p:grpSpPr>
            <a:xfrm>
              <a:off x="725260" y="4547627"/>
              <a:ext cx="830997" cy="830997"/>
              <a:chOff x="2313522" y="3733802"/>
              <a:chExt cx="1037543" cy="103754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628DE93-E59D-452E-A626-5813FDDE5AC7}"/>
                  </a:ext>
                </a:extLst>
              </p:cNvPr>
              <p:cNvSpPr/>
              <p:nvPr/>
            </p:nvSpPr>
            <p:spPr>
              <a:xfrm>
                <a:off x="2313522" y="3733802"/>
                <a:ext cx="1037543" cy="103754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13" name="Picture 1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7E48225-E893-46A3-9F1E-EFED5B03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0474" y="3963016"/>
                <a:ext cx="579113" cy="579113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3D2077-6FD2-4CA8-8DE5-4A0183B75524}"/>
                </a:ext>
              </a:extLst>
            </p:cNvPr>
            <p:cNvSpPr txBox="1"/>
            <p:nvPr/>
          </p:nvSpPr>
          <p:spPr>
            <a:xfrm>
              <a:off x="1766699" y="4588797"/>
              <a:ext cx="8136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Crear una sección de posts donde se pueda actualizar a los usuarios que visitan la pagina.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8A4C7-1359-459C-8542-20649457A6A8}"/>
              </a:ext>
            </a:extLst>
          </p:cNvPr>
          <p:cNvGrpSpPr/>
          <p:nvPr/>
        </p:nvGrpSpPr>
        <p:grpSpPr>
          <a:xfrm>
            <a:off x="725260" y="1676595"/>
            <a:ext cx="8918621" cy="830997"/>
            <a:chOff x="744068" y="1449677"/>
            <a:chExt cx="8918621" cy="8309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8E04B8-26A3-42AB-93DC-3D6C6044C13D}"/>
                </a:ext>
              </a:extLst>
            </p:cNvPr>
            <p:cNvGrpSpPr/>
            <p:nvPr/>
          </p:nvGrpSpPr>
          <p:grpSpPr>
            <a:xfrm>
              <a:off x="744068" y="1449677"/>
              <a:ext cx="830997" cy="830997"/>
              <a:chOff x="875663" y="1937825"/>
              <a:chExt cx="1491175" cy="149117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EF61EF-37F5-4280-988E-1B1213ACFD49}"/>
                  </a:ext>
                </a:extLst>
              </p:cNvPr>
              <p:cNvSpPr/>
              <p:nvPr/>
            </p:nvSpPr>
            <p:spPr>
              <a:xfrm>
                <a:off x="875663" y="1937825"/>
                <a:ext cx="1491175" cy="149117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6" name="Picture 5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8C64BFF5-46C5-4D77-AB57-480C44AA4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539" y="2281701"/>
                <a:ext cx="803422" cy="80342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69273-4373-416F-88EE-B3B85061187F}"/>
                </a:ext>
              </a:extLst>
            </p:cNvPr>
            <p:cNvSpPr txBox="1"/>
            <p:nvPr/>
          </p:nvSpPr>
          <p:spPr>
            <a:xfrm>
              <a:off x="1785507" y="1449677"/>
              <a:ext cx="78771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Crear un catálogo en línea donde el usuario puede observar los perros en el refugio.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6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188</TotalTime>
  <Words>236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Thin</vt:lpstr>
      <vt:lpstr>Office Theme</vt:lpstr>
      <vt:lpstr>Avance 1 : Propuesta de proyecto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1 : Propuesta de proyecto</dc:title>
  <dc:creator>Martín Adrián Noboa Monar</dc:creator>
  <cp:lastModifiedBy>Martín Adrián Noboa Monar</cp:lastModifiedBy>
  <cp:revision>15</cp:revision>
  <dcterms:created xsi:type="dcterms:W3CDTF">2020-02-26T01:03:00Z</dcterms:created>
  <dcterms:modified xsi:type="dcterms:W3CDTF">2020-02-26T04:11:43Z</dcterms:modified>
</cp:coreProperties>
</file>