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7" r:id="rId4"/>
    <p:sldId id="263" r:id="rId5"/>
    <p:sldId id="261" r:id="rId6"/>
    <p:sldId id="268" r:id="rId7"/>
    <p:sldId id="269" r:id="rId8"/>
    <p:sldId id="265" r:id="rId9"/>
    <p:sldId id="266" r:id="rId10"/>
    <p:sldId id="270" r:id="rId11"/>
    <p:sldId id="271" r:id="rId12"/>
    <p:sldId id="272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6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249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419"/>
              <a:t>Estado de Requisitos Funcionales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pieChart>
        <c:varyColors val="1"/>
        <c:ser>
          <c:idx val="0"/>
          <c:order val="0"/>
          <c:explosion val="12"/>
          <c:dPt>
            <c:idx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44D-4315-9789-7F625CF2158C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44D-4315-9789-7F625CF2158C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44D-4315-9789-7F625CF2158C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844D-4315-9789-7F625CF2158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2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844D-4315-9789-7F625CF2158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844D-4315-9789-7F625CF215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Sheet1!$P$4:$R$6</c:f>
              <c:strCache>
                <c:ptCount val="3"/>
                <c:pt idx="0">
                  <c:v>Completados</c:v>
                </c:pt>
                <c:pt idx="1">
                  <c:v>Trabajando</c:v>
                </c:pt>
                <c:pt idx="2">
                  <c:v>Incompletos</c:v>
                </c:pt>
              </c:strCache>
            </c:strRef>
          </c:cat>
          <c:val>
            <c:numRef>
              <c:f>Sheet1!$S$4:$S$6</c:f>
              <c:numCache>
                <c:formatCode>General</c:formatCode>
                <c:ptCount val="3"/>
                <c:pt idx="0">
                  <c:v>12</c:v>
                </c:pt>
                <c:pt idx="1">
                  <c:v>9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44D-4315-9789-7F625CF2158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073486293973152"/>
          <c:y val="0.91601739410180971"/>
          <c:w val="0.60224521636628492"/>
          <c:h val="6.9107509854263102E-2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MX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20" baseline="0">
                <a:solidFill>
                  <a:schemeClr val="bg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419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Estado de Pruebas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20" baseline="0">
              <a:solidFill>
                <a:schemeClr val="bg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pieChart>
        <c:varyColors val="1"/>
        <c:ser>
          <c:idx val="0"/>
          <c:order val="0"/>
          <c:explosion val="6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DE6-4009-B151-B500969C222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DE6-4009-B151-B500969C222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Sheet1!$K$36:$K$37</c:f>
              <c:strCache>
                <c:ptCount val="2"/>
                <c:pt idx="0">
                  <c:v>Completo</c:v>
                </c:pt>
                <c:pt idx="1">
                  <c:v>Incompleto</c:v>
                </c:pt>
              </c:strCache>
            </c:strRef>
          </c:cat>
          <c:val>
            <c:numRef>
              <c:f>Sheet1!$L$36:$L$37</c:f>
              <c:numCache>
                <c:formatCode>0%</c:formatCode>
                <c:ptCount val="2"/>
                <c:pt idx="0">
                  <c:v>0.48</c:v>
                </c:pt>
                <c:pt idx="1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DE6-4009-B151-B500969C222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6B34-1068-4BAA-84E3-D9D0268F7EC7}" type="datetimeFigureOut">
              <a:rPr lang="es-419" smtClean="0"/>
              <a:t>20/5/2020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E6CF-5647-484D-ABC7-063D700F44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0741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6B34-1068-4BAA-84E3-D9D0268F7EC7}" type="datetimeFigureOut">
              <a:rPr lang="es-419" smtClean="0"/>
              <a:t>20/5/2020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E6CF-5647-484D-ABC7-063D700F44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3649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6B34-1068-4BAA-84E3-D9D0268F7EC7}" type="datetimeFigureOut">
              <a:rPr lang="es-419" smtClean="0"/>
              <a:t>20/5/2020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E6CF-5647-484D-ABC7-063D700F44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996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6B34-1068-4BAA-84E3-D9D0268F7EC7}" type="datetimeFigureOut">
              <a:rPr lang="es-419" smtClean="0"/>
              <a:t>20/5/2020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E6CF-5647-484D-ABC7-063D700F44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4165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6B34-1068-4BAA-84E3-D9D0268F7EC7}" type="datetimeFigureOut">
              <a:rPr lang="es-419" smtClean="0"/>
              <a:t>20/5/2020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E6CF-5647-484D-ABC7-063D700F44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5032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6B34-1068-4BAA-84E3-D9D0268F7EC7}" type="datetimeFigureOut">
              <a:rPr lang="es-419" smtClean="0"/>
              <a:t>20/5/2020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E6CF-5647-484D-ABC7-063D700F44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8952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6B34-1068-4BAA-84E3-D9D0268F7EC7}" type="datetimeFigureOut">
              <a:rPr lang="es-419" smtClean="0"/>
              <a:t>20/5/2020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E6CF-5647-484D-ABC7-063D700F44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9533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6B34-1068-4BAA-84E3-D9D0268F7EC7}" type="datetimeFigureOut">
              <a:rPr lang="es-419" smtClean="0"/>
              <a:t>20/5/2020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E6CF-5647-484D-ABC7-063D700F44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2918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6B34-1068-4BAA-84E3-D9D0268F7EC7}" type="datetimeFigureOut">
              <a:rPr lang="es-419" smtClean="0"/>
              <a:t>20/5/2020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E6CF-5647-484D-ABC7-063D700F44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6824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6B34-1068-4BAA-84E3-D9D0268F7EC7}" type="datetimeFigureOut">
              <a:rPr lang="es-419" smtClean="0"/>
              <a:t>20/5/2020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E6CF-5647-484D-ABC7-063D700F44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6164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6B34-1068-4BAA-84E3-D9D0268F7EC7}" type="datetimeFigureOut">
              <a:rPr lang="es-419" smtClean="0"/>
              <a:t>20/5/2020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E6CF-5647-484D-ABC7-063D700F44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5157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C6B34-1068-4BAA-84E3-D9D0268F7EC7}" type="datetimeFigureOut">
              <a:rPr lang="es-419" smtClean="0"/>
              <a:t>20/5/2020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1E6CF-5647-484D-ABC7-063D700F4404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39988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3E535-F865-4F60-9AC5-76FB91783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Avance de Proyecto</a:t>
            </a:r>
            <a:endParaRPr lang="es-419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225CA-0397-4BA6-8B26-AE809EF20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 err="1">
                <a:solidFill>
                  <a:schemeClr val="bg1"/>
                </a:solidFill>
              </a:rPr>
              <a:t>Codesk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Mayo 20, 2020</a:t>
            </a:r>
            <a:endParaRPr lang="es-419" sz="2000" dirty="0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797C072D-B0BA-459D-AEF5-0556E3FB1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1211641"/>
            <a:ext cx="4047843" cy="306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91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EAC5D7-0CEB-4F4F-BFBA-B35077A654B0}"/>
              </a:ext>
            </a:extLst>
          </p:cNvPr>
          <p:cNvSpPr/>
          <p:nvPr/>
        </p:nvSpPr>
        <p:spPr>
          <a:xfrm>
            <a:off x="627661" y="618031"/>
            <a:ext cx="62943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Video de la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aplicaci</a:t>
            </a:r>
            <a:r>
              <a:rPr lang="es-419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ón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9858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EAC5D7-0CEB-4F4F-BFBA-B35077A654B0}"/>
              </a:ext>
            </a:extLst>
          </p:cNvPr>
          <p:cNvSpPr/>
          <p:nvPr/>
        </p:nvSpPr>
        <p:spPr>
          <a:xfrm>
            <a:off x="1573864" y="561760"/>
            <a:ext cx="90442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419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Reunión con la socia formadora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EF04EC-AC9C-4ACC-9381-023823524875}"/>
              </a:ext>
            </a:extLst>
          </p:cNvPr>
          <p:cNvGrpSpPr/>
          <p:nvPr/>
        </p:nvGrpSpPr>
        <p:grpSpPr>
          <a:xfrm>
            <a:off x="898247" y="1918357"/>
            <a:ext cx="675617" cy="675617"/>
            <a:chOff x="2194560" y="2124222"/>
            <a:chExt cx="1097280" cy="109728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0FF5EAB-B28F-4D9B-BF81-8BFCDC33668C}"/>
                </a:ext>
              </a:extLst>
            </p:cNvPr>
            <p:cNvSpPr/>
            <p:nvPr/>
          </p:nvSpPr>
          <p:spPr>
            <a:xfrm>
              <a:off x="2194560" y="2124222"/>
              <a:ext cx="1097280" cy="109728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pic>
          <p:nvPicPr>
            <p:cNvPr id="4" name="Graphic 3" descr="Checkmark">
              <a:extLst>
                <a:ext uri="{FF2B5EF4-FFF2-40B4-BE49-F238E27FC236}">
                  <a16:creationId xmlns:a16="http://schemas.microsoft.com/office/drawing/2014/main" id="{23C721F3-B475-48CA-A706-6BEEAC719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90743" y="2320405"/>
              <a:ext cx="704914" cy="70491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18E9F2-BC84-409B-91BA-BCC4EFFB6EC1}"/>
              </a:ext>
            </a:extLst>
          </p:cNvPr>
          <p:cNvGrpSpPr/>
          <p:nvPr/>
        </p:nvGrpSpPr>
        <p:grpSpPr>
          <a:xfrm>
            <a:off x="898247" y="5367594"/>
            <a:ext cx="675617" cy="686390"/>
            <a:chOff x="2194560" y="3353310"/>
            <a:chExt cx="1097280" cy="109728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A137978-D4FD-4B75-B4E7-2756ACAC4BE6}"/>
                </a:ext>
              </a:extLst>
            </p:cNvPr>
            <p:cNvSpPr/>
            <p:nvPr/>
          </p:nvSpPr>
          <p:spPr>
            <a:xfrm>
              <a:off x="2194560" y="3353310"/>
              <a:ext cx="1097280" cy="1097280"/>
            </a:xfrm>
            <a:prstGeom prst="ellipse">
              <a:avLst/>
            </a:prstGeom>
            <a:solidFill>
              <a:srgbClr val="396F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pic>
          <p:nvPicPr>
            <p:cNvPr id="11" name="Graphic 10" descr="Exclamation mark">
              <a:extLst>
                <a:ext uri="{FF2B5EF4-FFF2-40B4-BE49-F238E27FC236}">
                  <a16:creationId xmlns:a16="http://schemas.microsoft.com/office/drawing/2014/main" id="{0B0D5D2B-35E1-47D8-B934-60B551B15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38371" y="3497121"/>
              <a:ext cx="809657" cy="809657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4E30F50-3380-4752-8DDB-5D5703C2DC0D}"/>
              </a:ext>
            </a:extLst>
          </p:cNvPr>
          <p:cNvSpPr/>
          <p:nvPr/>
        </p:nvSpPr>
        <p:spPr>
          <a:xfrm>
            <a:off x="1716402" y="1973626"/>
            <a:ext cx="565250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419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Aprobó el diseño de la página web.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3BE692-4529-43EB-82EB-59C2A12EF2CB}"/>
              </a:ext>
            </a:extLst>
          </p:cNvPr>
          <p:cNvGrpSpPr/>
          <p:nvPr/>
        </p:nvGrpSpPr>
        <p:grpSpPr>
          <a:xfrm>
            <a:off x="898247" y="2753383"/>
            <a:ext cx="675617" cy="675617"/>
            <a:chOff x="2194560" y="2124222"/>
            <a:chExt cx="1097280" cy="109728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26AFB48-D6A7-4B3C-9E32-99AC3B400F50}"/>
                </a:ext>
              </a:extLst>
            </p:cNvPr>
            <p:cNvSpPr/>
            <p:nvPr/>
          </p:nvSpPr>
          <p:spPr>
            <a:xfrm>
              <a:off x="2194560" y="2124222"/>
              <a:ext cx="1097280" cy="109728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pic>
          <p:nvPicPr>
            <p:cNvPr id="19" name="Graphic 18" descr="Checkmark">
              <a:extLst>
                <a:ext uri="{FF2B5EF4-FFF2-40B4-BE49-F238E27FC236}">
                  <a16:creationId xmlns:a16="http://schemas.microsoft.com/office/drawing/2014/main" id="{EC637A60-5E78-4806-94A7-6127EB7C2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90743" y="2320405"/>
              <a:ext cx="704914" cy="704914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FEF751F-0195-449A-BCB0-2C8477FB74AF}"/>
              </a:ext>
            </a:extLst>
          </p:cNvPr>
          <p:cNvSpPr/>
          <p:nvPr/>
        </p:nvSpPr>
        <p:spPr>
          <a:xfrm>
            <a:off x="1716402" y="2814192"/>
            <a:ext cx="706571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419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Aprobó el 30% de los requisitos funcionales.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A76C42-63C2-4E29-896B-47FF7B022210}"/>
              </a:ext>
            </a:extLst>
          </p:cNvPr>
          <p:cNvSpPr/>
          <p:nvPr/>
        </p:nvSpPr>
        <p:spPr>
          <a:xfrm>
            <a:off x="2019914" y="3486498"/>
            <a:ext cx="2522742" cy="17081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Operador edita perro.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Operador elimina perro.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</a:t>
            </a: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cuenta</a:t>
            </a: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visualiza</a:t>
            </a: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catalogo</a:t>
            </a: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filtra </a:t>
            </a:r>
            <a:r>
              <a:rPr lang="en-US" sz="1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catalogo</a:t>
            </a: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inicia</a:t>
            </a: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cierra</a:t>
            </a: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sesion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5907CB-965D-44A5-A994-9E4C5D962063}"/>
              </a:ext>
            </a:extLst>
          </p:cNvPr>
          <p:cNvSpPr/>
          <p:nvPr/>
        </p:nvSpPr>
        <p:spPr>
          <a:xfrm>
            <a:off x="1573863" y="5433789"/>
            <a:ext cx="854099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419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Observación acerca de datos de contacto de la página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2827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7048-ED2D-41FA-A59B-A696C496F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780077"/>
            <a:ext cx="10515600" cy="2852737"/>
          </a:xfrm>
        </p:spPr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sigue</a:t>
            </a:r>
            <a:r>
              <a:rPr lang="en-US" dirty="0"/>
              <a:t>?</a:t>
            </a:r>
            <a:endParaRPr lang="es-419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A748D7-F98B-48B8-8D0E-9958E6A8ECC1}"/>
              </a:ext>
            </a:extLst>
          </p:cNvPr>
          <p:cNvCxnSpPr/>
          <p:nvPr/>
        </p:nvCxnSpPr>
        <p:spPr>
          <a:xfrm>
            <a:off x="649357" y="4081670"/>
            <a:ext cx="0" cy="2955234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271020B-A800-4F8A-B2DA-B77F10FAC5C6}"/>
              </a:ext>
            </a:extLst>
          </p:cNvPr>
          <p:cNvSpPr/>
          <p:nvPr/>
        </p:nvSpPr>
        <p:spPr>
          <a:xfrm>
            <a:off x="357452" y="3796748"/>
            <a:ext cx="569843" cy="56984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5164901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A748D7-F98B-48B8-8D0E-9958E6A8ECC1}"/>
              </a:ext>
            </a:extLst>
          </p:cNvPr>
          <p:cNvCxnSpPr>
            <a:cxnSpLocks/>
          </p:cNvCxnSpPr>
          <p:nvPr/>
        </p:nvCxnSpPr>
        <p:spPr>
          <a:xfrm>
            <a:off x="649357" y="0"/>
            <a:ext cx="0" cy="7036904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271020B-A800-4F8A-B2DA-B77F10FAC5C6}"/>
              </a:ext>
            </a:extLst>
          </p:cNvPr>
          <p:cNvSpPr/>
          <p:nvPr/>
        </p:nvSpPr>
        <p:spPr>
          <a:xfrm>
            <a:off x="364435" y="424071"/>
            <a:ext cx="569843" cy="5698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34B8F1-12C9-425C-8328-E9C1EDB7406C}"/>
              </a:ext>
            </a:extLst>
          </p:cNvPr>
          <p:cNvSpPr/>
          <p:nvPr/>
        </p:nvSpPr>
        <p:spPr>
          <a:xfrm>
            <a:off x="1040295" y="439916"/>
            <a:ext cx="915295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419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Acabar con los requisitos que se encuentran incompletos.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19C792-FAD1-479F-8795-E12558E7FAF3}"/>
              </a:ext>
            </a:extLst>
          </p:cNvPr>
          <p:cNvSpPr/>
          <p:nvPr/>
        </p:nvSpPr>
        <p:spPr>
          <a:xfrm>
            <a:off x="364434" y="1417985"/>
            <a:ext cx="569843" cy="5698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622701-7340-401B-A3F2-6A2128E9EB82}"/>
              </a:ext>
            </a:extLst>
          </p:cNvPr>
          <p:cNvSpPr/>
          <p:nvPr/>
        </p:nvSpPr>
        <p:spPr>
          <a:xfrm>
            <a:off x="1040295" y="1425907"/>
            <a:ext cx="525015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419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Realizar las pruebas pertinentes.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80C438-CEEC-4ED6-9E67-EF16BD78967B}"/>
              </a:ext>
            </a:extLst>
          </p:cNvPr>
          <p:cNvSpPr/>
          <p:nvPr/>
        </p:nvSpPr>
        <p:spPr>
          <a:xfrm>
            <a:off x="364434" y="2411899"/>
            <a:ext cx="569843" cy="5698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417CF6-7D1F-4FE6-9B87-B12F6059D319}"/>
              </a:ext>
            </a:extLst>
          </p:cNvPr>
          <p:cNvSpPr/>
          <p:nvPr/>
        </p:nvSpPr>
        <p:spPr>
          <a:xfrm>
            <a:off x="1040295" y="2411898"/>
            <a:ext cx="589629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419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Validar con nuestra socia formadora.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952B8B-C4EA-414F-9C9B-6D03F53541F5}"/>
              </a:ext>
            </a:extLst>
          </p:cNvPr>
          <p:cNvGrpSpPr/>
          <p:nvPr/>
        </p:nvGrpSpPr>
        <p:grpSpPr>
          <a:xfrm>
            <a:off x="0" y="3118342"/>
            <a:ext cx="12192000" cy="400110"/>
            <a:chOff x="0" y="3052059"/>
            <a:chExt cx="12192000" cy="40011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845A41F-8113-4DA2-99C6-B7D0958B5DE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252114"/>
              <a:ext cx="12192000" cy="0"/>
            </a:xfrm>
            <a:prstGeom prst="line">
              <a:avLst/>
            </a:prstGeom>
            <a:ln w="9525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DC4880-794A-4F1B-8028-67391BA7491C}"/>
                </a:ext>
              </a:extLst>
            </p:cNvPr>
            <p:cNvSpPr/>
            <p:nvPr/>
          </p:nvSpPr>
          <p:spPr>
            <a:xfrm>
              <a:off x="5006959" y="3052059"/>
              <a:ext cx="141372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45720" rIns="91440" bIns="45720">
              <a:spAutoFit/>
            </a:bodyPr>
            <a:lstStyle/>
            <a:p>
              <a:r>
                <a:rPr lang="es-419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1ra Semana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69F40959-190B-4C76-911D-A5EA045CCC26}"/>
              </a:ext>
            </a:extLst>
          </p:cNvPr>
          <p:cNvSpPr/>
          <p:nvPr/>
        </p:nvSpPr>
        <p:spPr>
          <a:xfrm>
            <a:off x="364433" y="3612625"/>
            <a:ext cx="569843" cy="5698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BCB3FF-DA4F-48C8-B066-3F712E4AA182}"/>
              </a:ext>
            </a:extLst>
          </p:cNvPr>
          <p:cNvSpPr/>
          <p:nvPr/>
        </p:nvSpPr>
        <p:spPr>
          <a:xfrm>
            <a:off x="1040294" y="3635000"/>
            <a:ext cx="508645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419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Realizar los requisitos faltantes.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99D827-7D6E-4261-94CF-289D148B5E7F}"/>
              </a:ext>
            </a:extLst>
          </p:cNvPr>
          <p:cNvSpPr/>
          <p:nvPr/>
        </p:nvSpPr>
        <p:spPr>
          <a:xfrm>
            <a:off x="1040294" y="4541537"/>
            <a:ext cx="936038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419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Subi</a:t>
            </a:r>
            <a:r>
              <a:rPr lang="es-419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 proyecto completado y validado al servidor del socio.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13C5573-7E0E-457B-9ED1-F9F43A2BB22D}"/>
              </a:ext>
            </a:extLst>
          </p:cNvPr>
          <p:cNvSpPr/>
          <p:nvPr/>
        </p:nvSpPr>
        <p:spPr>
          <a:xfrm>
            <a:off x="364432" y="4528425"/>
            <a:ext cx="569843" cy="5698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AACE03-23B0-4372-B04F-6005637816BF}"/>
              </a:ext>
            </a:extLst>
          </p:cNvPr>
          <p:cNvSpPr/>
          <p:nvPr/>
        </p:nvSpPr>
        <p:spPr>
          <a:xfrm>
            <a:off x="364431" y="5444225"/>
            <a:ext cx="569843" cy="5698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E4750C-01FA-4E9A-B406-9DCB3DAF4D41}"/>
              </a:ext>
            </a:extLst>
          </p:cNvPr>
          <p:cNvSpPr/>
          <p:nvPr/>
        </p:nvSpPr>
        <p:spPr>
          <a:xfrm>
            <a:off x="1033627" y="5452147"/>
            <a:ext cx="803412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419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Realizar documentación para manejo de la página.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3470ED5-1ABD-4A5D-95E1-5E50E10DD2BA}"/>
              </a:ext>
            </a:extLst>
          </p:cNvPr>
          <p:cNvGrpSpPr/>
          <p:nvPr/>
        </p:nvGrpSpPr>
        <p:grpSpPr>
          <a:xfrm>
            <a:off x="0" y="6170625"/>
            <a:ext cx="12192000" cy="400110"/>
            <a:chOff x="0" y="3052059"/>
            <a:chExt cx="12192000" cy="40011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8743256-6730-4F8B-9433-FFE9FAEF57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252114"/>
              <a:ext cx="12192000" cy="0"/>
            </a:xfrm>
            <a:prstGeom prst="line">
              <a:avLst/>
            </a:prstGeom>
            <a:ln w="9525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B6EFDE0-2DF8-4AC7-93A2-8D4414603CBB}"/>
                </a:ext>
              </a:extLst>
            </p:cNvPr>
            <p:cNvSpPr/>
            <p:nvPr/>
          </p:nvSpPr>
          <p:spPr>
            <a:xfrm>
              <a:off x="5006959" y="3052059"/>
              <a:ext cx="15351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45720" rIns="91440" bIns="45720">
              <a:spAutoFit/>
            </a:bodyPr>
            <a:lstStyle/>
            <a:p>
              <a:r>
                <a:rPr lang="es-419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Entrega Final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70703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D6FE1F-B7CF-40E2-A655-201370F97F79}"/>
              </a:ext>
            </a:extLst>
          </p:cNvPr>
          <p:cNvCxnSpPr>
            <a:cxnSpLocks/>
          </p:cNvCxnSpPr>
          <p:nvPr/>
        </p:nvCxnSpPr>
        <p:spPr>
          <a:xfrm>
            <a:off x="6096000" y="1205948"/>
            <a:ext cx="0" cy="620864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5ED1933-D1E7-482B-97A7-CFDEDC4E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3960" y="2910301"/>
            <a:ext cx="6364080" cy="1037397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/>
              <a:t>Estado del Proyecto</a:t>
            </a:r>
            <a:endParaRPr lang="es-419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D36B13-FE7C-4EFD-A9BE-912484C6ED01}"/>
              </a:ext>
            </a:extLst>
          </p:cNvPr>
          <p:cNvSpPr/>
          <p:nvPr/>
        </p:nvSpPr>
        <p:spPr>
          <a:xfrm>
            <a:off x="5811078" y="795131"/>
            <a:ext cx="569843" cy="56984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03760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D6FE1F-B7CF-40E2-A655-201370F97F79}"/>
              </a:ext>
            </a:extLst>
          </p:cNvPr>
          <p:cNvCxnSpPr>
            <a:cxnSpLocks/>
          </p:cNvCxnSpPr>
          <p:nvPr/>
        </p:nvCxnSpPr>
        <p:spPr>
          <a:xfrm>
            <a:off x="6082748" y="-424069"/>
            <a:ext cx="26504" cy="72356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5ED1933-D1E7-482B-97A7-CFDEDC4E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293" y="2425148"/>
            <a:ext cx="6985414" cy="1961321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algn="ctr"/>
            <a:r>
              <a:rPr lang="en-US" sz="4800" dirty="0" err="1"/>
              <a:t>Requisitos</a:t>
            </a:r>
            <a:r>
              <a:rPr lang="en-US" sz="4800" dirty="0"/>
              <a:t> </a:t>
            </a:r>
            <a:r>
              <a:rPr lang="en-US" sz="4800" dirty="0" err="1"/>
              <a:t>Funcionales</a:t>
            </a:r>
            <a:endParaRPr lang="es-419" sz="4800" dirty="0"/>
          </a:p>
        </p:txBody>
      </p:sp>
    </p:spTree>
    <p:extLst>
      <p:ext uri="{BB962C8B-B14F-4D97-AF65-F5344CB8AC3E}">
        <p14:creationId xmlns:p14="http://schemas.microsoft.com/office/powerpoint/2010/main" val="332760746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D7E456-9D03-4E86-8D3F-199AAEEB2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69" y="643466"/>
            <a:ext cx="10561262" cy="557106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7BC7D5-57BE-453D-8525-CEBCB3436C0A}"/>
              </a:ext>
            </a:extLst>
          </p:cNvPr>
          <p:cNvCxnSpPr>
            <a:cxnSpLocks/>
          </p:cNvCxnSpPr>
          <p:nvPr/>
        </p:nvCxnSpPr>
        <p:spPr>
          <a:xfrm>
            <a:off x="6096000" y="-424069"/>
            <a:ext cx="0" cy="74212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59802F-39FD-4F6B-AA9B-C9943B025832}"/>
              </a:ext>
            </a:extLst>
          </p:cNvPr>
          <p:cNvCxnSpPr>
            <a:cxnSpLocks/>
          </p:cNvCxnSpPr>
          <p:nvPr/>
        </p:nvCxnSpPr>
        <p:spPr>
          <a:xfrm flipH="1">
            <a:off x="6089374" y="6546574"/>
            <a:ext cx="13253" cy="6824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05028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3BB0C1F-D571-49BF-B6B9-B22FEAEE6C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002181"/>
              </p:ext>
            </p:extLst>
          </p:nvPr>
        </p:nvGraphicFramePr>
        <p:xfrm>
          <a:off x="1806792" y="1134958"/>
          <a:ext cx="8578416" cy="5122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CCF95F-55CF-4E06-B84C-78C6A5E6D055}"/>
              </a:ext>
            </a:extLst>
          </p:cNvPr>
          <p:cNvCxnSpPr>
            <a:cxnSpLocks/>
          </p:cNvCxnSpPr>
          <p:nvPr/>
        </p:nvCxnSpPr>
        <p:spPr>
          <a:xfrm>
            <a:off x="6096000" y="-337257"/>
            <a:ext cx="0" cy="74212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E0B6191-6A84-4E21-8110-B977D5ED9CF9}"/>
              </a:ext>
            </a:extLst>
          </p:cNvPr>
          <p:cNvSpPr/>
          <p:nvPr/>
        </p:nvSpPr>
        <p:spPr>
          <a:xfrm>
            <a:off x="5797826" y="404864"/>
            <a:ext cx="569843" cy="56984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9658437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D6FE1F-B7CF-40E2-A655-201370F97F79}"/>
              </a:ext>
            </a:extLst>
          </p:cNvPr>
          <p:cNvCxnSpPr>
            <a:cxnSpLocks/>
          </p:cNvCxnSpPr>
          <p:nvPr/>
        </p:nvCxnSpPr>
        <p:spPr>
          <a:xfrm>
            <a:off x="6096000" y="1252025"/>
            <a:ext cx="0" cy="555959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5ED1933-D1E7-482B-97A7-CFDEDC4E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293" y="2425148"/>
            <a:ext cx="6985414" cy="1961321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algn="ctr"/>
            <a:r>
              <a:rPr lang="en-US" sz="4800" dirty="0" err="1"/>
              <a:t>Pruebas</a:t>
            </a:r>
            <a:endParaRPr lang="es-419" sz="4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1F7702-3B85-4501-AF6C-EE1449C33A5B}"/>
              </a:ext>
            </a:extLst>
          </p:cNvPr>
          <p:cNvSpPr/>
          <p:nvPr/>
        </p:nvSpPr>
        <p:spPr>
          <a:xfrm>
            <a:off x="5811078" y="795131"/>
            <a:ext cx="569843" cy="569843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899727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4A6C12-04E9-4D42-9B02-B99CA4B6443D}"/>
              </a:ext>
            </a:extLst>
          </p:cNvPr>
          <p:cNvCxnSpPr>
            <a:cxnSpLocks/>
          </p:cNvCxnSpPr>
          <p:nvPr/>
        </p:nvCxnSpPr>
        <p:spPr>
          <a:xfrm>
            <a:off x="6096000" y="-112542"/>
            <a:ext cx="0" cy="745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55FC809-1A6F-4B5D-A217-67B3480618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643756"/>
              </p:ext>
            </p:extLst>
          </p:nvPr>
        </p:nvGraphicFramePr>
        <p:xfrm>
          <a:off x="2103324" y="1170588"/>
          <a:ext cx="7985352" cy="5051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D4ED7A99-E874-4EBC-9AC9-9B0E2FFAAE5D}"/>
              </a:ext>
            </a:extLst>
          </p:cNvPr>
          <p:cNvSpPr/>
          <p:nvPr/>
        </p:nvSpPr>
        <p:spPr>
          <a:xfrm>
            <a:off x="5811078" y="457507"/>
            <a:ext cx="569843" cy="569843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194875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7048-ED2D-41FA-A59B-A696C496F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780077"/>
            <a:ext cx="10515600" cy="2852737"/>
          </a:xfrm>
        </p:spPr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Despliegue</a:t>
            </a:r>
            <a:endParaRPr lang="es-419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A748D7-F98B-48B8-8D0E-9958E6A8ECC1}"/>
              </a:ext>
            </a:extLst>
          </p:cNvPr>
          <p:cNvCxnSpPr/>
          <p:nvPr/>
        </p:nvCxnSpPr>
        <p:spPr>
          <a:xfrm>
            <a:off x="649357" y="4081670"/>
            <a:ext cx="0" cy="295523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271020B-A800-4F8A-B2DA-B77F10FAC5C6}"/>
              </a:ext>
            </a:extLst>
          </p:cNvPr>
          <p:cNvSpPr/>
          <p:nvPr/>
        </p:nvSpPr>
        <p:spPr>
          <a:xfrm>
            <a:off x="357452" y="3796748"/>
            <a:ext cx="569843" cy="569843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2644286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A748D7-F98B-48B8-8D0E-9958E6A8ECC1}"/>
              </a:ext>
            </a:extLst>
          </p:cNvPr>
          <p:cNvCxnSpPr>
            <a:cxnSpLocks/>
          </p:cNvCxnSpPr>
          <p:nvPr/>
        </p:nvCxnSpPr>
        <p:spPr>
          <a:xfrm>
            <a:off x="649357" y="-26506"/>
            <a:ext cx="0" cy="63875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865F18C8-2287-489B-92DA-9028B8742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204" y="662319"/>
            <a:ext cx="6787591" cy="553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532711A-3641-4EB2-995C-2AD37918EE02}"/>
              </a:ext>
            </a:extLst>
          </p:cNvPr>
          <p:cNvSpPr/>
          <p:nvPr/>
        </p:nvSpPr>
        <p:spPr>
          <a:xfrm>
            <a:off x="364435" y="5910759"/>
            <a:ext cx="569843" cy="569843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121778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140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Avance de Proyecto</vt:lpstr>
      <vt:lpstr>Estado del Proyecto</vt:lpstr>
      <vt:lpstr>Requisitos Funcionales</vt:lpstr>
      <vt:lpstr>PowerPoint Presentation</vt:lpstr>
      <vt:lpstr>PowerPoint Presentation</vt:lpstr>
      <vt:lpstr>Pruebas</vt:lpstr>
      <vt:lpstr>PowerPoint Presentation</vt:lpstr>
      <vt:lpstr>Diagrama de Despliegue</vt:lpstr>
      <vt:lpstr>PowerPoint Presentation</vt:lpstr>
      <vt:lpstr>PowerPoint Presentation</vt:lpstr>
      <vt:lpstr>PowerPoint Presentation</vt:lpstr>
      <vt:lpstr>¿Qué sigue?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Avance de Proyecto</dc:title>
  <dc:creator>Martín Adrián Noboa Monar</dc:creator>
  <cp:lastModifiedBy>Bernardo Estrada</cp:lastModifiedBy>
  <cp:revision>10</cp:revision>
  <dcterms:created xsi:type="dcterms:W3CDTF">2020-05-19T16:36:02Z</dcterms:created>
  <dcterms:modified xsi:type="dcterms:W3CDTF">2020-05-20T17:44:44Z</dcterms:modified>
</cp:coreProperties>
</file>