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7" r:id="rId4"/>
    <p:sldId id="259" r:id="rId5"/>
    <p:sldId id="269" r:id="rId6"/>
    <p:sldId id="270" r:id="rId7"/>
    <p:sldId id="279" r:id="rId8"/>
    <p:sldId id="276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 varScale="1">
        <p:scale>
          <a:sx n="153" d="100"/>
          <a:sy n="153" d="100"/>
        </p:scale>
        <p:origin x="534" y="43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16/06/2022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16/06/2022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16/06/2022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16/06/2022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 e grupos de membros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dos grupos consoante os tipos de membro e desporto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Eventos associados aos grupos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 em formato .csv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060" y="2484783"/>
            <a:ext cx="6552855" cy="1896003"/>
          </a:xfrm>
          <a:prstGeom prst="rect">
            <a:avLst/>
          </a:prstGeom>
        </p:spPr>
      </p:pic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 e autorização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Estatísticas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dos dados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Finalizar a 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final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272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16</cp:revision>
  <dcterms:created xsi:type="dcterms:W3CDTF">2022-05-07T13:12:54Z</dcterms:created>
  <dcterms:modified xsi:type="dcterms:W3CDTF">2022-06-16T14:34:04Z</dcterms:modified>
  <cp:contentStatus/>
</cp:coreProperties>
</file>