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7" r:id="rId4"/>
    <p:sldId id="259" r:id="rId5"/>
    <p:sldId id="269" r:id="rId6"/>
    <p:sldId id="270" r:id="rId7"/>
    <p:sldId id="271" r:id="rId8"/>
    <p:sldId id="272" r:id="rId9"/>
    <p:sldId id="273" r:id="rId10"/>
    <p:sldId id="278" r:id="rId11"/>
    <p:sldId id="274" r:id="rId12"/>
    <p:sldId id="265" r:id="rId13"/>
    <p:sldId id="276" r:id="rId14"/>
    <p:sldId id="275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5760" autoAdjust="0"/>
  </p:normalViewPr>
  <p:slideViewPr>
    <p:cSldViewPr snapToGrid="0">
      <p:cViewPr>
        <p:scale>
          <a:sx n="80" d="100"/>
          <a:sy n="80" d="100"/>
        </p:scale>
        <p:origin x="1722" y="73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ousa" userId="298a8bf888fb9d75" providerId="LiveId" clId="{0148AF80-8CDA-4419-B07C-C2F48B4631D7}"/>
    <pc:docChg chg="custSel addSld modSld">
      <pc:chgData name="Miguel Sousa" userId="298a8bf888fb9d75" providerId="LiveId" clId="{0148AF80-8CDA-4419-B07C-C2F48B4631D7}" dt="2022-05-08T12:00:13.214" v="643" actId="167"/>
      <pc:docMkLst>
        <pc:docMk/>
      </pc:docMkLst>
      <pc:sldChg chg="modSp mod">
        <pc:chgData name="Miguel Sousa" userId="298a8bf888fb9d75" providerId="LiveId" clId="{0148AF80-8CDA-4419-B07C-C2F48B4631D7}" dt="2022-05-08T11:47:11.656" v="415" actId="20577"/>
        <pc:sldMkLst>
          <pc:docMk/>
          <pc:sldMk cId="45181423" sldId="257"/>
        </pc:sldMkLst>
        <pc:spChg chg="mod">
          <ac:chgData name="Miguel Sousa" userId="298a8bf888fb9d75" providerId="LiveId" clId="{0148AF80-8CDA-4419-B07C-C2F48B4631D7}" dt="2022-05-08T11:47:11.656" v="415" actId="20577"/>
          <ac:spMkLst>
            <pc:docMk/>
            <pc:sldMk cId="45181423" sldId="257"/>
            <ac:spMk id="5" creationId="{0BBF98B1-EA66-EABA-F256-D9EE9AB32E0B}"/>
          </ac:spMkLst>
        </pc:spChg>
        <pc:spChg chg="mod">
          <ac:chgData name="Miguel Sousa" userId="298a8bf888fb9d75" providerId="LiveId" clId="{0148AF80-8CDA-4419-B07C-C2F48B4631D7}" dt="2022-05-08T11:46:32.807" v="414" actId="790"/>
          <ac:spMkLst>
            <pc:docMk/>
            <pc:sldMk cId="45181423" sldId="257"/>
            <ac:spMk id="7" creationId="{5E9F3F82-83AB-94B9-0DBF-3C54F3C19F86}"/>
          </ac:spMkLst>
        </pc:spChg>
        <pc:spChg chg="mod">
          <ac:chgData name="Miguel Sousa" userId="298a8bf888fb9d75" providerId="LiveId" clId="{0148AF80-8CDA-4419-B07C-C2F48B4631D7}" dt="2022-05-08T11:26:03.927" v="212" actId="207"/>
          <ac:spMkLst>
            <pc:docMk/>
            <pc:sldMk cId="45181423" sldId="257"/>
            <ac:spMk id="8" creationId="{4276997B-0BD4-162E-DB26-8526791DDE0F}"/>
          </ac:spMkLst>
        </pc:spChg>
        <pc:spChg chg="mod">
          <ac:chgData name="Miguel Sousa" userId="298a8bf888fb9d75" providerId="LiveId" clId="{0148AF80-8CDA-4419-B07C-C2F48B4631D7}" dt="2022-05-08T11:26:08.430" v="213" actId="207"/>
          <ac:spMkLst>
            <pc:docMk/>
            <pc:sldMk cId="45181423" sldId="257"/>
            <ac:spMk id="9" creationId="{3652B72F-A6BE-112F-AEC4-3B05341B103C}"/>
          </ac:spMkLst>
        </pc:spChg>
        <pc:spChg chg="mod">
          <ac:chgData name="Miguel Sousa" userId="298a8bf888fb9d75" providerId="LiveId" clId="{0148AF80-8CDA-4419-B07C-C2F48B4631D7}" dt="2022-05-08T11:25:44.408" v="209" actId="207"/>
          <ac:spMkLst>
            <pc:docMk/>
            <pc:sldMk cId="45181423" sldId="257"/>
            <ac:spMk id="11" creationId="{23BD3530-BEC0-C1FB-DB60-448B01E7615C}"/>
          </ac:spMkLst>
        </pc:spChg>
        <pc:spChg chg="mod">
          <ac:chgData name="Miguel Sousa" userId="298a8bf888fb9d75" providerId="LiveId" clId="{0148AF80-8CDA-4419-B07C-C2F48B4631D7}" dt="2022-05-08T11:25:50.876" v="210" actId="207"/>
          <ac:spMkLst>
            <pc:docMk/>
            <pc:sldMk cId="45181423" sldId="257"/>
            <ac:spMk id="12" creationId="{4579D2A2-EB27-A7CE-84EF-AEC0C78021E7}"/>
          </ac:spMkLst>
        </pc:spChg>
      </pc:sldChg>
      <pc:sldChg chg="modSp mod">
        <pc:chgData name="Miguel Sousa" userId="298a8bf888fb9d75" providerId="LiveId" clId="{0148AF80-8CDA-4419-B07C-C2F48B4631D7}" dt="2022-05-08T11:50:39.716" v="489" actId="20577"/>
        <pc:sldMkLst>
          <pc:docMk/>
          <pc:sldMk cId="2657622565" sldId="271"/>
        </pc:sldMkLst>
        <pc:spChg chg="mod">
          <ac:chgData name="Miguel Sousa" userId="298a8bf888fb9d75" providerId="LiveId" clId="{0148AF80-8CDA-4419-B07C-C2F48B4631D7}" dt="2022-05-08T11:50:39.716" v="489" actId="20577"/>
          <ac:spMkLst>
            <pc:docMk/>
            <pc:sldMk cId="2657622565" sldId="271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4:52.935" v="600" actId="20577"/>
        <pc:sldMkLst>
          <pc:docMk/>
          <pc:sldMk cId="717832360" sldId="272"/>
        </pc:sldMkLst>
        <pc:spChg chg="mod">
          <ac:chgData name="Miguel Sousa" userId="298a8bf888fb9d75" providerId="LiveId" clId="{0148AF80-8CDA-4419-B07C-C2F48B4631D7}" dt="2022-05-08T11:54:52.935" v="600" actId="20577"/>
          <ac:spMkLst>
            <pc:docMk/>
            <pc:sldMk cId="717832360" sldId="272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9:30.545" v="637" actId="20577"/>
        <pc:sldMkLst>
          <pc:docMk/>
          <pc:sldMk cId="1901076948" sldId="273"/>
        </pc:sldMkLst>
        <pc:spChg chg="mod">
          <ac:chgData name="Miguel Sousa" userId="298a8bf888fb9d75" providerId="LiveId" clId="{0148AF80-8CDA-4419-B07C-C2F48B4631D7}" dt="2022-05-08T11:59:30.545" v="637" actId="20577"/>
          <ac:spMkLst>
            <pc:docMk/>
            <pc:sldMk cId="1901076948" sldId="273"/>
            <ac:spMk id="5" creationId="{0BBF98B1-EA66-EABA-F256-D9EE9AB32E0B}"/>
          </ac:spMkLst>
        </pc:spChg>
      </pc:sldChg>
      <pc:sldChg chg="addSp delSp modSp mod">
        <pc:chgData name="Miguel Sousa" userId="298a8bf888fb9d75" providerId="LiveId" clId="{0148AF80-8CDA-4419-B07C-C2F48B4631D7}" dt="2022-05-08T12:00:13.214" v="643" actId="167"/>
        <pc:sldMkLst>
          <pc:docMk/>
          <pc:sldMk cId="3481042323" sldId="274"/>
        </pc:sldMkLst>
        <pc:picChg chg="del">
          <ac:chgData name="Miguel Sousa" userId="298a8bf888fb9d75" providerId="LiveId" clId="{0148AF80-8CDA-4419-B07C-C2F48B4631D7}" dt="2022-05-08T11:59:45.311" v="638" actId="478"/>
          <ac:picMkLst>
            <pc:docMk/>
            <pc:sldMk cId="3481042323" sldId="274"/>
            <ac:picMk id="11" creationId="{D8CFE733-63D6-8110-B77A-29B609D05611}"/>
          </ac:picMkLst>
        </pc:picChg>
        <pc:picChg chg="add mod">
          <ac:chgData name="Miguel Sousa" userId="298a8bf888fb9d75" providerId="LiveId" clId="{0148AF80-8CDA-4419-B07C-C2F48B4631D7}" dt="2022-05-08T12:00:13.214" v="643" actId="167"/>
          <ac:picMkLst>
            <pc:docMk/>
            <pc:sldMk cId="3481042323" sldId="274"/>
            <ac:picMk id="1026" creationId="{AF74877F-327F-DAB4-E0E4-3B96516D9570}"/>
          </ac:picMkLst>
        </pc:picChg>
      </pc:sldChg>
      <pc:sldChg chg="modSp mod">
        <pc:chgData name="Miguel Sousa" userId="298a8bf888fb9d75" providerId="LiveId" clId="{0148AF80-8CDA-4419-B07C-C2F48B4631D7}" dt="2022-05-08T11:35:55.733" v="236" actId="20577"/>
        <pc:sldMkLst>
          <pc:docMk/>
          <pc:sldMk cId="297441997" sldId="276"/>
        </pc:sldMkLst>
        <pc:spChg chg="mod">
          <ac:chgData name="Miguel Sousa" userId="298a8bf888fb9d75" providerId="LiveId" clId="{0148AF80-8CDA-4419-B07C-C2F48B4631D7}" dt="2022-05-08T11:35:55.733" v="236" actId="20577"/>
          <ac:spMkLst>
            <pc:docMk/>
            <pc:sldMk cId="297441997" sldId="276"/>
            <ac:spMk id="5" creationId="{0BBF98B1-EA66-EABA-F256-D9EE9AB32E0B}"/>
          </ac:spMkLst>
        </pc:spChg>
      </pc:sldChg>
      <pc:sldChg chg="modSp add mod">
        <pc:chgData name="Miguel Sousa" userId="298a8bf888fb9d75" providerId="LiveId" clId="{0148AF80-8CDA-4419-B07C-C2F48B4631D7}" dt="2022-05-08T11:46:15.589" v="411" actId="790"/>
        <pc:sldMkLst>
          <pc:docMk/>
          <pc:sldMk cId="3231315417" sldId="277"/>
        </pc:sldMkLst>
        <pc:spChg chg="mod">
          <ac:chgData name="Miguel Sousa" userId="298a8bf888fb9d75" providerId="LiveId" clId="{0148AF80-8CDA-4419-B07C-C2F48B4631D7}" dt="2022-05-08T11:46:15.589" v="411" actId="790"/>
          <ac:spMkLst>
            <pc:docMk/>
            <pc:sldMk cId="3231315417" sldId="277"/>
            <ac:spMk id="7" creationId="{5E9F3F82-83AB-94B9-0DBF-3C54F3C19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73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0631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09/05/2022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09/05/2022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09/05/2022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635"/>
            <a:ext cx="9144000" cy="165576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687955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579756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95999" y="1579756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UI dinâmico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Páginas acessíveis consoante o tipo e papel no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Views de dashboard protegidas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Componente costumizado – RequireAuth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Com auxílio de um hook - UseAuth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Mantém o estado persistente entre sessões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Autorização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10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8748D113-06D6-DA2F-32F4-14CF4A57695C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60;p74">
            <a:extLst>
              <a:ext uri="{FF2B5EF4-FFF2-40B4-BE49-F238E27FC236}">
                <a16:creationId xmlns:a16="http://schemas.microsoft.com/office/drawing/2014/main" id="{4C23886B-6987-A37B-93B9-19278F4820BE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088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74877F-327F-DAB4-E0E4-3B96516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81" y="3141436"/>
            <a:ext cx="6183261" cy="33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D183-6420-262B-DD7C-5117475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realizado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base da aplicação servidora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da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Testes unitários e de integração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demo do cliente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a realizar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Adicionar novas funcionalidades à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Concluir o cliente web de modo a utilizar as novas funcionalidades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do projeto em geral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Deploy da aplicação para testar e obter feedback proviniente do clube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Sumário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6;p74">
            <a:extLst>
              <a:ext uri="{FF2B5EF4-FFF2-40B4-BE49-F238E27FC236}">
                <a16:creationId xmlns:a16="http://schemas.microsoft.com/office/drawing/2014/main" id="{D3CFCFD3-E59A-A973-5C8E-1480D3732A45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4536158" y="3113223"/>
            <a:ext cx="3126919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Perguntas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1" name="Google Shape;1461;p74">
            <a:extLst>
              <a:ext uri="{FF2B5EF4-FFF2-40B4-BE49-F238E27FC236}">
                <a16:creationId xmlns:a16="http://schemas.microsoft.com/office/drawing/2014/main" id="{740DC0B6-9E4F-4D1C-1252-092D1C7AEFD1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456;p74">
            <a:extLst>
              <a:ext uri="{FF2B5EF4-FFF2-40B4-BE49-F238E27FC236}">
                <a16:creationId xmlns:a16="http://schemas.microsoft.com/office/drawing/2014/main" id="{0E520425-CDF5-5AF4-60EC-CDB10B95B1E1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3;p74">
            <a:extLst>
              <a:ext uri="{FF2B5EF4-FFF2-40B4-BE49-F238E27FC236}">
                <a16:creationId xmlns:a16="http://schemas.microsoft.com/office/drawing/2014/main" id="{31B71AF4-FD4E-6BE3-A35C-D063BA02833B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3DD25-CD1F-8BDC-94E3-9F9257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2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 e 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Sinopse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Aplicações semelhantes não preenchem todas as necessidades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Os pedidos no cliente web são realizados através de uma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57FF5-3E3D-1D4E-1701-8FD05C8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73" y="2311311"/>
            <a:ext cx="7595054" cy="2235377"/>
          </a:xfrm>
          <a:prstGeom prst="rect">
            <a:avLst/>
          </a:prstGeom>
        </p:spPr>
      </p:pic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3DE74F-5B2C-64F3-CCF2-D67C560C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74" y="1400513"/>
            <a:ext cx="8797651" cy="43588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9E60E-9E7C-C9AA-30AA-07BBED6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Implementação da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framework express para a definição e implementação dos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Aplicação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Servidora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6F999-F5AE-2F2D-2A38-E186FBF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 uma estratégia local baseada em username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membros têm diferentes autorizações, consoante o seu papel no clube e a sua relação com a administração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aceder a todos 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não administrativos, podem apenas aceder aos endpoints relacionados com eles próprios 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670966" y="4410165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híbrida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Multi-Page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visão geral da aplicação</a:t>
            </a: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Experiência de um utilizador não autenticado.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Single-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visão de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Experiência de um utilizador após autenticação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CSR (Client Side Rendering)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Material-UI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Web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F5AC8-D573-A81D-344D-E676EDF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486</Words>
  <Application>Microsoft Office PowerPoint</Application>
  <PresentationFormat>Widescreen</PresentationFormat>
  <Paragraphs>103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</dc:creator>
  <cp:lastModifiedBy>Gonçalo Albuquerque</cp:lastModifiedBy>
  <cp:revision>8</cp:revision>
  <dcterms:created xsi:type="dcterms:W3CDTF">2022-05-07T13:12:54Z</dcterms:created>
  <dcterms:modified xsi:type="dcterms:W3CDTF">2022-05-09T11:11:14Z</dcterms:modified>
</cp:coreProperties>
</file>