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8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74844-81FA-C71D-94C1-6164833DC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454500-B384-0AEB-0922-9850D35BA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B82D01-1E57-AF6E-7638-FE4B4BA5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07/05/2022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8698686-1599-079F-B9EE-F433A50C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21D5C42-EF7A-A5A9-8E27-40D150C2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963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68309-7EE7-553C-6FDB-C72E1908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50E4396-B041-F250-54AF-F26B3AFEA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9719712-AD2B-6757-3E12-55AB2659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07/05/2022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8FD32FD-8C54-678A-2A2E-3869A209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830FBF-82F6-3FFC-65C3-3599A403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863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75105F-F8F0-BB48-B58E-73A09BB0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27E4A67-813E-D515-7228-03E5A9463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731CF7B-56C7-510F-F802-67B39D23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07/05/2022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E71A0C6-9F73-7D21-8312-486CA364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B11B1CE-839E-2178-8AFD-780BD74D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27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22A01-466E-5C20-AF5C-9C168051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809A40-4991-E9F9-A524-94D5828E5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CBCCF73-BAD8-AA3B-9576-AF9DA0B9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07/05/2022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94DF34E-10FE-0D42-8A8E-BFC1A045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E6D43AF-BCFB-659E-4E67-8983DE8B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60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9B57B-E508-BCC3-025F-0A9C5BF8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38333D8-C702-B971-3B02-BDA583D41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365685A-0F44-AD10-8D81-90E0BB49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07/05/2022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7312335-C913-5367-8EBF-1486346EF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32C8B7-5F51-3097-1FAD-EECAB2C8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512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78CFE-421F-05D2-CDF2-7FBD0473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79AF0B-2D22-80D7-5DDC-FF6694849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D83866F-610A-3F5D-E4A0-53D6F81E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DBCA899-91B7-533D-CF5C-C9933B55B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07/05/2022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2DB01AB-DAD3-EE5A-39FC-9B9FE51B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39F9C3A-2748-9D84-B9A4-C83E2042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21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BA867-CA41-5DC9-5815-0FAECB5F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80E3933-B01A-B624-2CD9-8921AF82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09DC8CF-3521-B34A-877B-555A67D75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236E063-D7C4-F7DD-6690-E4F696103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6853046-E68C-FAB8-1E54-5343CAB66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1CB2268-C88A-2682-6E65-0B7FB919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07/05/2022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5FD0611-EA16-FF56-F51B-F724C3A4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46EF421-D101-1A5A-B388-553BF012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349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564B5-9917-CE7D-6200-54BAA63A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7CC38F6-F9A7-7101-A00E-4635F335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07/05/2022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FDDAE76-1280-0F4C-2393-5C714B2D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907BB0D-A828-ADCD-1BF8-0DB4A58D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869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2F1503B-8F24-A00B-21C9-B94FA864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07/05/2022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155B5F3-9211-6DE8-DA6C-4B19496B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85CB684-468C-5325-9626-C521A055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614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740F7-E8E6-4519-0163-8799B90D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B2EAE8-F9B6-58E1-2E3F-CEFC5FC9B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96C4520-B20B-CA93-7219-6005C4E72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B7E3094-F3DC-D973-1994-29862F25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07/05/2022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BA2A2AC-37F9-009F-11B6-839B0C2C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2970611-3C14-8D26-CCBE-C1D48283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104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E52C1-0A9A-3F58-8A42-A41F7FB9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5422125-1873-26CB-F4AF-017B747D1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FF36266-44AD-A9F8-6382-B992AAC44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DE78336-9B86-85A9-CB56-D70844FD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07/05/2022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0D0C43C-9480-5F7F-73E6-471F9B24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AB9FA2C-CDA2-B028-81F6-05BF4E0F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570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90078E0-A850-C3C0-508C-B4FC2C79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309EBC3-BA6A-927A-7619-41FE1C833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A5A1BB0-6DB9-F58B-A2B2-0062D8786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D7B4E-3C09-4D08-AB45-14F4B5321C45}" type="datetimeFigureOut">
              <a:rPr lang="pt-PT" smtClean="0"/>
              <a:t>07/05/2022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CA27785-BB4A-1F0D-0F01-4D9BEE385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1CBCDB9-DD76-9F62-1886-097E4D950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395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AE4D153-D7B5-2090-7BBF-A3AFEA4BA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76169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pt-PT" dirty="0"/>
              <a:t>Bernardo Fragoso (47203)</a:t>
            </a:r>
          </a:p>
          <a:p>
            <a:r>
              <a:rPr lang="pt-PT" dirty="0"/>
              <a:t>Gonçalo Albuquerque (47265)</a:t>
            </a:r>
          </a:p>
          <a:p>
            <a:r>
              <a:rPr lang="pt-PT" dirty="0"/>
              <a:t>Miguel Sousa (47270)</a:t>
            </a:r>
          </a:p>
          <a:p>
            <a:r>
              <a:rPr lang="pt-PT" dirty="0"/>
              <a:t>Orientador: Filipe Freitas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15AE6557-29FA-1443-4811-B2457FAF3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999" y="1440543"/>
            <a:ext cx="3810000" cy="18383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20B9C5F-8084-ADCA-DEFA-7174BE8A0B4D}"/>
              </a:ext>
            </a:extLst>
          </p:cNvPr>
          <p:cNvSpPr txBox="1"/>
          <p:nvPr/>
        </p:nvSpPr>
        <p:spPr>
          <a:xfrm>
            <a:off x="3135085" y="5789622"/>
            <a:ext cx="5921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Licenciatura de Engenharia Informática e de Computadores do Instituto Superior de Engenharia de Lisboa</a:t>
            </a:r>
          </a:p>
        </p:txBody>
      </p:sp>
    </p:spTree>
    <p:extLst>
      <p:ext uri="{BB962C8B-B14F-4D97-AF65-F5344CB8AC3E}">
        <p14:creationId xmlns:p14="http://schemas.microsoft.com/office/powerpoint/2010/main" val="3657833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15AE6557-29FA-1443-4811-B2457FAF3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1856" y="145143"/>
            <a:ext cx="1832147" cy="88401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8DE446F-49C6-A560-06EF-D6FA9AD51A1E}"/>
              </a:ext>
            </a:extLst>
          </p:cNvPr>
          <p:cNvSpPr txBox="1"/>
          <p:nvPr/>
        </p:nvSpPr>
        <p:spPr>
          <a:xfrm>
            <a:off x="4107825" y="2786743"/>
            <a:ext cx="7285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/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493696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15AE6557-29FA-1443-4811-B2457FAF3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1856" y="145143"/>
            <a:ext cx="1832147" cy="88401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8DE446F-49C6-A560-06EF-D6FA9AD51A1E}"/>
              </a:ext>
            </a:extLst>
          </p:cNvPr>
          <p:cNvSpPr txBox="1"/>
          <p:nvPr/>
        </p:nvSpPr>
        <p:spPr>
          <a:xfrm>
            <a:off x="217996" y="145143"/>
            <a:ext cx="7285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/>
              <a:t>Sumário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996" y="1280178"/>
            <a:ext cx="10116457" cy="4881563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PT" dirty="0"/>
              <a:t>Trabalho realizado</a:t>
            </a:r>
          </a:p>
          <a:p>
            <a:pPr algn="l">
              <a:lnSpc>
                <a:spcPct val="110000"/>
              </a:lnSpc>
            </a:pPr>
            <a:r>
              <a:rPr lang="pt-PT" dirty="0"/>
              <a:t>	Versão base da aplicação servidora</a:t>
            </a:r>
          </a:p>
          <a:p>
            <a:pPr algn="l">
              <a:lnSpc>
                <a:spcPct val="110000"/>
              </a:lnSpc>
            </a:pPr>
            <a:r>
              <a:rPr lang="pt-PT" dirty="0"/>
              <a:t>	Documentação da API</a:t>
            </a:r>
          </a:p>
          <a:p>
            <a:pPr algn="l">
              <a:lnSpc>
                <a:spcPct val="110000"/>
              </a:lnSpc>
            </a:pPr>
            <a:r>
              <a:rPr lang="pt-PT" dirty="0"/>
              <a:t>	Autenticação</a:t>
            </a:r>
          </a:p>
          <a:p>
            <a:pPr algn="l">
              <a:lnSpc>
                <a:spcPct val="110000"/>
              </a:lnSpc>
            </a:pPr>
            <a:r>
              <a:rPr lang="pt-PT" dirty="0"/>
              <a:t>	Testes unitários e de integração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PT" dirty="0"/>
              <a:t>Trabalho a realizar</a:t>
            </a:r>
          </a:p>
          <a:p>
            <a:pPr algn="l">
              <a:lnSpc>
                <a:spcPct val="110000"/>
              </a:lnSpc>
            </a:pPr>
            <a:r>
              <a:rPr lang="pt-PT" dirty="0"/>
              <a:t>	Adicionar novas funcionalidades à API</a:t>
            </a:r>
          </a:p>
          <a:p>
            <a:pPr algn="l">
              <a:lnSpc>
                <a:spcPct val="110000"/>
              </a:lnSpc>
            </a:pPr>
            <a:r>
              <a:rPr lang="pt-PT" dirty="0"/>
              <a:t>	Concluir o cliente web de modo a utilizar as novas funcionalidades</a:t>
            </a:r>
          </a:p>
          <a:p>
            <a:pPr algn="l">
              <a:lnSpc>
                <a:spcPct val="110000"/>
              </a:lnSpc>
            </a:pPr>
            <a:r>
              <a:rPr lang="pt-PT" dirty="0"/>
              <a:t>	Documentação do projeto em geral</a:t>
            </a:r>
          </a:p>
          <a:p>
            <a:pPr algn="l">
              <a:lnSpc>
                <a:spcPct val="110000"/>
              </a:lnSpc>
            </a:pPr>
            <a:r>
              <a:rPr lang="pt-PT" dirty="0"/>
              <a:t>	Teste da aplicação num ambiente profissional</a:t>
            </a:r>
          </a:p>
        </p:txBody>
      </p:sp>
    </p:spTree>
    <p:extLst>
      <p:ext uri="{BB962C8B-B14F-4D97-AF65-F5344CB8AC3E}">
        <p14:creationId xmlns:p14="http://schemas.microsoft.com/office/powerpoint/2010/main" val="2462345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15AE6557-29FA-1443-4811-B2457FAF3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1856" y="145143"/>
            <a:ext cx="1832147" cy="88401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8DE446F-49C6-A560-06EF-D6FA9AD51A1E}"/>
              </a:ext>
            </a:extLst>
          </p:cNvPr>
          <p:cNvSpPr txBox="1"/>
          <p:nvPr/>
        </p:nvSpPr>
        <p:spPr>
          <a:xfrm>
            <a:off x="4441653" y="2801258"/>
            <a:ext cx="7285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/>
              <a:t>Perguntas</a:t>
            </a:r>
          </a:p>
        </p:txBody>
      </p:sp>
    </p:spTree>
    <p:extLst>
      <p:ext uri="{BB962C8B-B14F-4D97-AF65-F5344CB8AC3E}">
        <p14:creationId xmlns:p14="http://schemas.microsoft.com/office/powerpoint/2010/main" val="253740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15AE6557-29FA-1443-4811-B2457FAF3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1856" y="145143"/>
            <a:ext cx="1832147" cy="88401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8DE446F-49C6-A560-06EF-D6FA9AD51A1E}"/>
              </a:ext>
            </a:extLst>
          </p:cNvPr>
          <p:cNvSpPr txBox="1"/>
          <p:nvPr/>
        </p:nvSpPr>
        <p:spPr>
          <a:xfrm>
            <a:off x="217997" y="145143"/>
            <a:ext cx="5776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/>
              <a:t>Motivação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997" y="1441530"/>
            <a:ext cx="10493546" cy="1655762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dirty="0"/>
              <a:t>Facilidade e eficiência na visualização e criação dos dados (UX)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dirty="0"/>
              <a:t>Interação de membros do clube sem intervenção imediata dos administradores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dirty="0"/>
              <a:t>Certificado de associação ao clube</a:t>
            </a:r>
          </a:p>
        </p:txBody>
      </p:sp>
    </p:spTree>
    <p:extLst>
      <p:ext uri="{BB962C8B-B14F-4D97-AF65-F5344CB8AC3E}">
        <p14:creationId xmlns:p14="http://schemas.microsoft.com/office/powerpoint/2010/main" val="4518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15AE6557-29FA-1443-4811-B2457FAF3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1856" y="145143"/>
            <a:ext cx="1832147" cy="88401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8DE446F-49C6-A560-06EF-D6FA9AD51A1E}"/>
              </a:ext>
            </a:extLst>
          </p:cNvPr>
          <p:cNvSpPr txBox="1"/>
          <p:nvPr/>
        </p:nvSpPr>
        <p:spPr>
          <a:xfrm>
            <a:off x="217997" y="145143"/>
            <a:ext cx="5776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/>
              <a:t>Funcionalidades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997" y="1302837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dirty="0"/>
              <a:t>Criação de membros, candidaturas, quotas, eventos, desportos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dirty="0"/>
              <a:t>	Respetivas atualizações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dirty="0"/>
              <a:t>Associação dos membros atletas presentes na federação e os seus respetivos desportos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dirty="0"/>
              <a:t>Criação de um cartão de membro digital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dirty="0"/>
              <a:t>	Permite obtenção de descontos em determinadas empresas parceiras.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dirty="0"/>
              <a:t>Notificações por email de novos eventos e aprovação de candidatura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dirty="0"/>
              <a:t>Análise de dados para fins estatísticos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dirty="0"/>
              <a:t>Contactar administração através da aplicação</a:t>
            </a:r>
          </a:p>
        </p:txBody>
      </p:sp>
    </p:spTree>
    <p:extLst>
      <p:ext uri="{BB962C8B-B14F-4D97-AF65-F5344CB8AC3E}">
        <p14:creationId xmlns:p14="http://schemas.microsoft.com/office/powerpoint/2010/main" val="318684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15AE6557-29FA-1443-4811-B2457FAF3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1856" y="145143"/>
            <a:ext cx="1832147" cy="88401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8DE446F-49C6-A560-06EF-D6FA9AD51A1E}"/>
              </a:ext>
            </a:extLst>
          </p:cNvPr>
          <p:cNvSpPr txBox="1"/>
          <p:nvPr/>
        </p:nvSpPr>
        <p:spPr>
          <a:xfrm>
            <a:off x="217997" y="145143"/>
            <a:ext cx="5776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/>
              <a:t>Visão Geral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C3317DC-2B3D-B60A-E4EF-33DFCE8BFF5D}"/>
              </a:ext>
            </a:extLst>
          </p:cNvPr>
          <p:cNvSpPr txBox="1"/>
          <p:nvPr/>
        </p:nvSpPr>
        <p:spPr>
          <a:xfrm>
            <a:off x="783770" y="1422400"/>
            <a:ext cx="8069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Os pedidos no cliente web são realizados através de uma </a:t>
            </a:r>
            <a:r>
              <a:rPr lang="pt-PT" dirty="0" err="1"/>
              <a:t>redux</a:t>
            </a:r>
            <a:r>
              <a:rPr lang="pt-PT" dirty="0"/>
              <a:t> </a:t>
            </a:r>
            <a:r>
              <a:rPr lang="pt-PT" dirty="0" err="1"/>
              <a:t>store</a:t>
            </a:r>
            <a:r>
              <a:rPr lang="pt-PT" dirty="0"/>
              <a:t>.</a:t>
            </a:r>
          </a:p>
          <a:p>
            <a:endParaRPr lang="pt-PT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1B93DBE-EC82-65D0-F147-FA1A3EFBF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473" y="3429000"/>
            <a:ext cx="7595054" cy="223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8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15AE6557-29FA-1443-4811-B2457FAF3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1856" y="145143"/>
            <a:ext cx="1832147" cy="88401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8DE446F-49C6-A560-06EF-D6FA9AD51A1E}"/>
              </a:ext>
            </a:extLst>
          </p:cNvPr>
          <p:cNvSpPr txBox="1"/>
          <p:nvPr/>
        </p:nvSpPr>
        <p:spPr>
          <a:xfrm>
            <a:off x="217997" y="145143"/>
            <a:ext cx="5776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/>
              <a:t>Modelo de Dados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7697EA-9C7C-00B0-DCAB-8274725A7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2" y="1440237"/>
            <a:ext cx="9439275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28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15AE6557-29FA-1443-4811-B2457FAF3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1856" y="145143"/>
            <a:ext cx="1832147" cy="88401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8DE446F-49C6-A560-06EF-D6FA9AD51A1E}"/>
              </a:ext>
            </a:extLst>
          </p:cNvPr>
          <p:cNvSpPr txBox="1"/>
          <p:nvPr/>
        </p:nvSpPr>
        <p:spPr>
          <a:xfrm>
            <a:off x="217997" y="145143"/>
            <a:ext cx="5776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/>
              <a:t>Aplicação Servidora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997" y="1424468"/>
            <a:ext cx="9144000" cy="1655762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dirty="0"/>
              <a:t>Abrangente a todos os clientes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dirty="0"/>
              <a:t>Implementação da lógica e acesso a dados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dirty="0"/>
              <a:t>Utilização da </a:t>
            </a:r>
            <a:r>
              <a:rPr lang="pt-PT" dirty="0" err="1"/>
              <a:t>framework</a:t>
            </a:r>
            <a:r>
              <a:rPr lang="pt-PT" dirty="0"/>
              <a:t> </a:t>
            </a:r>
            <a:r>
              <a:rPr lang="pt-PT" dirty="0" err="1"/>
              <a:t>express</a:t>
            </a:r>
            <a:r>
              <a:rPr lang="pt-PT" dirty="0"/>
              <a:t> que contempla a API HTTP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dirty="0"/>
              <a:t>Utilização de </a:t>
            </a:r>
            <a:r>
              <a:rPr lang="pt-PT" dirty="0" err="1"/>
              <a:t>PostgreSQL</a:t>
            </a:r>
            <a:r>
              <a:rPr lang="pt-PT" dirty="0"/>
              <a:t> para armazenamento de dados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dirty="0"/>
              <a:t>Contém um estrutura modular para que a adição de novas funcionalidades seja simples</a:t>
            </a:r>
          </a:p>
        </p:txBody>
      </p:sp>
    </p:spTree>
    <p:extLst>
      <p:ext uri="{BB962C8B-B14F-4D97-AF65-F5344CB8AC3E}">
        <p14:creationId xmlns:p14="http://schemas.microsoft.com/office/powerpoint/2010/main" val="349197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15AE6557-29FA-1443-4811-B2457FAF3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1856" y="145143"/>
            <a:ext cx="1832147" cy="88401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8DE446F-49C6-A560-06EF-D6FA9AD51A1E}"/>
              </a:ext>
            </a:extLst>
          </p:cNvPr>
          <p:cNvSpPr txBox="1"/>
          <p:nvPr/>
        </p:nvSpPr>
        <p:spPr>
          <a:xfrm>
            <a:off x="217997" y="145143"/>
            <a:ext cx="5776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/>
              <a:t>Autenticação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997" y="1416423"/>
            <a:ext cx="11756006" cy="4697506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dirty="0"/>
              <a:t>Realizado com o middleware PassportJs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dirty="0"/>
              <a:t>Implementada uma estratégia local com username e password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dirty="0"/>
              <a:t>Autenticação guardada na session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dirty="0"/>
              <a:t>Diferentes utilizadores têm diferentes autorizacões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dirty="0"/>
              <a:t>Admins têm permissão para visualizar todas as páginas e alterar o counteúdo de algumas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dirty="0"/>
              <a:t>Membros normais, podem ver os diferentes desportos e visualizar/editar o seu próprio perfil</a:t>
            </a:r>
          </a:p>
          <a:p>
            <a:pPr algn="l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25190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15AE6557-29FA-1443-4811-B2457FAF3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1856" y="145143"/>
            <a:ext cx="1832147" cy="88401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8DE446F-49C6-A560-06EF-D6FA9AD51A1E}"/>
              </a:ext>
            </a:extLst>
          </p:cNvPr>
          <p:cNvSpPr txBox="1"/>
          <p:nvPr/>
        </p:nvSpPr>
        <p:spPr>
          <a:xfrm>
            <a:off x="217997" y="145143"/>
            <a:ext cx="5776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/>
              <a:t>Cliente Web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997" y="1199404"/>
            <a:ext cx="9144000" cy="5683703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/>
              <a:t>Aplicação híbrida</a:t>
            </a:r>
          </a:p>
          <a:p>
            <a:pPr algn="l"/>
            <a:r>
              <a:rPr lang="pt-PT" dirty="0"/>
              <a:t>	</a:t>
            </a:r>
            <a:r>
              <a:rPr lang="pt-PT" dirty="0" err="1"/>
              <a:t>Multi-Page</a:t>
            </a:r>
            <a:r>
              <a:rPr lang="pt-PT" dirty="0"/>
              <a:t> </a:t>
            </a:r>
            <a:r>
              <a:rPr lang="pt-PT" dirty="0" err="1"/>
              <a:t>Application</a:t>
            </a:r>
            <a:r>
              <a:rPr lang="pt-PT" dirty="0"/>
              <a:t> – visão geral da aplicação</a:t>
            </a:r>
          </a:p>
          <a:p>
            <a:pPr algn="l"/>
            <a:r>
              <a:rPr lang="pt-PT" dirty="0"/>
              <a:t>		Experiência de um utilizador não autenticado.</a:t>
            </a:r>
          </a:p>
          <a:p>
            <a:pPr algn="l"/>
            <a:r>
              <a:rPr lang="pt-PT" dirty="0"/>
              <a:t>	Single-</a:t>
            </a:r>
            <a:r>
              <a:rPr lang="pt-PT" dirty="0" err="1"/>
              <a:t>Page</a:t>
            </a:r>
            <a:r>
              <a:rPr lang="pt-PT" dirty="0"/>
              <a:t> </a:t>
            </a:r>
            <a:r>
              <a:rPr lang="pt-PT" dirty="0" err="1"/>
              <a:t>Application</a:t>
            </a:r>
            <a:r>
              <a:rPr lang="pt-PT" dirty="0"/>
              <a:t> – visão de </a:t>
            </a:r>
            <a:r>
              <a:rPr lang="pt-PT" dirty="0" err="1"/>
              <a:t>dashboard</a:t>
            </a:r>
            <a:endParaRPr lang="pt-PT" dirty="0"/>
          </a:p>
          <a:p>
            <a:pPr algn="l"/>
            <a:r>
              <a:rPr lang="pt-PT" dirty="0"/>
              <a:t>		Experiência de um utilizador após autenticação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/>
              <a:t>Desenvolvido com </a:t>
            </a:r>
            <a:r>
              <a:rPr lang="pt-PT" dirty="0" err="1"/>
              <a:t>React</a:t>
            </a:r>
            <a:endParaRPr lang="pt-PT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 err="1"/>
              <a:t>Routeamento</a:t>
            </a:r>
            <a:r>
              <a:rPr lang="pt-PT" dirty="0"/>
              <a:t> da parte do cliente</a:t>
            </a:r>
          </a:p>
          <a:p>
            <a:pPr algn="l"/>
            <a:r>
              <a:rPr lang="pt-PT" dirty="0"/>
              <a:t>	</a:t>
            </a:r>
            <a:r>
              <a:rPr lang="pt-PT" dirty="0" err="1"/>
              <a:t>React</a:t>
            </a:r>
            <a:r>
              <a:rPr lang="pt-PT" dirty="0"/>
              <a:t> router v6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/>
              <a:t>Servidor distinto da aplicação servidora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/>
              <a:t>Aplicação responsiva</a:t>
            </a:r>
          </a:p>
          <a:p>
            <a:pPr algn="l"/>
            <a:r>
              <a:rPr lang="pt-PT" dirty="0"/>
              <a:t>	Utiliza a </a:t>
            </a:r>
            <a:r>
              <a:rPr lang="pt-PT" dirty="0" err="1"/>
              <a:t>framework</a:t>
            </a:r>
            <a:r>
              <a:rPr lang="pt-PT" dirty="0"/>
              <a:t> Material-UI</a:t>
            </a:r>
          </a:p>
        </p:txBody>
      </p:sp>
    </p:spTree>
    <p:extLst>
      <p:ext uri="{BB962C8B-B14F-4D97-AF65-F5344CB8AC3E}">
        <p14:creationId xmlns:p14="http://schemas.microsoft.com/office/powerpoint/2010/main" val="2777566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15AE6557-29FA-1443-4811-B2457FAF3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1856" y="145143"/>
            <a:ext cx="1832147" cy="88401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8DE446F-49C6-A560-06EF-D6FA9AD51A1E}"/>
              </a:ext>
            </a:extLst>
          </p:cNvPr>
          <p:cNvSpPr txBox="1"/>
          <p:nvPr/>
        </p:nvSpPr>
        <p:spPr>
          <a:xfrm>
            <a:off x="217996" y="145143"/>
            <a:ext cx="7939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/>
              <a:t>Manutenção de Estado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59026F3-59FE-3890-6BC1-3C1F1BDF6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560" y="3484290"/>
            <a:ext cx="5436879" cy="295433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DDA71D4-12BB-978D-360F-ADE460E6D56B}"/>
              </a:ext>
            </a:extLst>
          </p:cNvPr>
          <p:cNvSpPr txBox="1"/>
          <p:nvPr/>
        </p:nvSpPr>
        <p:spPr>
          <a:xfrm>
            <a:off x="217996" y="1029154"/>
            <a:ext cx="80699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Realizado com o uso de </a:t>
            </a:r>
            <a:r>
              <a:rPr lang="pt-PT" dirty="0" err="1"/>
              <a:t>react-redux</a:t>
            </a:r>
            <a:r>
              <a:rPr lang="pt-PT" dirty="0"/>
              <a:t>.</a:t>
            </a:r>
          </a:p>
          <a:p>
            <a:r>
              <a:rPr lang="pt-PT" dirty="0"/>
              <a:t>	Contentor de estado global – centralizado na </a:t>
            </a:r>
            <a:r>
              <a:rPr lang="pt-PT" dirty="0" err="1"/>
              <a:t>redux</a:t>
            </a:r>
            <a:r>
              <a:rPr lang="pt-PT" dirty="0"/>
              <a:t> </a:t>
            </a:r>
            <a:r>
              <a:rPr lang="pt-PT" dirty="0" err="1"/>
              <a:t>store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/>
              <a:t>Permite alteração de estado entre componentes</a:t>
            </a:r>
          </a:p>
          <a:p>
            <a:r>
              <a:rPr lang="pt-PT" dirty="0"/>
              <a:t>	</a:t>
            </a:r>
            <a:r>
              <a:rPr lang="pt-PT" dirty="0" err="1"/>
              <a:t>renderização</a:t>
            </a:r>
            <a:r>
              <a:rPr lang="pt-PT" dirty="0"/>
              <a:t> das modificações em real time.</a:t>
            </a:r>
          </a:p>
        </p:txBody>
      </p:sp>
    </p:spTree>
    <p:extLst>
      <p:ext uri="{BB962C8B-B14F-4D97-AF65-F5344CB8AC3E}">
        <p14:creationId xmlns:p14="http://schemas.microsoft.com/office/powerpoint/2010/main" val="10924862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392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Bernardo Fragoso</dc:creator>
  <cp:lastModifiedBy>Miguel Sousa</cp:lastModifiedBy>
  <cp:revision>2</cp:revision>
  <dcterms:created xsi:type="dcterms:W3CDTF">2022-05-07T13:12:54Z</dcterms:created>
  <dcterms:modified xsi:type="dcterms:W3CDTF">2022-05-07T17:00:48Z</dcterms:modified>
</cp:coreProperties>
</file>