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7" r:id="rId4"/>
    <p:sldId id="259" r:id="rId5"/>
    <p:sldId id="269" r:id="rId6"/>
    <p:sldId id="279" r:id="rId7"/>
    <p:sldId id="270" r:id="rId8"/>
    <p:sldId id="271" r:id="rId9"/>
    <p:sldId id="272" r:id="rId10"/>
    <p:sldId id="273" r:id="rId11"/>
    <p:sldId id="278" r:id="rId12"/>
    <p:sldId id="274" r:id="rId13"/>
    <p:sldId id="265" r:id="rId14"/>
    <p:sldId id="276" r:id="rId15"/>
    <p:sldId id="27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03" d="100"/>
          <a:sy n="103" d="100"/>
        </p:scale>
        <p:origin x="762" y="11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63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Páginas acessíveis consoante o tipo e papel no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Views de dashboard protegidas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Componente costumizado –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RequireAuth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sobre o layout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 auxílio de um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hook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UseAuth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estado sobre a existência de um utilizador que tenha realizado login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o estado persistente entre sessões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748D113-06D6-DA2F-32F4-14CF4A57695C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4C23886B-6987-A37B-93B9-19278F4820BE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8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 e autorização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para testar e obter feedback proviniente do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6;p74">
            <a:extLst>
              <a:ext uri="{FF2B5EF4-FFF2-40B4-BE49-F238E27FC236}">
                <a16:creationId xmlns:a16="http://schemas.microsoft.com/office/drawing/2014/main" id="{D3CFCFD3-E59A-A973-5C8E-1480D3732A45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1" name="Google Shape;1461;p74">
            <a:extLst>
              <a:ext uri="{FF2B5EF4-FFF2-40B4-BE49-F238E27FC236}">
                <a16:creationId xmlns:a16="http://schemas.microsoft.com/office/drawing/2014/main" id="{740DC0B6-9E4F-4D1C-1252-092D1C7AEFD1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456;p74">
            <a:extLst>
              <a:ext uri="{FF2B5EF4-FFF2-40B4-BE49-F238E27FC236}">
                <a16:creationId xmlns:a16="http://schemas.microsoft.com/office/drawing/2014/main" id="{0E520425-CDF5-5AF4-60EC-CDB10B95B1E1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3;p74">
            <a:extLst>
              <a:ext uri="{FF2B5EF4-FFF2-40B4-BE49-F238E27FC236}">
                <a16:creationId xmlns:a16="http://schemas.microsoft.com/office/drawing/2014/main" id="{31B71AF4-FD4E-6BE3-A35C-D063BA02833B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D25-CD1F-8BDC-94E3-9F9257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Sinopse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semelhantes não preenchem todas as necessidades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474" y="2311311"/>
            <a:ext cx="7595052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060" y="2484783"/>
            <a:ext cx="6552855" cy="1896003"/>
          </a:xfrm>
          <a:prstGeom prst="rect">
            <a:avLst/>
          </a:prstGeom>
        </p:spPr>
      </p:pic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490</Words>
  <Application>Microsoft Office PowerPoint</Application>
  <PresentationFormat>Ecrã Panorâmico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Bernardo Fragoso</cp:lastModifiedBy>
  <cp:revision>12</cp:revision>
  <dcterms:created xsi:type="dcterms:W3CDTF">2022-05-07T13:12:54Z</dcterms:created>
  <dcterms:modified xsi:type="dcterms:W3CDTF">2022-05-09T19:27:53Z</dcterms:modified>
  <cp:contentStatus/>
</cp:coreProperties>
</file>