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7" r:id="rId4"/>
    <p:sldId id="259" r:id="rId5"/>
    <p:sldId id="280" r:id="rId6"/>
    <p:sldId id="269" r:id="rId7"/>
    <p:sldId id="271" r:id="rId8"/>
    <p:sldId id="272" r:id="rId9"/>
    <p:sldId id="270" r:id="rId10"/>
    <p:sldId id="273" r:id="rId11"/>
    <p:sldId id="274" r:id="rId12"/>
    <p:sldId id="279" r:id="rId13"/>
    <p:sldId id="281" r:id="rId14"/>
    <p:sldId id="265" r:id="rId15"/>
    <p:sldId id="27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60" autoAdjust="0"/>
  </p:normalViewPr>
  <p:slideViewPr>
    <p:cSldViewPr snapToGrid="0">
      <p:cViewPr varScale="1">
        <p:scale>
          <a:sx n="153" d="100"/>
          <a:sy n="153" d="100"/>
        </p:scale>
        <p:origin x="534" y="150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20/07/2022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40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20/07/2022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20/07/2022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20/07/2022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framework Material-UI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742950" lvl="1" indent="-28575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Vistas acessíveis consoante o tipo e papel no clube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componentes React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Restrição no acesso às vistas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709D15-12D7-4594-EC60-570ADEAF4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9" y="1235527"/>
            <a:ext cx="6885581" cy="47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 rot="5400000">
            <a:off x="-702050" y="14339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35549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Importação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/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Exportação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381148" y="3818420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756BC828-7EE2-D69F-C136-AF16A83C4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2525454"/>
            <a:ext cx="10193367" cy="44327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sequencialmente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Download de exemplos com dados ficticios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Preenchimento do csv com os dados para importar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Verificação dos identificadores dos utilizadores através da exportação dos mesmos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Continuação da importação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754DC553-6805-CF31-CE35-CD4894779A3F}"/>
              </a:ext>
            </a:extLst>
          </p:cNvPr>
          <p:cNvSpPr txBox="1">
            <a:spLocks/>
          </p:cNvSpPr>
          <p:nvPr/>
        </p:nvSpPr>
        <p:spPr>
          <a:xfrm>
            <a:off x="593553" y="5102171"/>
            <a:ext cx="10193367" cy="443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Várias vistas oferecem a possibilidade de exportação de dados</a:t>
            </a: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Associar documentos relevantes aos membros do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Sistema de pagamento de quotas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Por referência multibanco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MBWay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Trabalho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futuro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15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68BD72E-14C6-F1CE-0210-8365A1471FE0}"/>
              </a:ext>
            </a:extLst>
          </p:cNvPr>
          <p:cNvSpPr/>
          <p:nvPr/>
        </p:nvSpPr>
        <p:spPr>
          <a:xfrm>
            <a:off x="-702050" y="3759200"/>
            <a:ext cx="4591879" cy="309880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EDB94DD4-8B19-0209-AA18-48791931E0EA}"/>
              </a:ext>
            </a:extLst>
          </p:cNvPr>
          <p:cNvSpPr/>
          <p:nvPr/>
        </p:nvSpPr>
        <p:spPr>
          <a:xfrm rot="9642873">
            <a:off x="-628551" y="2832613"/>
            <a:ext cx="4508671" cy="4642886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8;p74">
            <a:extLst>
              <a:ext uri="{FF2B5EF4-FFF2-40B4-BE49-F238E27FC236}">
                <a16:creationId xmlns:a16="http://schemas.microsoft.com/office/drawing/2014/main" id="{D191D05E-53C9-4120-EE71-51D18CFCDB56}"/>
              </a:ext>
            </a:extLst>
          </p:cNvPr>
          <p:cNvSpPr/>
          <p:nvPr/>
        </p:nvSpPr>
        <p:spPr>
          <a:xfrm>
            <a:off x="11209933" y="361122"/>
            <a:ext cx="1590504" cy="1704731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9;p74">
            <a:extLst>
              <a:ext uri="{FF2B5EF4-FFF2-40B4-BE49-F238E27FC236}">
                <a16:creationId xmlns:a16="http://schemas.microsoft.com/office/drawing/2014/main" id="{CE7FDC4A-4E5D-AE92-4193-DD444C865777}"/>
              </a:ext>
            </a:extLst>
          </p:cNvPr>
          <p:cNvSpPr/>
          <p:nvPr/>
        </p:nvSpPr>
        <p:spPr>
          <a:xfrm>
            <a:off x="10555357" y="-1207311"/>
            <a:ext cx="3290443" cy="2464043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839DCAB4-8AB1-09C5-9749-51F6AAB41AF4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quotas, desportos praticados e eventos organizados pelo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SzPct val="100000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Existem 3 tipos de papéis no clube: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 do clube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Subdividido em utilizador e empresa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Utilizador mas com acesso total às funcionalidades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Papéis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66C0D42B-FFCA-DD53-6A50-E608AAC9D2BE}"/>
              </a:ext>
            </a:extLst>
          </p:cNvPr>
          <p:cNvSpPr/>
          <p:nvPr/>
        </p:nvSpPr>
        <p:spPr>
          <a:xfrm rot="10800000">
            <a:off x="7966405" y="-641074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8;p74">
            <a:extLst>
              <a:ext uri="{FF2B5EF4-FFF2-40B4-BE49-F238E27FC236}">
                <a16:creationId xmlns:a16="http://schemas.microsoft.com/office/drawing/2014/main" id="{D36992E8-2890-D9E9-D439-B2AE907A3E9E}"/>
              </a:ext>
            </a:extLst>
          </p:cNvPr>
          <p:cNvSpPr/>
          <p:nvPr/>
        </p:nvSpPr>
        <p:spPr>
          <a:xfrm>
            <a:off x="7966405" y="-195355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7;p74">
            <a:extLst>
              <a:ext uri="{FF2B5EF4-FFF2-40B4-BE49-F238E27FC236}">
                <a16:creationId xmlns:a16="http://schemas.microsoft.com/office/drawing/2014/main" id="{3B55D69C-6397-FF60-2DD4-B320AC355AA0}"/>
              </a:ext>
            </a:extLst>
          </p:cNvPr>
          <p:cNvSpPr/>
          <p:nvPr/>
        </p:nvSpPr>
        <p:spPr>
          <a:xfrm>
            <a:off x="10151774" y="4224651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26E0C3C7-F842-F5EC-FEB0-72471A2DC46F}"/>
              </a:ext>
            </a:extLst>
          </p:cNvPr>
          <p:cNvSpPr/>
          <p:nvPr/>
        </p:nvSpPr>
        <p:spPr>
          <a:xfrm>
            <a:off x="-107958" y="5360596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1"/>
            <a:ext cx="9314443" cy="501797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Reset da password e mudança das credenciais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Disponibiliza uma Web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Implementa 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6559D3-1317-0D45-01B7-74C5BFE4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4" y="4365996"/>
            <a:ext cx="6782830" cy="18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e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1EB7894-8A3D-ADBA-0B72-36D806080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82" y="1573660"/>
            <a:ext cx="9635787" cy="37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500</Words>
  <Application>Microsoft Office PowerPoint</Application>
  <PresentationFormat>Widescreen</PresentationFormat>
  <Paragraphs>108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Gonçalo Albuquerque</cp:lastModifiedBy>
  <cp:revision>19</cp:revision>
  <dcterms:created xsi:type="dcterms:W3CDTF">2022-05-07T13:12:54Z</dcterms:created>
  <dcterms:modified xsi:type="dcterms:W3CDTF">2022-07-20T11:47:00Z</dcterms:modified>
  <cp:contentStatus/>
</cp:coreProperties>
</file>