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65" r:id="rId11"/>
    <p:sldId id="276" r:id="rId12"/>
    <p:sldId id="275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BD3"/>
    <a:srgbClr val="3D4D55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60" autoAdjust="0"/>
  </p:normalViewPr>
  <p:slideViewPr>
    <p:cSldViewPr snapToGrid="0">
      <p:cViewPr varScale="1">
        <p:scale>
          <a:sx n="103" d="100"/>
          <a:sy n="103" d="100"/>
        </p:scale>
        <p:origin x="684" y="11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7B4E-3C09-4D08-AB45-14F4B5321C45}" type="datetimeFigureOut">
              <a:rPr lang="pt-PT" smtClean="0"/>
              <a:t>08/05/2022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63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670025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579756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95999" y="1579756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347152" y="4487408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6EC0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 da aplicação num ambiente profissional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9"/>
            <a:ext cx="7401241" cy="16557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▫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Facilidade e eficiência na visualização e criação dos dados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▫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▫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Certificado de associação ao clube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pedidos no cliente web são realizados através de uma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3" y="2311311"/>
            <a:ext cx="7595054" cy="2235377"/>
          </a:xfrm>
          <a:prstGeom prst="rect">
            <a:avLst/>
          </a:prstGeom>
        </p:spPr>
      </p:pic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Abrangente a todos os clientes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que contempla a API HTTP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Aplicação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Servidora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Implementada uma estratégia local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utilizadores têm diferentes autorizações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visualizar todas as páginas e alterar o conteúdo de algumas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normais, podem ver os diferentes desportos e visualizar/editar o seu próprio perfil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híbrida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Multi-Page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geral da aplicação</a:t>
            </a: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não autenticado.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Single-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após autenticação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Servidor distinto da aplicação servidora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Material-UI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Web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8CFE733-63D6-8110-B77A-29B609D0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60" y="3038815"/>
            <a:ext cx="5436879" cy="29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377</Words>
  <Application>Microsoft Office PowerPoint</Application>
  <PresentationFormat>Ecrã Panorâmico</PresentationFormat>
  <Paragraphs>77</Paragraphs>
  <Slides>12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</dc:creator>
  <cp:lastModifiedBy>Bernardo Fragoso</cp:lastModifiedBy>
  <cp:revision>4</cp:revision>
  <dcterms:created xsi:type="dcterms:W3CDTF">2022-05-07T13:12:54Z</dcterms:created>
  <dcterms:modified xsi:type="dcterms:W3CDTF">2022-05-08T10:57:07Z</dcterms:modified>
</cp:coreProperties>
</file>