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6169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Bernardo Fragoso (47203)</a:t>
            </a:r>
          </a:p>
          <a:p>
            <a:r>
              <a:rPr lang="pt-PT" dirty="0"/>
              <a:t>Gonçalo Albuquerque (47265)</a:t>
            </a:r>
          </a:p>
          <a:p>
            <a:r>
              <a:rPr lang="pt-PT" dirty="0"/>
              <a:t>Miguel Sousa (47270)</a:t>
            </a:r>
          </a:p>
          <a:p>
            <a:r>
              <a:rPr lang="pt-PT" dirty="0"/>
              <a:t>Orientador: Filipe Freitas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999" y="1440543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135085" y="5789622"/>
            <a:ext cx="592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Licenciatura de Engenharia Informática e de Computadores do Instituto Superior de Engenharia de Lisboa</a:t>
            </a:r>
          </a:p>
        </p:txBody>
      </p:sp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4107825" y="2786743"/>
            <a:ext cx="7285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6" y="145143"/>
            <a:ext cx="7285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Sumário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96" y="1163637"/>
            <a:ext cx="10116457" cy="4881563"/>
          </a:xfrm>
        </p:spPr>
        <p:txBody>
          <a:bodyPr>
            <a:normAutofit lnSpcReduction="10000"/>
          </a:bodyPr>
          <a:lstStyle/>
          <a:p>
            <a:pPr algn="l"/>
            <a:r>
              <a:rPr lang="pt-PT" dirty="0"/>
              <a:t>Trabalho realizado</a:t>
            </a:r>
          </a:p>
          <a:p>
            <a:pPr algn="l"/>
            <a:r>
              <a:rPr lang="pt-PT" dirty="0"/>
              <a:t>	Versão base da aplicação servidora</a:t>
            </a:r>
          </a:p>
          <a:p>
            <a:pPr algn="l"/>
            <a:r>
              <a:rPr lang="pt-PT" dirty="0"/>
              <a:t>	Documentação da API</a:t>
            </a:r>
          </a:p>
          <a:p>
            <a:pPr algn="l"/>
            <a:r>
              <a:rPr lang="pt-PT" dirty="0"/>
              <a:t>	Autenticação</a:t>
            </a:r>
          </a:p>
          <a:p>
            <a:pPr algn="l"/>
            <a:r>
              <a:rPr lang="pt-PT" dirty="0"/>
              <a:t>	</a:t>
            </a:r>
            <a:r>
              <a:rPr lang="pt-PT" dirty="0" err="1"/>
              <a:t>Deploy</a:t>
            </a:r>
            <a:r>
              <a:rPr lang="pt-PT" dirty="0"/>
              <a:t> da versão demo do cliente web</a:t>
            </a:r>
          </a:p>
          <a:p>
            <a:pPr algn="l"/>
            <a:r>
              <a:rPr lang="pt-PT" dirty="0"/>
              <a:t>	Testes unitários e de integração</a:t>
            </a:r>
          </a:p>
          <a:p>
            <a:pPr algn="l"/>
            <a:r>
              <a:rPr lang="pt-PT" dirty="0"/>
              <a:t>Trabalho a realizar</a:t>
            </a:r>
          </a:p>
          <a:p>
            <a:pPr algn="l"/>
            <a:r>
              <a:rPr lang="pt-PT" dirty="0"/>
              <a:t>	Adicionar novas funcionalidades à API</a:t>
            </a:r>
          </a:p>
          <a:p>
            <a:pPr algn="l"/>
            <a:r>
              <a:rPr lang="pt-PT" dirty="0"/>
              <a:t>	Concluir o cliente web de modo a utilizar as novas funcionalidades</a:t>
            </a:r>
          </a:p>
          <a:p>
            <a:pPr algn="l"/>
            <a:r>
              <a:rPr lang="pt-PT" dirty="0"/>
              <a:t>	Documentação do projeto em geral</a:t>
            </a:r>
          </a:p>
          <a:p>
            <a:pPr algn="l"/>
            <a:r>
              <a:rPr lang="pt-PT" dirty="0"/>
              <a:t>	Teste da aplicação num ambiente profissional</a:t>
            </a:r>
          </a:p>
        </p:txBody>
      </p:sp>
    </p:spTree>
    <p:extLst>
      <p:ext uri="{BB962C8B-B14F-4D97-AF65-F5344CB8AC3E}">
        <p14:creationId xmlns:p14="http://schemas.microsoft.com/office/powerpoint/2010/main" val="246234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4441653" y="2801258"/>
            <a:ext cx="7285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Perguntas</a:t>
            </a:r>
          </a:p>
        </p:txBody>
      </p:sp>
    </p:spTree>
    <p:extLst>
      <p:ext uri="{BB962C8B-B14F-4D97-AF65-F5344CB8AC3E}">
        <p14:creationId xmlns:p14="http://schemas.microsoft.com/office/powerpoint/2010/main" val="253740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7" y="145143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Motivação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97" y="1029154"/>
            <a:ext cx="10493546" cy="1655762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Facilidade e eficiência na visualização e criação dos dados (UX)</a:t>
            </a:r>
          </a:p>
          <a:p>
            <a:pPr algn="l"/>
            <a:r>
              <a:rPr lang="pt-PT" dirty="0"/>
              <a:t>Interação de membros do clube sem intervenção imediata dos administradores</a:t>
            </a:r>
          </a:p>
          <a:p>
            <a:pPr algn="l"/>
            <a:r>
              <a:rPr lang="pt-PT" dirty="0"/>
              <a:t>Certificado de associação ao clube</a:t>
            </a:r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7" y="145143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Funcionalidades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96" y="1060790"/>
            <a:ext cx="10464517" cy="4736420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Criação de membros, candidaturas, quotas, eventos, desportos</a:t>
            </a:r>
          </a:p>
          <a:p>
            <a:pPr algn="l"/>
            <a:r>
              <a:rPr lang="pt-PT" dirty="0"/>
              <a:t>	Respetivas atualizações</a:t>
            </a:r>
          </a:p>
          <a:p>
            <a:pPr algn="l"/>
            <a:r>
              <a:rPr lang="pt-PT" dirty="0"/>
              <a:t>Associação dos membros atletas presentes na federação e os seus respetivos desportos</a:t>
            </a:r>
          </a:p>
          <a:p>
            <a:pPr algn="l"/>
            <a:r>
              <a:rPr lang="pt-PT" dirty="0"/>
              <a:t>Criação de um cartão de membro digital</a:t>
            </a:r>
          </a:p>
          <a:p>
            <a:pPr algn="l"/>
            <a:r>
              <a:rPr lang="pt-PT" dirty="0"/>
              <a:t>	Permite obtenção de descontos em determinadas empresas parceiras.</a:t>
            </a:r>
          </a:p>
          <a:p>
            <a:pPr algn="l"/>
            <a:r>
              <a:rPr lang="pt-PT" dirty="0"/>
              <a:t>Notificações por email de novos eventos e aprovação de candidatura</a:t>
            </a:r>
          </a:p>
          <a:p>
            <a:pPr algn="l"/>
            <a:r>
              <a:rPr lang="pt-PT" dirty="0"/>
              <a:t>Análise de dados para fins estatísticos</a:t>
            </a:r>
          </a:p>
          <a:p>
            <a:pPr algn="l"/>
            <a:r>
              <a:rPr lang="pt-PT" dirty="0"/>
              <a:t>Contactar administração através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7" y="145143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Visão Geral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3317DC-2B3D-B60A-E4EF-33DFCE8BFF5D}"/>
              </a:ext>
            </a:extLst>
          </p:cNvPr>
          <p:cNvSpPr txBox="1"/>
          <p:nvPr/>
        </p:nvSpPr>
        <p:spPr>
          <a:xfrm>
            <a:off x="783770" y="1422400"/>
            <a:ext cx="806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Os pedidos no cliente web são realizados através de uma </a:t>
            </a:r>
            <a:r>
              <a:rPr lang="pt-PT" dirty="0" err="1"/>
              <a:t>redux</a:t>
            </a:r>
            <a:r>
              <a:rPr lang="pt-PT" dirty="0"/>
              <a:t> </a:t>
            </a:r>
            <a:r>
              <a:rPr lang="pt-PT" dirty="0" err="1"/>
              <a:t>store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B93DBE-EC82-65D0-F147-FA1A3EFBF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73" y="3429000"/>
            <a:ext cx="7595054" cy="223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8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7" y="145143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Modelo de Dados</a:t>
            </a:r>
          </a:p>
        </p:txBody>
      </p:sp>
    </p:spTree>
    <p:extLst>
      <p:ext uri="{BB962C8B-B14F-4D97-AF65-F5344CB8AC3E}">
        <p14:creationId xmlns:p14="http://schemas.microsoft.com/office/powerpoint/2010/main" val="294128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7" y="145143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Aplicação Servidora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97" y="1236209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PT" dirty="0"/>
              <a:t>Abrangente a todos os clientes</a:t>
            </a:r>
          </a:p>
          <a:p>
            <a:pPr algn="l"/>
            <a:r>
              <a:rPr lang="pt-PT" dirty="0"/>
              <a:t>Implementação da lógica e acesso a dados</a:t>
            </a:r>
          </a:p>
          <a:p>
            <a:pPr algn="l"/>
            <a:r>
              <a:rPr lang="pt-PT" dirty="0"/>
              <a:t>Utilização da </a:t>
            </a:r>
            <a:r>
              <a:rPr lang="pt-PT" dirty="0" err="1"/>
              <a:t>framework</a:t>
            </a:r>
            <a:r>
              <a:rPr lang="pt-PT" dirty="0"/>
              <a:t> </a:t>
            </a:r>
            <a:r>
              <a:rPr lang="pt-PT" dirty="0" err="1"/>
              <a:t>express</a:t>
            </a:r>
            <a:r>
              <a:rPr lang="pt-PT" dirty="0"/>
              <a:t> que contempla a API HTTP</a:t>
            </a:r>
          </a:p>
          <a:p>
            <a:pPr algn="l"/>
            <a:r>
              <a:rPr lang="pt-PT" dirty="0"/>
              <a:t>Utilização de </a:t>
            </a:r>
            <a:r>
              <a:rPr lang="pt-PT" dirty="0" err="1"/>
              <a:t>PostgreSQL</a:t>
            </a:r>
            <a:r>
              <a:rPr lang="pt-PT" dirty="0"/>
              <a:t> para armazenamento de dados</a:t>
            </a:r>
          </a:p>
          <a:p>
            <a:pPr algn="l"/>
            <a:r>
              <a:rPr lang="pt-PT" dirty="0"/>
              <a:t>Contém um estrutura modular para que a adição de novas funcionalidades seja simples</a:t>
            </a:r>
          </a:p>
        </p:txBody>
      </p:sp>
    </p:spTree>
    <p:extLst>
      <p:ext uri="{BB962C8B-B14F-4D97-AF65-F5344CB8AC3E}">
        <p14:creationId xmlns:p14="http://schemas.microsoft.com/office/powerpoint/2010/main" val="349197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7" y="145143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Autenticação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76438"/>
            <a:ext cx="9144000" cy="1655762"/>
          </a:xfrm>
        </p:spPr>
        <p:txBody>
          <a:bodyPr/>
          <a:lstStyle/>
          <a:p>
            <a:r>
              <a:rPr lang="pt-PT" dirty="0"/>
              <a:t>Dificuldade </a:t>
            </a:r>
          </a:p>
          <a:p>
            <a:r>
              <a:rPr lang="pt-PT" dirty="0"/>
              <a:t>Facilitar a gestão dos membros</a:t>
            </a:r>
          </a:p>
        </p:txBody>
      </p:sp>
    </p:spTree>
    <p:extLst>
      <p:ext uri="{BB962C8B-B14F-4D97-AF65-F5344CB8AC3E}">
        <p14:creationId xmlns:p14="http://schemas.microsoft.com/office/powerpoint/2010/main" val="232519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7" y="145143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Cliente Web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97" y="1029153"/>
            <a:ext cx="9144000" cy="568370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PT" dirty="0"/>
              <a:t>Aplicação híbrida</a:t>
            </a:r>
          </a:p>
          <a:p>
            <a:pPr algn="l"/>
            <a:r>
              <a:rPr lang="pt-PT" dirty="0"/>
              <a:t>	</a:t>
            </a:r>
            <a:r>
              <a:rPr lang="pt-PT" dirty="0" err="1"/>
              <a:t>Multi-Page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– visão geral da aplicação</a:t>
            </a:r>
          </a:p>
          <a:p>
            <a:pPr algn="l"/>
            <a:r>
              <a:rPr lang="pt-PT" dirty="0"/>
              <a:t>		Experiência de um utilizador não autenticado.</a:t>
            </a:r>
          </a:p>
          <a:p>
            <a:pPr algn="l"/>
            <a:r>
              <a:rPr lang="pt-PT" dirty="0"/>
              <a:t>	Single-</a:t>
            </a:r>
            <a:r>
              <a:rPr lang="pt-PT" dirty="0" err="1"/>
              <a:t>Page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– visão de </a:t>
            </a:r>
            <a:r>
              <a:rPr lang="pt-PT" dirty="0" err="1"/>
              <a:t>dashboard</a:t>
            </a:r>
            <a:endParaRPr lang="pt-PT" dirty="0"/>
          </a:p>
          <a:p>
            <a:pPr algn="l"/>
            <a:r>
              <a:rPr lang="pt-PT" dirty="0"/>
              <a:t>		Experiência de um utilizador após autenticação</a:t>
            </a:r>
          </a:p>
          <a:p>
            <a:pPr algn="l"/>
            <a:endParaRPr lang="pt-PT" dirty="0"/>
          </a:p>
          <a:p>
            <a:pPr algn="l"/>
            <a:r>
              <a:rPr lang="pt-PT" dirty="0"/>
              <a:t>Desenvolvido com </a:t>
            </a:r>
            <a:r>
              <a:rPr lang="pt-PT" dirty="0" err="1"/>
              <a:t>React</a:t>
            </a:r>
            <a:endParaRPr lang="pt-PT" dirty="0"/>
          </a:p>
          <a:p>
            <a:pPr algn="l"/>
            <a:endParaRPr lang="pt-PT" dirty="0"/>
          </a:p>
          <a:p>
            <a:pPr algn="l"/>
            <a:r>
              <a:rPr lang="pt-PT" dirty="0" err="1"/>
              <a:t>Routeamento</a:t>
            </a:r>
            <a:r>
              <a:rPr lang="pt-PT" dirty="0"/>
              <a:t> da parte do cliente</a:t>
            </a:r>
          </a:p>
          <a:p>
            <a:pPr algn="l"/>
            <a:r>
              <a:rPr lang="pt-PT" dirty="0"/>
              <a:t>	</a:t>
            </a:r>
            <a:r>
              <a:rPr lang="pt-PT" dirty="0" err="1"/>
              <a:t>React</a:t>
            </a:r>
            <a:r>
              <a:rPr lang="pt-PT" dirty="0"/>
              <a:t> router v6</a:t>
            </a:r>
          </a:p>
          <a:p>
            <a:pPr algn="l"/>
            <a:endParaRPr lang="pt-PT" dirty="0"/>
          </a:p>
          <a:p>
            <a:pPr algn="l"/>
            <a:r>
              <a:rPr lang="pt-PT" dirty="0"/>
              <a:t>Servidor distinto da aplicação servidora</a:t>
            </a:r>
          </a:p>
          <a:p>
            <a:pPr algn="l"/>
            <a:endParaRPr lang="pt-PT" dirty="0"/>
          </a:p>
          <a:p>
            <a:pPr algn="l"/>
            <a:r>
              <a:rPr lang="pt-PT" dirty="0"/>
              <a:t>Aplicação responsiva</a:t>
            </a:r>
          </a:p>
          <a:p>
            <a:pPr algn="l"/>
            <a:r>
              <a:rPr lang="pt-PT" dirty="0"/>
              <a:t>	Utiliza a </a:t>
            </a:r>
            <a:r>
              <a:rPr lang="pt-PT" dirty="0" err="1"/>
              <a:t>framework</a:t>
            </a:r>
            <a:r>
              <a:rPr lang="pt-PT" dirty="0"/>
              <a:t> Material-UI</a:t>
            </a:r>
          </a:p>
        </p:txBody>
      </p:sp>
    </p:spTree>
    <p:extLst>
      <p:ext uri="{BB962C8B-B14F-4D97-AF65-F5344CB8AC3E}">
        <p14:creationId xmlns:p14="http://schemas.microsoft.com/office/powerpoint/2010/main" val="277756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6" y="145143"/>
            <a:ext cx="7939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Manutenção de Estado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59026F3-59FE-3890-6BC1-3C1F1BDF6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60" y="3484290"/>
            <a:ext cx="5436879" cy="295433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DA71D4-12BB-978D-360F-ADE460E6D56B}"/>
              </a:ext>
            </a:extLst>
          </p:cNvPr>
          <p:cNvSpPr txBox="1"/>
          <p:nvPr/>
        </p:nvSpPr>
        <p:spPr>
          <a:xfrm>
            <a:off x="217996" y="1029154"/>
            <a:ext cx="8069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Realizado com o uso de </a:t>
            </a:r>
            <a:r>
              <a:rPr lang="pt-PT" dirty="0" err="1"/>
              <a:t>react-redux</a:t>
            </a:r>
            <a:r>
              <a:rPr lang="pt-PT" dirty="0"/>
              <a:t>.</a:t>
            </a:r>
          </a:p>
          <a:p>
            <a:r>
              <a:rPr lang="pt-PT" dirty="0"/>
              <a:t>	Contentor de estado global – centralizado na </a:t>
            </a:r>
            <a:r>
              <a:rPr lang="pt-PT" dirty="0" err="1"/>
              <a:t>redux</a:t>
            </a:r>
            <a:r>
              <a:rPr lang="pt-PT" dirty="0"/>
              <a:t> </a:t>
            </a:r>
            <a:r>
              <a:rPr lang="pt-PT" dirty="0" err="1"/>
              <a:t>store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Permite alteração de estado entre componentes</a:t>
            </a:r>
          </a:p>
          <a:p>
            <a:r>
              <a:rPr lang="pt-PT" dirty="0"/>
              <a:t>	</a:t>
            </a:r>
            <a:r>
              <a:rPr lang="pt-PT" dirty="0" err="1"/>
              <a:t>renderização</a:t>
            </a:r>
            <a:r>
              <a:rPr lang="pt-PT" dirty="0"/>
              <a:t> das modificações em real time.</a:t>
            </a:r>
          </a:p>
        </p:txBody>
      </p:sp>
    </p:spTree>
    <p:extLst>
      <p:ext uri="{BB962C8B-B14F-4D97-AF65-F5344CB8AC3E}">
        <p14:creationId xmlns:p14="http://schemas.microsoft.com/office/powerpoint/2010/main" val="1092486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354</Words>
  <Application>Microsoft Office PowerPoint</Application>
  <PresentationFormat>Ecrã Panorâmico</PresentationFormat>
  <Paragraphs>66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</dc:creator>
  <cp:lastModifiedBy>Bernardo Fragoso</cp:lastModifiedBy>
  <cp:revision>1</cp:revision>
  <dcterms:created xsi:type="dcterms:W3CDTF">2022-05-07T13:12:54Z</dcterms:created>
  <dcterms:modified xsi:type="dcterms:W3CDTF">2022-05-07T14:44:27Z</dcterms:modified>
</cp:coreProperties>
</file>